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0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63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3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22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6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09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5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7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4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47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Autres Animation possibles sur 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Fade In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3658" y="2926046"/>
            <a:ext cx="1129347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5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Fade Out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5281" y="2795417"/>
            <a:ext cx="1129347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 a =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8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In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6659" y="3183792"/>
            <a:ext cx="1172729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0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Out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4883" y="3331711"/>
            <a:ext cx="1083556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8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Mouvement Animation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7898" y="3422246"/>
            <a:ext cx="1198276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TranslateAnimation a =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TranslateAnimation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10f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200f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200f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5373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6896</TotalTime>
  <Words>47</Words>
  <Application>Microsoft Office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Brin</vt:lpstr>
      <vt:lpstr>Autres Animation possibles sur Android</vt:lpstr>
      <vt:lpstr>Fade In</vt:lpstr>
      <vt:lpstr>Fade Out</vt:lpstr>
      <vt:lpstr>Zoom In</vt:lpstr>
      <vt:lpstr>Zoom Out</vt:lpstr>
      <vt:lpstr>Mouvement Animation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animations</dc:title>
  <dc:creator>HP</dc:creator>
  <cp:lastModifiedBy>HP</cp:lastModifiedBy>
  <cp:revision>11</cp:revision>
  <dcterms:created xsi:type="dcterms:W3CDTF">2018-09-22T23:42:00Z</dcterms:created>
  <dcterms:modified xsi:type="dcterms:W3CDTF">2018-12-03T19:08:59Z</dcterms:modified>
</cp:coreProperties>
</file>