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63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3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22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0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4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animations de type Rotation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classe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RotateAnimation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classe </a:t>
            </a:r>
            <a:r>
              <a:rPr lang="en-GB" b="1" dirty="0" err="1" smtClean="0"/>
              <a:t>RotateAnimation</a:t>
            </a:r>
            <a:r>
              <a:rPr lang="en-GB" dirty="0" smtClean="0"/>
              <a:t> </a:t>
            </a:r>
            <a:r>
              <a:rPr lang="en-GB" dirty="0" err="1" smtClean="0"/>
              <a:t>permet</a:t>
            </a:r>
            <a:r>
              <a:rPr lang="en-GB" dirty="0" smtClean="0"/>
              <a:t> de controller la rotation </a:t>
            </a:r>
            <a:r>
              <a:rPr lang="en-GB" dirty="0" err="1" smtClean="0"/>
              <a:t>d’une</a:t>
            </a:r>
            <a:r>
              <a:rPr lang="en-GB" dirty="0" smtClean="0"/>
              <a:t> </a:t>
            </a:r>
            <a:r>
              <a:rPr lang="en-GB" dirty="0" err="1" smtClean="0"/>
              <a:t>vue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54480" y="2717142"/>
            <a:ext cx="8817429" cy="345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 smtClean="0">
                <a:solidFill>
                  <a:srgbClr val="212121"/>
                </a:solidFill>
                <a:latin typeface="Roboto Mono"/>
              </a:rPr>
              <a:t>RotateAnimation</a:t>
            </a:r>
            <a:r>
              <a:rPr lang="en-US" altLang="en-US" sz="2800" b="1" dirty="0" smtClean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sz="2800" b="1" dirty="0" err="1" smtClean="0">
                <a:solidFill>
                  <a:srgbClr val="212121"/>
                </a:solidFill>
                <a:latin typeface="Roboto Mono"/>
              </a:rPr>
              <a:t>anim</a:t>
            </a:r>
            <a:r>
              <a:rPr lang="en-US" altLang="en-US" sz="2800" b="1" dirty="0" smtClean="0">
                <a:solidFill>
                  <a:srgbClr val="212121"/>
                </a:solidFill>
                <a:latin typeface="Roboto Mono"/>
              </a:rPr>
              <a:t> =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RotateAnimation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fromDegrees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toDegrees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pivotXType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pivotXValue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pivotYType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pivotYValue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)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9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RotateAnimation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Pour les </a:t>
            </a:r>
            <a:r>
              <a:rPr lang="fr-FR" sz="2000" dirty="0" err="1" smtClean="0"/>
              <a:t>parametres</a:t>
            </a:r>
            <a:r>
              <a:rPr lang="fr-FR" sz="2000" dirty="0" smtClean="0"/>
              <a:t> </a:t>
            </a:r>
            <a:r>
              <a:rPr lang="en-GB" sz="2000" dirty="0" err="1" smtClean="0"/>
              <a:t>pivotXType</a:t>
            </a:r>
            <a:r>
              <a:rPr lang="en-GB" sz="2000" dirty="0" smtClean="0"/>
              <a:t> et </a:t>
            </a:r>
            <a:r>
              <a:rPr lang="en-GB" sz="2000" dirty="0" err="1" smtClean="0"/>
              <a:t>pivotYType</a:t>
            </a:r>
            <a:r>
              <a:rPr lang="en-GB" sz="2000" dirty="0" smtClean="0"/>
              <a:t>, </a:t>
            </a:r>
            <a:r>
              <a:rPr lang="en-GB" sz="2000" dirty="0" err="1" smtClean="0"/>
              <a:t>ils</a:t>
            </a:r>
            <a:r>
              <a:rPr lang="en-GB" sz="2000" dirty="0" smtClean="0"/>
              <a:t> </a:t>
            </a:r>
            <a:r>
              <a:rPr lang="en-GB" sz="2000" dirty="0" err="1" smtClean="0"/>
              <a:t>permettent</a:t>
            </a:r>
            <a:r>
              <a:rPr lang="en-GB" sz="2000" dirty="0" smtClean="0"/>
              <a:t> de specifier comment le </a:t>
            </a:r>
            <a:r>
              <a:rPr lang="en-GB" sz="2000" dirty="0" err="1" smtClean="0"/>
              <a:t>pivotXValue</a:t>
            </a:r>
            <a:r>
              <a:rPr lang="en-GB" sz="2000" dirty="0" smtClean="0"/>
              <a:t> et </a:t>
            </a:r>
            <a:r>
              <a:rPr lang="en-GB" sz="2000" dirty="0" err="1" smtClean="0"/>
              <a:t>pivotYValue</a:t>
            </a:r>
            <a:r>
              <a:rPr lang="en-GB" sz="2000" dirty="0" smtClean="0"/>
              <a:t> </a:t>
            </a:r>
            <a:r>
              <a:rPr lang="en-GB" sz="2000" dirty="0" err="1" smtClean="0"/>
              <a:t>est</a:t>
            </a:r>
            <a:r>
              <a:rPr lang="en-GB" sz="2000" dirty="0" smtClean="0"/>
              <a:t> interpreter. Les </a:t>
            </a:r>
            <a:r>
              <a:rPr lang="en-GB" sz="2000" dirty="0" err="1" smtClean="0"/>
              <a:t>valeurs</a:t>
            </a:r>
            <a:r>
              <a:rPr lang="en-GB" sz="2000" dirty="0" smtClean="0"/>
              <a:t> </a:t>
            </a:r>
            <a:r>
              <a:rPr lang="en-GB" sz="2000" dirty="0" err="1" smtClean="0"/>
              <a:t>possibles</a:t>
            </a:r>
            <a:r>
              <a:rPr lang="en-GB" sz="2000" dirty="0" smtClean="0"/>
              <a:t> </a:t>
            </a:r>
            <a:r>
              <a:rPr lang="en-GB" sz="2000" dirty="0" err="1" smtClean="0"/>
              <a:t>sont</a:t>
            </a:r>
            <a:r>
              <a:rPr lang="en-GB" sz="2000" dirty="0" smtClean="0"/>
              <a:t> : </a:t>
            </a:r>
            <a:endParaRPr lang="en-GB" sz="2000" dirty="0" smtClean="0"/>
          </a:p>
          <a:p>
            <a:pPr lvl="1"/>
            <a:r>
              <a:rPr lang="en-GB" b="1" dirty="0" err="1" smtClean="0"/>
              <a:t>Animation.RELATIVE_TO_SELF</a:t>
            </a:r>
            <a:r>
              <a:rPr lang="en-GB" b="1" dirty="0" smtClean="0"/>
              <a:t>.</a:t>
            </a:r>
          </a:p>
          <a:p>
            <a:pPr lvl="1"/>
            <a:r>
              <a:rPr lang="en-GB" sz="1800" dirty="0" err="1" smtClean="0"/>
              <a:t>Animation.RELATIVE_TO_PARENT</a:t>
            </a:r>
            <a:r>
              <a:rPr lang="en-GB" sz="1800" dirty="0" smtClean="0"/>
              <a:t>.</a:t>
            </a:r>
          </a:p>
          <a:p>
            <a:r>
              <a:rPr lang="en-GB" sz="2200" b="1" u="sng" dirty="0" err="1" smtClean="0"/>
              <a:t>Exemple</a:t>
            </a:r>
            <a:endParaRPr lang="fr-FR" sz="2200" b="1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7103" y="4837171"/>
            <a:ext cx="10069286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méthodes de la classe </a:t>
            </a:r>
            <a:r>
              <a:rPr lang="en-US" altLang="en-US" smtClean="0"/>
              <a:t>RotateAnimation</a:t>
            </a:r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en-US" sz="2400" b="1" dirty="0" err="1" smtClean="0"/>
              <a:t>anim.setDuration</a:t>
            </a:r>
            <a:r>
              <a:rPr lang="fr-FR" altLang="en-US" sz="2400" b="1" dirty="0" smtClean="0"/>
              <a:t>(3000) : </a:t>
            </a:r>
            <a:r>
              <a:rPr lang="fr-FR" altLang="en-US" sz="2400" dirty="0" smtClean="0"/>
              <a:t>pour spécifier la durée de l’animation.</a:t>
            </a:r>
          </a:p>
          <a:p>
            <a:pPr lvl="0"/>
            <a:r>
              <a:rPr lang="fr-FR" altLang="en-US" sz="2400" b="1" dirty="0" err="1" smtClean="0"/>
              <a:t>anim.setFillAfter</a:t>
            </a:r>
            <a:r>
              <a:rPr lang="fr-FR" altLang="en-US" sz="2400" b="1" dirty="0" smtClean="0"/>
              <a:t>(</a:t>
            </a:r>
            <a:r>
              <a:rPr lang="fr-FR" altLang="en-US" sz="2400" b="1" dirty="0" err="1" smtClean="0"/>
              <a:t>true</a:t>
            </a:r>
            <a:r>
              <a:rPr lang="fr-FR" altLang="en-US" sz="2400" b="1" dirty="0" smtClean="0"/>
              <a:t>) : </a:t>
            </a:r>
            <a:r>
              <a:rPr lang="fr-FR" altLang="en-US" sz="2400" dirty="0" smtClean="0"/>
              <a:t>la vue va garder la transformation </a:t>
            </a:r>
            <a:r>
              <a:rPr lang="fr-FR" altLang="en-US" sz="2400" dirty="0" err="1" smtClean="0"/>
              <a:t>apres</a:t>
            </a:r>
            <a:r>
              <a:rPr lang="fr-FR" altLang="en-US" sz="2400" dirty="0" smtClean="0"/>
              <a:t> l’animation.</a:t>
            </a:r>
          </a:p>
          <a:p>
            <a:pPr lvl="0"/>
            <a:r>
              <a:rPr lang="fr-FR" altLang="en-US" sz="2400" b="1" dirty="0" err="1" smtClean="0"/>
              <a:t>anim.setRepeatCount</a:t>
            </a:r>
            <a:r>
              <a:rPr lang="fr-FR" altLang="en-US" sz="2400" b="1" dirty="0" smtClean="0"/>
              <a:t>(300) : </a:t>
            </a:r>
            <a:r>
              <a:rPr lang="fr-FR" altLang="en-US" sz="2400" dirty="0" smtClean="0"/>
              <a:t>Pour </a:t>
            </a:r>
            <a:r>
              <a:rPr lang="fr-FR" altLang="en-US" sz="2400" dirty="0" err="1" smtClean="0"/>
              <a:t>specifier</a:t>
            </a:r>
            <a:r>
              <a:rPr lang="fr-FR" altLang="en-US" sz="2400" dirty="0" smtClean="0"/>
              <a:t> le nombre de </a:t>
            </a:r>
            <a:r>
              <a:rPr lang="fr-FR" altLang="en-US" sz="2400" dirty="0" err="1" smtClean="0"/>
              <a:t>repetition</a:t>
            </a:r>
            <a:r>
              <a:rPr lang="fr-FR" altLang="en-US" sz="2400" dirty="0" smtClean="0"/>
              <a:t> de l’animation.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7307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Affectation d’une animation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9103506" cy="4351338"/>
          </a:xfrm>
        </p:spPr>
        <p:txBody>
          <a:bodyPr/>
          <a:lstStyle/>
          <a:p>
            <a:r>
              <a:rPr lang="fr-FR" dirty="0" smtClean="0"/>
              <a:t>Exemple : </a:t>
            </a:r>
          </a:p>
          <a:p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59341"/>
            <a:ext cx="1055478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RotateAnimation.</a:t>
            </a:r>
            <a:r>
              <a:rPr lang="en-US" altLang="en-US" sz="2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RotateAnimation.</a:t>
            </a:r>
            <a:r>
              <a:rPr lang="en-US" altLang="en-US" sz="2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18714"/>
            <a:ext cx="5849983" cy="5042898"/>
          </a:xfrm>
        </p:spPr>
        <p:txBody>
          <a:bodyPr anchor="ctr"/>
          <a:lstStyle/>
          <a:p>
            <a:r>
              <a:rPr lang="fr-FR" dirty="0" smtClean="0"/>
              <a:t>Exercice 1 :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Créer un projet sous Android studio qui permet de faire une rotation a une image.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04" y="365125"/>
            <a:ext cx="456571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1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6895</TotalTime>
  <Words>118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Roboto Mono</vt:lpstr>
      <vt:lpstr>Wingdings 3</vt:lpstr>
      <vt:lpstr>Brin</vt:lpstr>
      <vt:lpstr>Les animations de type Rotation</vt:lpstr>
      <vt:lpstr>La classe RotateAnimation</vt:lpstr>
      <vt:lpstr>La classe RotateAnimation</vt:lpstr>
      <vt:lpstr>Les méthodes de la classe RotateAnimation </vt:lpstr>
      <vt:lpstr>Affectation d’une animation </vt:lpstr>
      <vt:lpstr>Exercice 1 :  Créer un projet sous Android studio qui permet de faire une rotation a une image.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11</cp:revision>
  <dcterms:created xsi:type="dcterms:W3CDTF">2018-09-22T23:42:00Z</dcterms:created>
  <dcterms:modified xsi:type="dcterms:W3CDTF">2022-04-26T12:41:27Z</dcterms:modified>
</cp:coreProperties>
</file>