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1" r:id="rId4"/>
    <p:sldId id="264" r:id="rId5"/>
    <p:sldId id="265" r:id="rId6"/>
    <p:sldId id="266" r:id="rId7"/>
    <p:sldId id="263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56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5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045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025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731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900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819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522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28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98301"/>
          </a:xfrm>
        </p:spPr>
        <p:txBody>
          <a:bodyPr/>
          <a:lstStyle>
            <a:lvl1pPr>
              <a:defRPr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1527"/>
            <a:ext cx="10018713" cy="4039673"/>
          </a:xfrm>
        </p:spPr>
        <p:txBody>
          <a:bodyPr anchor="t"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48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96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6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92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24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59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09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295EE8-D4E5-4ED7-AFF1-FC9311DF87DA}" type="datetimeFigureOut">
              <a:rPr lang="fr-FR" smtClean="0"/>
              <a:t>13/04/2022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CA3C7A-3417-48B2-B14A-1D06E54F7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75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Listes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Développement </a:t>
            </a:r>
            <a:r>
              <a:rPr lang="fr-FR" dirty="0" smtClean="0"/>
              <a:t>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562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Adaptateur</a:t>
            </a:r>
            <a:endParaRPr lang="fr-FR" dirty="0"/>
          </a:p>
        </p:txBody>
      </p:sp>
      <p:pic>
        <p:nvPicPr>
          <p:cNvPr id="5" name="Espace réservé du contenu 4" descr="C:\Users\Dell\Downloads\listview_basic_adapter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371" y="2210939"/>
            <a:ext cx="9198591" cy="38759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 rot="20105847">
            <a:off x="-363938" y="1930610"/>
            <a:ext cx="60960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L’intermédiaire entre la liste et la vue est géré par un </a:t>
            </a:r>
            <a:r>
              <a:rPr lang="fr-FR" sz="2400" b="1" dirty="0" smtClean="0">
                <a:solidFill>
                  <a:srgbClr val="FF0000"/>
                </a:solidFill>
              </a:rPr>
              <a:t>adaptateur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21383296">
            <a:off x="5655385" y="5589434"/>
            <a:ext cx="60960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Android Adapter est le connecteur utilisé pour connecter la source de données ou la base de données avec nos vues créées.</a:t>
            </a:r>
          </a:p>
        </p:txBody>
      </p:sp>
    </p:spTree>
    <p:extLst>
      <p:ext uri="{BB962C8B-B14F-4D97-AF65-F5344CB8AC3E}">
        <p14:creationId xmlns:p14="http://schemas.microsoft.com/office/powerpoint/2010/main" val="195790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Adaptateur </a:t>
            </a:r>
            <a:r>
              <a:rPr lang="fr-FR" dirty="0" err="1" smtClean="0"/>
              <a:t>View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66993" y="1751526"/>
            <a:ext cx="5597831" cy="4039673"/>
          </a:xfrm>
        </p:spPr>
        <p:txBody>
          <a:bodyPr/>
          <a:lstStyle/>
          <a:p>
            <a:r>
              <a:rPr lang="fr-FR" dirty="0" smtClean="0"/>
              <a:t>Les </a:t>
            </a:r>
            <a:r>
              <a:rPr lang="fr-FR" dirty="0" smtClean="0"/>
              <a:t>vues Android </a:t>
            </a:r>
            <a:r>
              <a:rPr lang="fr-FR" dirty="0" smtClean="0"/>
              <a:t>qui se </a:t>
            </a:r>
            <a:r>
              <a:rPr lang="fr-FR" dirty="0" smtClean="0"/>
              <a:t>nécessitent </a:t>
            </a:r>
            <a:r>
              <a:rPr lang="fr-FR" dirty="0" smtClean="0"/>
              <a:t>un objet adaptateur sont :</a:t>
            </a:r>
          </a:p>
          <a:p>
            <a:pPr lvl="1"/>
            <a:r>
              <a:rPr lang="fr-FR" dirty="0" smtClean="0"/>
              <a:t> </a:t>
            </a:r>
            <a:r>
              <a:rPr lang="fr-FR" b="1" dirty="0" err="1" smtClean="0"/>
              <a:t>Spinner</a:t>
            </a:r>
            <a:r>
              <a:rPr lang="fr-FR" b="1" dirty="0" smtClean="0"/>
              <a:t> : </a:t>
            </a:r>
            <a:r>
              <a:rPr lang="fr-FR" dirty="0" smtClean="0"/>
              <a:t>Une liste déroulante.</a:t>
            </a:r>
            <a:endParaRPr lang="fr-FR" dirty="0" smtClean="0"/>
          </a:p>
          <a:p>
            <a:pPr lvl="1"/>
            <a:r>
              <a:rPr lang="fr-FR" b="1" dirty="0" err="1" smtClean="0"/>
              <a:t>ListView</a:t>
            </a:r>
            <a:r>
              <a:rPr lang="fr-FR" b="1" dirty="0"/>
              <a:t> : </a:t>
            </a:r>
            <a:r>
              <a:rPr lang="fr-FR" dirty="0"/>
              <a:t>affiche les éléments de données dans une liste où chaque élément occupe toute la ligne horizontale.</a:t>
            </a:r>
            <a:endParaRPr lang="fr-FR" dirty="0" smtClean="0"/>
          </a:p>
          <a:p>
            <a:pPr lvl="1"/>
            <a:r>
              <a:rPr lang="fr-FR" b="1" dirty="0" err="1" smtClean="0"/>
              <a:t>GridView</a:t>
            </a:r>
            <a:r>
              <a:rPr lang="fr-FR" b="1" dirty="0"/>
              <a:t> : </a:t>
            </a:r>
            <a:r>
              <a:rPr lang="fr-FR" dirty="0"/>
              <a:t>est utilisée pour afficher les éléments sous la forme d'une grille. Vous pouvez </a:t>
            </a:r>
            <a:r>
              <a:rPr lang="fr-FR" dirty="0" err="1" smtClean="0"/>
              <a:t>determiner</a:t>
            </a:r>
            <a:r>
              <a:rPr lang="fr-FR" dirty="0" smtClean="0"/>
              <a:t> </a:t>
            </a:r>
            <a:r>
              <a:rPr lang="fr-FR" dirty="0"/>
              <a:t>le nombre d'éléments que vous souhaitez avoir dans chaque ligne horizontale. </a:t>
            </a:r>
            <a:endParaRPr lang="fr-FR" dirty="0"/>
          </a:p>
        </p:txBody>
      </p:sp>
      <p:pic>
        <p:nvPicPr>
          <p:cNvPr id="1026" name="Picture 2" descr="https://techvidvan.com/tutorials/wp-content/uploads/sites/2/2021/07/List-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859" y="498727"/>
            <a:ext cx="2614324" cy="250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Grid View in Andro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0" name="Picture 6" descr="Spinner in Andro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891" y="2737610"/>
            <a:ext cx="2614324" cy="256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id View in Androi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859" y="4174848"/>
            <a:ext cx="2654111" cy="248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58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Spinner</a:t>
            </a:r>
            <a:endParaRPr lang="fr-F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65517" y="3529105"/>
            <a:ext cx="9916886" cy="11695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(Spinner)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days = {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"Lundi"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"Mardi"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"Mercredi"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"Jeudi"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"Vendredi"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"Samedi"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"Dimanche"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ad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android.R.layout.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simple_spinner_dropdown_item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,days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.setAdapter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(ad);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65517" y="1981851"/>
            <a:ext cx="5146765" cy="10156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Spinner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"@+id/sp1"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 flipH="1">
            <a:off x="953590" y="1620875"/>
            <a:ext cx="585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Déclaration d’un </a:t>
            </a:r>
            <a:r>
              <a:rPr lang="fr-FR" sz="1600" b="1" dirty="0" err="1" smtClean="0"/>
              <a:t>Spinner</a:t>
            </a:r>
            <a:r>
              <a:rPr lang="fr-FR" sz="1600" b="1" dirty="0" smtClean="0"/>
              <a:t> dans le fichier activity_main.xml</a:t>
            </a:r>
            <a:endParaRPr lang="fr-FR" sz="1600" b="1" dirty="0"/>
          </a:p>
        </p:txBody>
      </p:sp>
      <p:sp>
        <p:nvSpPr>
          <p:cNvPr id="9" name="ZoneTexte 8"/>
          <p:cNvSpPr txBox="1"/>
          <p:nvPr/>
        </p:nvSpPr>
        <p:spPr>
          <a:xfrm flipH="1">
            <a:off x="953590" y="3100021"/>
            <a:ext cx="585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Dans la méthode </a:t>
            </a:r>
            <a:r>
              <a:rPr lang="fr-FR" sz="1600" b="1" dirty="0" err="1" smtClean="0"/>
              <a:t>OnCreate</a:t>
            </a:r>
            <a:r>
              <a:rPr lang="fr-FR" sz="1600" b="1" dirty="0" smtClean="0"/>
              <a:t> du fichier Java : </a:t>
            </a:r>
            <a:endParaRPr lang="fr-FR" sz="1600" b="1" dirty="0"/>
          </a:p>
        </p:txBody>
      </p:sp>
      <p:sp>
        <p:nvSpPr>
          <p:cNvPr id="10" name="ZoneTexte 9"/>
          <p:cNvSpPr txBox="1"/>
          <p:nvPr/>
        </p:nvSpPr>
        <p:spPr>
          <a:xfrm flipH="1">
            <a:off x="953590" y="4789186"/>
            <a:ext cx="585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600" b="1" dirty="0" smtClean="0"/>
              <a:t>Gérer l’</a:t>
            </a:r>
            <a:r>
              <a:rPr lang="fr-FR" sz="1600" b="1" dirty="0"/>
              <a:t> </a:t>
            </a:r>
            <a:r>
              <a:rPr lang="fr-FR" sz="1600" b="1" dirty="0" smtClean="0"/>
              <a:t>év</a:t>
            </a:r>
            <a:r>
              <a:rPr lang="fr-FR" sz="1600" b="1" dirty="0"/>
              <a:t>é</a:t>
            </a:r>
            <a:r>
              <a:rPr lang="fr-FR" sz="1600" b="1" dirty="0" smtClean="0"/>
              <a:t>nement 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OnItemSelected</a:t>
            </a:r>
            <a:r>
              <a:rPr lang="fr-FR" sz="1600" b="1" dirty="0" smtClean="0"/>
              <a:t> </a:t>
            </a:r>
            <a:endParaRPr lang="fr-FR" sz="1600" b="1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1703" y="5127740"/>
            <a:ext cx="11234057" cy="15696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setOnItemSelectedListener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AdapterView.OnItemSelectedListener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onItemSelected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&lt;?&gt;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View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v =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getItemAtPosition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v,Toast.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59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ListView</a:t>
            </a:r>
            <a:endParaRPr lang="fr-F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65517" y="3529105"/>
            <a:ext cx="9916886" cy="11695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days = {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"Lundi"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"Mardi"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"Mercredi"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"Jeudi"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"Vendredi"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"Samedi"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"Dimanche"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ad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(),android.R.layout.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simple_list_item_1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,days);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.setAdapter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(ad);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65517" y="1981851"/>
            <a:ext cx="5146765" cy="10156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"@+id/sp1"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 flipH="1">
            <a:off x="953590" y="1620875"/>
            <a:ext cx="585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Déclaration d’un </a:t>
            </a:r>
            <a:r>
              <a:rPr lang="fr-FR" sz="1600" b="1" dirty="0" err="1" smtClean="0"/>
              <a:t>Spinner</a:t>
            </a:r>
            <a:r>
              <a:rPr lang="fr-FR" sz="1600" b="1" dirty="0" smtClean="0"/>
              <a:t> dans le fichier activity_main.xml</a:t>
            </a:r>
            <a:endParaRPr lang="fr-FR" sz="1600" b="1" dirty="0"/>
          </a:p>
        </p:txBody>
      </p:sp>
      <p:sp>
        <p:nvSpPr>
          <p:cNvPr id="9" name="ZoneTexte 8"/>
          <p:cNvSpPr txBox="1"/>
          <p:nvPr/>
        </p:nvSpPr>
        <p:spPr>
          <a:xfrm flipH="1">
            <a:off x="953590" y="3100021"/>
            <a:ext cx="585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Dans la méthode </a:t>
            </a:r>
            <a:r>
              <a:rPr lang="fr-FR" sz="1600" b="1" dirty="0" err="1" smtClean="0"/>
              <a:t>OnCreate</a:t>
            </a:r>
            <a:r>
              <a:rPr lang="fr-FR" sz="1600" b="1" dirty="0" smtClean="0"/>
              <a:t> du fichier Java : </a:t>
            </a:r>
            <a:endParaRPr lang="fr-FR" sz="1600" b="1" dirty="0"/>
          </a:p>
        </p:txBody>
      </p:sp>
      <p:sp>
        <p:nvSpPr>
          <p:cNvPr id="10" name="ZoneTexte 9"/>
          <p:cNvSpPr txBox="1"/>
          <p:nvPr/>
        </p:nvSpPr>
        <p:spPr>
          <a:xfrm flipH="1">
            <a:off x="953590" y="4789186"/>
            <a:ext cx="585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600" b="1" dirty="0" smtClean="0"/>
              <a:t>Gérer l’</a:t>
            </a:r>
            <a:r>
              <a:rPr lang="fr-FR" sz="1600" b="1" dirty="0"/>
              <a:t> </a:t>
            </a:r>
            <a:r>
              <a:rPr lang="fr-FR" sz="1600" b="1" dirty="0" smtClean="0"/>
              <a:t>év</a:t>
            </a:r>
            <a:r>
              <a:rPr lang="fr-FR" sz="1600" b="1" dirty="0"/>
              <a:t>é</a:t>
            </a:r>
            <a:r>
              <a:rPr lang="fr-FR" sz="1600" b="1" dirty="0" smtClean="0"/>
              <a:t>nement 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OnItemSelected</a:t>
            </a:r>
            <a:r>
              <a:rPr lang="fr-FR" sz="1600" b="1" dirty="0" smtClean="0"/>
              <a:t> </a:t>
            </a:r>
            <a:endParaRPr lang="fr-FR" sz="1600" b="1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1703" y="5127740"/>
            <a:ext cx="11234057" cy="15696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setOnItemClickListener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AdapterView.OnItemClickListener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onItemClick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&lt;?&gt;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View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v =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getItemAtPosition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v,Toast.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54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GridView</a:t>
            </a:r>
            <a:endParaRPr lang="fr-F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65517" y="3529105"/>
            <a:ext cx="9916886" cy="116955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alt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GridView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(R.id.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days = {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"Lundi"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"Mardi"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"Mercredi"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"Jeudi"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"Vendredi"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"Samedi"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"Dimanche"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ad 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(),android.R.layout.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simple_list_item_1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,days);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.setAdapter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(ad);</a:t>
            </a: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65517" y="1981851"/>
            <a:ext cx="5146765" cy="10156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"@+id/sp1"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 flipH="1">
            <a:off x="953590" y="1620875"/>
            <a:ext cx="585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Déclaration d’un </a:t>
            </a:r>
            <a:r>
              <a:rPr lang="fr-FR" sz="1600" b="1" dirty="0" err="1" smtClean="0"/>
              <a:t>Spinner</a:t>
            </a:r>
            <a:r>
              <a:rPr lang="fr-FR" sz="1600" b="1" dirty="0" smtClean="0"/>
              <a:t> dans le fichier activity_main.xml</a:t>
            </a:r>
            <a:endParaRPr lang="fr-FR" sz="1600" b="1" dirty="0"/>
          </a:p>
        </p:txBody>
      </p:sp>
      <p:sp>
        <p:nvSpPr>
          <p:cNvPr id="9" name="ZoneTexte 8"/>
          <p:cNvSpPr txBox="1"/>
          <p:nvPr/>
        </p:nvSpPr>
        <p:spPr>
          <a:xfrm flipH="1">
            <a:off x="953590" y="3100021"/>
            <a:ext cx="585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Dans la méthode </a:t>
            </a:r>
            <a:r>
              <a:rPr lang="fr-FR" sz="1600" b="1" dirty="0" err="1" smtClean="0"/>
              <a:t>OnCreate</a:t>
            </a:r>
            <a:r>
              <a:rPr lang="fr-FR" sz="1600" b="1" dirty="0" smtClean="0"/>
              <a:t> du fichier Java : </a:t>
            </a:r>
            <a:endParaRPr lang="fr-FR" sz="1600" b="1" dirty="0"/>
          </a:p>
        </p:txBody>
      </p:sp>
      <p:sp>
        <p:nvSpPr>
          <p:cNvPr id="10" name="ZoneTexte 9"/>
          <p:cNvSpPr txBox="1"/>
          <p:nvPr/>
        </p:nvSpPr>
        <p:spPr>
          <a:xfrm flipH="1">
            <a:off x="953590" y="4789186"/>
            <a:ext cx="585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600" b="1" dirty="0" smtClean="0"/>
              <a:t>Gérer l’</a:t>
            </a:r>
            <a:r>
              <a:rPr lang="fr-FR" sz="1600" b="1" dirty="0"/>
              <a:t> </a:t>
            </a:r>
            <a:r>
              <a:rPr lang="fr-FR" sz="1600" b="1" dirty="0" smtClean="0"/>
              <a:t>év</a:t>
            </a:r>
            <a:r>
              <a:rPr lang="fr-FR" sz="1600" b="1" dirty="0"/>
              <a:t>é</a:t>
            </a:r>
            <a:r>
              <a:rPr lang="fr-FR" sz="1600" b="1" dirty="0" smtClean="0"/>
              <a:t>nement </a:t>
            </a:r>
            <a:r>
              <a:rPr lang="en-US" altLang="en-US" sz="16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OnItemSelected</a:t>
            </a:r>
            <a:r>
              <a:rPr lang="fr-FR" sz="1600" b="1" dirty="0" smtClean="0"/>
              <a:t> </a:t>
            </a:r>
            <a:endParaRPr lang="fr-FR" sz="1600" b="1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61703" y="5127740"/>
            <a:ext cx="11234057" cy="15696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setOnItemClickListener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AdapterView.OnItemClickListener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onItemClick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&lt;?&gt;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View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String v =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adapterView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getItemAtPosition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getApplicationContext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v,Toast.</a:t>
            </a:r>
            <a:r>
              <a:rPr kumimoji="0" lang="en-US" altLang="en-US" sz="12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41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 d’application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Développement Mobile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37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6299"/>
          </a:xfrm>
        </p:spPr>
        <p:txBody>
          <a:bodyPr/>
          <a:lstStyle/>
          <a:p>
            <a:r>
              <a:rPr lang="fr-FR" b="1" dirty="0" smtClean="0"/>
              <a:t>Exercice 1</a:t>
            </a:r>
            <a:endParaRPr lang="fr-FR" b="1" dirty="0"/>
          </a:p>
        </p:txBody>
      </p:sp>
      <p:pic>
        <p:nvPicPr>
          <p:cNvPr id="5" name="Picture 2" descr="https://www.stacktips.com/wp-content/uploads/2013/09/Android-Spinner-Example.png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7164185" y="1562099"/>
            <a:ext cx="3420877" cy="453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4623" y="2034630"/>
            <a:ext cx="5181600" cy="4351338"/>
          </a:xfrm>
        </p:spPr>
        <p:txBody>
          <a:bodyPr anchor="t">
            <a:normAutofit/>
          </a:bodyPr>
          <a:lstStyle/>
          <a:p>
            <a:pPr algn="just"/>
            <a:r>
              <a:rPr lang="fr-FR" sz="2800" dirty="0" smtClean="0"/>
              <a:t>Créer une application qui va remplir une liste déroulante avec une liste des pays et a chaque sélection on affiche dans une </a:t>
            </a:r>
            <a:r>
              <a:rPr lang="fr-FR" sz="2800" dirty="0" err="1" smtClean="0"/>
              <a:t>ImageView</a:t>
            </a:r>
            <a:r>
              <a:rPr lang="fr-FR" sz="2800" dirty="0" smtClean="0"/>
              <a:t> le drapeau du pays correspondant. 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99360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5878286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fr-FR" sz="2400" dirty="0"/>
              <a:t>Créer une application sous Android de conversion </a:t>
            </a:r>
            <a:r>
              <a:rPr lang="fr-FR" sz="2400" dirty="0" smtClean="0"/>
              <a:t>d’unit</a:t>
            </a:r>
            <a:r>
              <a:rPr lang="fr-FR" sz="2400" dirty="0"/>
              <a:t>é</a:t>
            </a:r>
            <a:r>
              <a:rPr lang="fr-FR" sz="2400" dirty="0" smtClean="0"/>
              <a:t> </a:t>
            </a:r>
            <a:r>
              <a:rPr lang="fr-FR" sz="2400" dirty="0"/>
              <a:t>de longueur </a:t>
            </a:r>
          </a:p>
          <a:p>
            <a:endParaRPr lang="fr-FR" sz="1600" dirty="0"/>
          </a:p>
          <a:p>
            <a:r>
              <a:rPr lang="fr-FR" sz="1600" dirty="0" smtClean="0"/>
              <a:t>1 mètre (m) = 0.001 kilomètre (km)</a:t>
            </a:r>
          </a:p>
          <a:p>
            <a:r>
              <a:rPr lang="fr-FR" sz="1600" dirty="0" smtClean="0"/>
              <a:t>1 mètre = 0.01 hectomètre (hm)</a:t>
            </a:r>
          </a:p>
          <a:p>
            <a:r>
              <a:rPr lang="fr-FR" sz="1600" dirty="0"/>
              <a:t>1 mètre = </a:t>
            </a:r>
            <a:r>
              <a:rPr lang="fr-FR" sz="1600" dirty="0" smtClean="0"/>
              <a:t>0.1 décamètre (dam)  </a:t>
            </a:r>
          </a:p>
          <a:p>
            <a:r>
              <a:rPr lang="fr-FR" sz="1600" dirty="0" smtClean="0"/>
              <a:t>1 mètre = 10 décimètre (dm)</a:t>
            </a:r>
          </a:p>
          <a:p>
            <a:r>
              <a:rPr lang="fr-FR" sz="1600" dirty="0" smtClean="0"/>
              <a:t>1 mètre = 100 centimètre (cm) </a:t>
            </a:r>
          </a:p>
          <a:p>
            <a:r>
              <a:rPr lang="fr-FR" sz="1600" dirty="0" smtClean="0"/>
              <a:t>1 mètre = 1000 millimètre (mm)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256" y="1690688"/>
            <a:ext cx="39243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66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1148</TotalTime>
  <Words>307</Words>
  <Application>Microsoft Office PowerPoint</Application>
  <PresentationFormat>Grand écran</PresentationFormat>
  <Paragraphs>44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Corbel</vt:lpstr>
      <vt:lpstr>Courier New</vt:lpstr>
      <vt:lpstr>Parallaxe</vt:lpstr>
      <vt:lpstr>Les Listes</vt:lpstr>
      <vt:lpstr>Adaptateur</vt:lpstr>
      <vt:lpstr>Adaptateur View</vt:lpstr>
      <vt:lpstr>Spinner</vt:lpstr>
      <vt:lpstr>ListView</vt:lpstr>
      <vt:lpstr>GridView</vt:lpstr>
      <vt:lpstr>Exercices d’application</vt:lpstr>
      <vt:lpstr>Exercice 1</vt:lpstr>
      <vt:lpstr>Exercice 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Listes</dc:title>
  <dc:creator>HP</dc:creator>
  <cp:lastModifiedBy>HP</cp:lastModifiedBy>
  <cp:revision>25</cp:revision>
  <dcterms:created xsi:type="dcterms:W3CDTF">2018-09-22T23:44:31Z</dcterms:created>
  <dcterms:modified xsi:type="dcterms:W3CDTF">2022-04-13T15:01:03Z</dcterms:modified>
</cp:coreProperties>
</file>