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1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42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0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1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34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43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93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05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7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82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1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0E6C-6A36-4CC1-ABC8-CE93ECA50177}" type="datetimeFigureOut">
              <a:rPr lang="en-AU" smtClean="0"/>
              <a:t>25/12/2019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B90A-1ACE-4C81-9623-1837A2D363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55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08" y="1130079"/>
            <a:ext cx="2857090" cy="259854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8073" y="488672"/>
            <a:ext cx="1185760" cy="462084"/>
          </a:xfrm>
        </p:spPr>
        <p:txBody>
          <a:bodyPr/>
          <a:lstStyle/>
          <a:p>
            <a:r>
              <a:rPr lang="en-AU" smtClean="0"/>
              <a:t>Red31</a:t>
            </a:r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064" y="1170958"/>
            <a:ext cx="2659056" cy="255766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957712" y="488672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Red21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70451" y="488672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Red11</a:t>
            </a:r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47" y="1170957"/>
            <a:ext cx="2617124" cy="2557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24" y="4348839"/>
            <a:ext cx="2508632" cy="2532655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68073" y="3807689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Red32</a:t>
            </a:r>
            <a:endParaRPr lang="en-AU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12395" y="3807689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Red22</a:t>
            </a:r>
            <a:endParaRPr lang="en-AU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001428" y="3807689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Red12</a:t>
            </a:r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957" y="4127704"/>
            <a:ext cx="2653541" cy="2730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47" y="4348839"/>
            <a:ext cx="2653389" cy="24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2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32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56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76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40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15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25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54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01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85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377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7" y="641022"/>
            <a:ext cx="2281287" cy="21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4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Black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Black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Black11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Black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Black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Black</a:t>
            </a:r>
            <a:r>
              <a:rPr lang="en-AU" smtClean="0"/>
              <a:t>12</a:t>
            </a:r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31181">
            <a:off x="128553" y="1053826"/>
            <a:ext cx="2644400" cy="18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1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Tan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Tan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Tan11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Tan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Tan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Tan</a:t>
            </a:r>
            <a:r>
              <a:rPr lang="en-AU" smtClean="0"/>
              <a:t>12</a:t>
            </a:r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0" y="544009"/>
            <a:ext cx="2849452" cy="24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Green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Green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Green11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Green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Green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Green</a:t>
            </a:r>
            <a:r>
              <a:rPr lang="en-AU" smtClean="0"/>
              <a:t>12</a:t>
            </a:r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1" y="462084"/>
            <a:ext cx="2864885" cy="27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1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Brown11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230"/>
            <a:ext cx="2645229" cy="28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Tomato11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" y="462084"/>
            <a:ext cx="2864111" cy="26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Orange11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73" y="462084"/>
            <a:ext cx="2727794" cy="26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5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68073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Blue</a:t>
            </a:r>
            <a:r>
              <a:rPr lang="en-AU" smtClean="0"/>
              <a:t>31</a:t>
            </a:r>
            <a:endParaRPr lang="en-A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7712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21</a:t>
            </a:r>
            <a:endParaRPr lang="en-A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0451" y="0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Blue11</a:t>
            </a:r>
            <a:endParaRPr lang="en-AU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68073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32</a:t>
            </a:r>
            <a:endParaRPr lang="en-AU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7712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22</a:t>
            </a:r>
            <a:endParaRPr lang="en-AU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0451" y="3319017"/>
            <a:ext cx="1185760" cy="46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Blue</a:t>
            </a:r>
            <a:r>
              <a:rPr lang="en-AU" smtClean="0"/>
              <a:t>12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4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120</Words>
  <Application>Microsoft Office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Tam Lam</dc:creator>
  <cp:lastModifiedBy>Ngoc Tam Lam</cp:lastModifiedBy>
  <cp:revision>12</cp:revision>
  <dcterms:created xsi:type="dcterms:W3CDTF">2019-12-25T00:55:49Z</dcterms:created>
  <dcterms:modified xsi:type="dcterms:W3CDTF">2019-12-25T13:25:02Z</dcterms:modified>
</cp:coreProperties>
</file>