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1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65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69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2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8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39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16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03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02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1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54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6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921A-EFCC-48C2-B62D-A68C64A7681A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9316E-E071-4025-A99E-8E45CADDE6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77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936" y="1460396"/>
            <a:ext cx="4376610" cy="3873543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1017235" y="2604304"/>
            <a:ext cx="1319514" cy="15857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lowchart: Multidocument 5"/>
          <p:cNvSpPr/>
          <p:nvPr/>
        </p:nvSpPr>
        <p:spPr>
          <a:xfrm>
            <a:off x="8698417" y="2233460"/>
            <a:ext cx="2604304" cy="260521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triped Right Arrow 6"/>
          <p:cNvSpPr/>
          <p:nvPr/>
        </p:nvSpPr>
        <p:spPr>
          <a:xfrm>
            <a:off x="2458283" y="3101562"/>
            <a:ext cx="1006998" cy="86900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triped Right Arrow 7"/>
          <p:cNvSpPr/>
          <p:nvPr/>
        </p:nvSpPr>
        <p:spPr>
          <a:xfrm>
            <a:off x="7425201" y="2962665"/>
            <a:ext cx="1006998" cy="86900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810228" y="1469985"/>
            <a:ext cx="10799180" cy="408586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60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Tam Lam</dc:creator>
  <cp:lastModifiedBy>Ngoc Tam Lam</cp:lastModifiedBy>
  <cp:revision>2</cp:revision>
  <dcterms:created xsi:type="dcterms:W3CDTF">2019-12-11T00:03:47Z</dcterms:created>
  <dcterms:modified xsi:type="dcterms:W3CDTF">2019-12-11T02:46:31Z</dcterms:modified>
</cp:coreProperties>
</file>