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4059-F66F-4705-8855-089B768B8B61}" type="datetimeFigureOut">
              <a:rPr lang="en-AU" smtClean="0"/>
              <a:t>29/11/2019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E611-AE6C-4C05-A5B7-92D0277A6F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80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4059-F66F-4705-8855-089B768B8B61}" type="datetimeFigureOut">
              <a:rPr lang="en-AU" smtClean="0"/>
              <a:t>29/11/2019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E611-AE6C-4C05-A5B7-92D0277A6F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99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4059-F66F-4705-8855-089B768B8B61}" type="datetimeFigureOut">
              <a:rPr lang="en-AU" smtClean="0"/>
              <a:t>29/11/2019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E611-AE6C-4C05-A5B7-92D0277A6F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17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4059-F66F-4705-8855-089B768B8B61}" type="datetimeFigureOut">
              <a:rPr lang="en-AU" smtClean="0"/>
              <a:t>29/11/2019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E611-AE6C-4C05-A5B7-92D0277A6F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5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4059-F66F-4705-8855-089B768B8B61}" type="datetimeFigureOut">
              <a:rPr lang="en-AU" smtClean="0"/>
              <a:t>29/11/2019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E611-AE6C-4C05-A5B7-92D0277A6F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5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4059-F66F-4705-8855-089B768B8B61}" type="datetimeFigureOut">
              <a:rPr lang="en-AU" smtClean="0"/>
              <a:t>29/11/2019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E611-AE6C-4C05-A5B7-92D0277A6F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844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4059-F66F-4705-8855-089B768B8B61}" type="datetimeFigureOut">
              <a:rPr lang="en-AU" smtClean="0"/>
              <a:t>29/11/2019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E611-AE6C-4C05-A5B7-92D0277A6F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848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4059-F66F-4705-8855-089B768B8B61}" type="datetimeFigureOut">
              <a:rPr lang="en-AU" smtClean="0"/>
              <a:t>29/11/2019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E611-AE6C-4C05-A5B7-92D0277A6F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047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4059-F66F-4705-8855-089B768B8B61}" type="datetimeFigureOut">
              <a:rPr lang="en-AU" smtClean="0"/>
              <a:t>29/11/2019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E611-AE6C-4C05-A5B7-92D0277A6F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55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4059-F66F-4705-8855-089B768B8B61}" type="datetimeFigureOut">
              <a:rPr lang="en-AU" smtClean="0"/>
              <a:t>29/11/2019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E611-AE6C-4C05-A5B7-92D0277A6F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250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4059-F66F-4705-8855-089B768B8B61}" type="datetimeFigureOut">
              <a:rPr lang="en-AU" smtClean="0"/>
              <a:t>29/11/2019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E611-AE6C-4C05-A5B7-92D0277A6F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19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A4059-F66F-4705-8855-089B768B8B61}" type="datetimeFigureOut">
              <a:rPr lang="en-AU" smtClean="0"/>
              <a:t>29/11/2019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3E611-AE6C-4C05-A5B7-92D0277A6F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145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70" y="700406"/>
            <a:ext cx="2448041" cy="23457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413" y="196770"/>
            <a:ext cx="610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From Paper: 2018 Flat Zipper-Unfolding Pairs for Platonic Solids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8998" y="914400"/>
            <a:ext cx="356500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mtClean="0"/>
              <a:t>Notes:</a:t>
            </a:r>
          </a:p>
          <a:p>
            <a:r>
              <a:rPr lang="en-AU" smtClean="0"/>
              <a:t>- Draw different types of unfolding to each types of platonic solids in order to talk about the discretise of surface into triangule or square or </a:t>
            </a:r>
            <a:r>
              <a:rPr lang="en-AU" smtClean="0">
                <a:solidFill>
                  <a:srgbClr val="FF0000"/>
                </a:solidFill>
              </a:rPr>
              <a:t>pentagon grid</a:t>
            </a:r>
            <a:endParaRPr lang="en-AU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simple geomet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998" y="3046190"/>
            <a:ext cx="3565002" cy="381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661" y="809372"/>
            <a:ext cx="2043245" cy="9821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06" y="3171178"/>
            <a:ext cx="2343834" cy="14765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7661" y="2297970"/>
            <a:ext cx="2173652" cy="9253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544" y="5075901"/>
            <a:ext cx="2326117" cy="13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194"/>
            <a:ext cx="3839562" cy="1614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4" y="3391086"/>
            <a:ext cx="4515439" cy="27174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133" y="3574615"/>
            <a:ext cx="4267083" cy="25339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7398" y="6108569"/>
            <a:ext cx="450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mtClean="0"/>
              <a:t>From 2018-2020 Tranformation of polyhedron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76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2060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83085" y="725865"/>
            <a:ext cx="346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mtClean="0"/>
              <a:t>From 2018 </a:t>
            </a:r>
            <a:r>
              <a:rPr lang="en-AU"/>
              <a:t>perazahernandez- Unfolding Polyhedra Method.pdf</a:t>
            </a:r>
          </a:p>
        </p:txBody>
      </p:sp>
    </p:spTree>
    <p:extLst>
      <p:ext uri="{BB962C8B-B14F-4D97-AF65-F5344CB8AC3E}">
        <p14:creationId xmlns:p14="http://schemas.microsoft.com/office/powerpoint/2010/main" val="118113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2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03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51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Tam Lam</dc:creator>
  <cp:lastModifiedBy>Ngoc Tam Lam</cp:lastModifiedBy>
  <cp:revision>5</cp:revision>
  <dcterms:created xsi:type="dcterms:W3CDTF">2019-11-29T01:43:01Z</dcterms:created>
  <dcterms:modified xsi:type="dcterms:W3CDTF">2019-11-29T03:17:01Z</dcterms:modified>
</cp:coreProperties>
</file>