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42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0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4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4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9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8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55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08" y="1130079"/>
            <a:ext cx="2857090" cy="259854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8073" y="488672"/>
            <a:ext cx="1185760" cy="462084"/>
          </a:xfrm>
        </p:spPr>
        <p:txBody>
          <a:bodyPr/>
          <a:lstStyle/>
          <a:p>
            <a:r>
              <a:rPr lang="en-AU"/>
              <a:t>Red31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64" y="1170958"/>
            <a:ext cx="2659056" cy="255766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957712" y="488672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Red21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70451" y="488672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Red11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47" y="1170957"/>
            <a:ext cx="2617124" cy="2557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24" y="4348839"/>
            <a:ext cx="2508632" cy="2532655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68073" y="3807689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Red32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12395" y="3807689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Red22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01428" y="3807689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Red12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957" y="4127704"/>
            <a:ext cx="2653541" cy="2730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47" y="4348839"/>
            <a:ext cx="2653389" cy="24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2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Choco11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A9FB3-B6FB-4EBE-9CA2-C0980CF1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192"/>
            <a:ext cx="2765005" cy="23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White11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FA367F-6324-4BA0-9751-1F257D32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" y="462084"/>
            <a:ext cx="2918691" cy="27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Grey11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D220B-7355-4521-9CBF-751A9E12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21"/>
            <a:ext cx="2950771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9634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213315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200725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168854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389301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179185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6237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7" y="641022"/>
            <a:ext cx="2281287" cy="21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</p:spTree>
    <p:extLst>
      <p:ext uri="{BB962C8B-B14F-4D97-AF65-F5344CB8AC3E}">
        <p14:creationId xmlns:p14="http://schemas.microsoft.com/office/powerpoint/2010/main" val="13864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Black31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31181">
            <a:off x="128553" y="1053826"/>
            <a:ext cx="2644400" cy="1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Tan31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" y="544009"/>
            <a:ext cx="2849452" cy="24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Green31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" y="462084"/>
            <a:ext cx="2864885" cy="27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1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Brown11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30"/>
            <a:ext cx="2645229" cy="28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Tomato11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" y="462084"/>
            <a:ext cx="2864111" cy="26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Orange11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74" y="462083"/>
            <a:ext cx="6366509" cy="60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Magenta11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Blue32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Blue22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92422-614C-46CD-946D-91E215F8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" y="462084"/>
            <a:ext cx="2831507" cy="27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120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Tam Lam</dc:creator>
  <cp:lastModifiedBy>TAM LAM</cp:lastModifiedBy>
  <cp:revision>17</cp:revision>
  <dcterms:created xsi:type="dcterms:W3CDTF">2019-12-25T00:55:49Z</dcterms:created>
  <dcterms:modified xsi:type="dcterms:W3CDTF">2019-12-25T14:34:51Z</dcterms:modified>
</cp:coreProperties>
</file>