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8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06F6-BFA0-4E03-82AC-A74A452ABDD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016F-B91E-4C6B-A67E-B7E6B16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06F6-BFA0-4E03-82AC-A74A452ABDD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016F-B91E-4C6B-A67E-B7E6B16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06F6-BFA0-4E03-82AC-A74A452ABDD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016F-B91E-4C6B-A67E-B7E6B16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06F6-BFA0-4E03-82AC-A74A452ABDD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016F-B91E-4C6B-A67E-B7E6B16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06F6-BFA0-4E03-82AC-A74A452ABDD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016F-B91E-4C6B-A67E-B7E6B16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1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06F6-BFA0-4E03-82AC-A74A452ABDD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016F-B91E-4C6B-A67E-B7E6B16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2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06F6-BFA0-4E03-82AC-A74A452ABDD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016F-B91E-4C6B-A67E-B7E6B16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06F6-BFA0-4E03-82AC-A74A452ABDD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016F-B91E-4C6B-A67E-B7E6B16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06F6-BFA0-4E03-82AC-A74A452ABDD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016F-B91E-4C6B-A67E-B7E6B16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5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06F6-BFA0-4E03-82AC-A74A452ABDD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016F-B91E-4C6B-A67E-B7E6B16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06F6-BFA0-4E03-82AC-A74A452ABDD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016F-B91E-4C6B-A67E-B7E6B16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2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806F6-BFA0-4E03-82AC-A74A452ABDD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016F-B91E-4C6B-A67E-B7E6B16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0225" y="286605"/>
            <a:ext cx="5977719" cy="5977719"/>
          </a:xfrm>
          <a:prstGeom prst="ellipse">
            <a:avLst/>
          </a:prstGeom>
          <a:solidFill>
            <a:srgbClr val="424242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1955">
            <a:off x="3192044" y="1225550"/>
            <a:ext cx="2162316" cy="2162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1955">
            <a:off x="1750405" y="3118654"/>
            <a:ext cx="2162316" cy="2162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3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32" y="702006"/>
            <a:ext cx="5372100" cy="537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5773" y="702006"/>
            <a:ext cx="5372100" cy="537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338" y="-140082"/>
            <a:ext cx="5372100" cy="537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76" y="702006"/>
            <a:ext cx="5372100" cy="5362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2856" y="4831246"/>
            <a:ext cx="5372100" cy="537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7941" y="4310840"/>
            <a:ext cx="5372100" cy="537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62" y="1025072"/>
            <a:ext cx="5372100" cy="537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3054" y="2090243"/>
            <a:ext cx="53721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9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62" y="4230896"/>
            <a:ext cx="1245950" cy="1243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62" y="5501932"/>
            <a:ext cx="1245950" cy="124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47" y="1464813"/>
            <a:ext cx="1232303" cy="1230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48" y="215860"/>
            <a:ext cx="1232303" cy="1232303"/>
          </a:xfrm>
          <a:prstGeom prst="rect">
            <a:avLst/>
          </a:prstGeom>
        </p:spPr>
      </p:pic>
      <p:pic>
        <p:nvPicPr>
          <p:cNvPr id="1026" name="Picture 2" descr="Image result for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05" y="2457033"/>
            <a:ext cx="1488849" cy="19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48" y="4124717"/>
            <a:ext cx="1245950" cy="1243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48" y="5395753"/>
            <a:ext cx="1245950" cy="124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60" y="229507"/>
            <a:ext cx="1245951" cy="1245951"/>
          </a:xfrm>
          <a:prstGeom prst="rect">
            <a:avLst/>
          </a:prstGeom>
        </p:spPr>
      </p:pic>
      <p:pic>
        <p:nvPicPr>
          <p:cNvPr id="1026" name="Picture 2" descr="Image result for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05" y="2457033"/>
            <a:ext cx="1488849" cy="19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61" y="1489106"/>
            <a:ext cx="1245950" cy="12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1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62" y="4230896"/>
            <a:ext cx="1245950" cy="1243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62" y="5501932"/>
            <a:ext cx="1245950" cy="124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48" y="215860"/>
            <a:ext cx="1232303" cy="1232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48" y="1471456"/>
            <a:ext cx="1232303" cy="1232303"/>
          </a:xfrm>
          <a:prstGeom prst="rect">
            <a:avLst/>
          </a:prstGeom>
        </p:spPr>
      </p:pic>
      <p:pic>
        <p:nvPicPr>
          <p:cNvPr id="9" name="Picture 6" descr="Image result for wrong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441" y="2920781"/>
            <a:ext cx="1282820" cy="128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9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5" y="2613046"/>
            <a:ext cx="1245950" cy="1243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5" y="3884082"/>
            <a:ext cx="1245950" cy="124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12" y="4262894"/>
            <a:ext cx="1232303" cy="1232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0643" y="3274754"/>
            <a:ext cx="1232303" cy="1232303"/>
          </a:xfrm>
          <a:prstGeom prst="rect">
            <a:avLst/>
          </a:prstGeom>
        </p:spPr>
      </p:pic>
      <p:pic>
        <p:nvPicPr>
          <p:cNvPr id="9" name="Picture 6" descr="Image result for wrong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18" y="1748438"/>
            <a:ext cx="1282820" cy="128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36" y="5522493"/>
            <a:ext cx="1245950" cy="12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9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Lâm Nguyễn</dc:creator>
  <cp:lastModifiedBy>Lâm Nguyễn</cp:lastModifiedBy>
  <cp:revision>12</cp:revision>
  <dcterms:created xsi:type="dcterms:W3CDTF">2019-04-27T06:46:21Z</dcterms:created>
  <dcterms:modified xsi:type="dcterms:W3CDTF">2019-04-29T16:40:24Z</dcterms:modified>
</cp:coreProperties>
</file>