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58" r:id="rId7"/>
    <p:sldId id="259" r:id="rId8"/>
    <p:sldId id="260" r:id="rId9"/>
    <p:sldId id="25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90"/>
    <a:srgbClr val="82BEFF"/>
    <a:srgbClr val="FFD47C"/>
    <a:srgbClr val="73D986"/>
    <a:srgbClr val="549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8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5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7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9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9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5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32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8538-AA68-4D5D-AD85-4EF9695435C5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959C-CB8D-48C5-BBDB-2B7F56FA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93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  <a:solidFill>
            <a:srgbClr val="549E6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175" y="-76200"/>
            <a:ext cx="13011150" cy="7315200"/>
          </a:xfrm>
          <a:prstGeom prst="rect">
            <a:avLst/>
          </a:prstGeom>
          <a:solidFill>
            <a:srgbClr val="73D986"/>
          </a:solidFill>
        </p:spPr>
      </p:pic>
      <p:sp>
        <p:nvSpPr>
          <p:cNvPr id="6" name="Rectangle 5"/>
          <p:cNvSpPr/>
          <p:nvPr/>
        </p:nvSpPr>
        <p:spPr>
          <a:xfrm>
            <a:off x="5710413" y="3244334"/>
            <a:ext cx="771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ffd47c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4775" y="76200"/>
            <a:ext cx="13011150" cy="7315200"/>
          </a:xfrm>
          <a:prstGeom prst="rect">
            <a:avLst/>
          </a:prstGeom>
          <a:solidFill>
            <a:srgbClr val="FFD47C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" y="228600"/>
            <a:ext cx="13011150" cy="7315200"/>
          </a:xfrm>
          <a:prstGeom prst="rect">
            <a:avLst/>
          </a:prstGeom>
          <a:solidFill>
            <a:srgbClr val="FF9090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" y="381000"/>
            <a:ext cx="13011150" cy="7315200"/>
          </a:xfrm>
          <a:prstGeom prst="rect">
            <a:avLst/>
          </a:prstGeom>
          <a:solidFill>
            <a:srgbClr val="82BEFF"/>
          </a:solidFill>
        </p:spPr>
      </p:pic>
    </p:spTree>
    <p:extLst>
      <p:ext uri="{BB962C8B-B14F-4D97-AF65-F5344CB8AC3E}">
        <p14:creationId xmlns:p14="http://schemas.microsoft.com/office/powerpoint/2010/main" val="7074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D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82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7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4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73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D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82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6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73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D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82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642377" y="3889614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487935" y="1120824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4078804" y="2535073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D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683320" y="4517410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528878" y="1748620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4119747" y="3162869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73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D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82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642377" y="3889614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487935" y="1120824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4078804" y="2535073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683320" y="4517410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528878" y="1748620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4119747" y="3162869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2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73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538114" y="3610687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383672" y="3614527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D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297072" y="3381233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38114" y="3610687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3614527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82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642377" y="3889614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487935" y="1120824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4078804" y="2535073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022713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538114" y="3610687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383672" y="3614527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7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683320" y="4517410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528878" y="1748620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4119747" y="3162869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383672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38114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251378" y="3895440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538114" y="3610687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383672" y="3614527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82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73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D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FF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1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82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974541" y="3640541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8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14783" y="1480783"/>
            <a:ext cx="5377217" cy="5377217"/>
          </a:xfrm>
          <a:prstGeom prst="roundRect">
            <a:avLst>
              <a:gd name="adj" fmla="val 0"/>
            </a:avLst>
          </a:prstGeom>
          <a:solidFill>
            <a:srgbClr val="73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538114" y="499508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383672" y="2226292"/>
            <a:ext cx="1057700" cy="10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</Words>
  <Application>Microsoft Office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2018-12-28T14:47:13Z</dcterms:created>
  <dcterms:modified xsi:type="dcterms:W3CDTF">2018-12-28T16:59:17Z</dcterms:modified>
</cp:coreProperties>
</file>