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8999538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2F"/>
    <a:srgbClr val="91DE7A"/>
    <a:srgbClr val="87A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7"/>
  </p:normalViewPr>
  <p:slideViewPr>
    <p:cSldViewPr snapToGrid="0" snapToObjects="1">
      <p:cViewPr varScale="1">
        <p:scale>
          <a:sx n="82" d="100"/>
          <a:sy n="82" d="100"/>
        </p:scale>
        <p:origin x="2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472842"/>
            <a:ext cx="7649607" cy="313317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726842"/>
            <a:ext cx="6749654" cy="2172804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BBD0-FE95-2D4A-B0E7-2387CA4B6EDC}" type="datetimeFigureOut">
              <a:rPr lang="en-VN" smtClean="0"/>
              <a:t>7/21/20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6C7C-237F-D04D-813B-78648B3D05F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2705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BBD0-FE95-2D4A-B0E7-2387CA4B6EDC}" type="datetimeFigureOut">
              <a:rPr lang="en-VN" smtClean="0"/>
              <a:t>7/21/20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6C7C-237F-D04D-813B-78648B3D05F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6141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79142"/>
            <a:ext cx="1940525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79142"/>
            <a:ext cx="5709082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BBD0-FE95-2D4A-B0E7-2387CA4B6EDC}" type="datetimeFigureOut">
              <a:rPr lang="en-VN" smtClean="0"/>
              <a:t>7/21/20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6C7C-237F-D04D-813B-78648B3D05F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8239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BBD0-FE95-2D4A-B0E7-2387CA4B6EDC}" type="datetimeFigureOut">
              <a:rPr lang="en-VN" smtClean="0"/>
              <a:t>7/21/20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6C7C-237F-D04D-813B-78648B3D05F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1512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243638"/>
            <a:ext cx="7762102" cy="3743557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6022610"/>
            <a:ext cx="7762102" cy="1968648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BBD0-FE95-2D4A-B0E7-2387CA4B6EDC}" type="datetimeFigureOut">
              <a:rPr lang="en-VN" smtClean="0"/>
              <a:t>7/21/20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6C7C-237F-D04D-813B-78648B3D05F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2812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395710"/>
            <a:ext cx="3824804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395710"/>
            <a:ext cx="3824804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BBD0-FE95-2D4A-B0E7-2387CA4B6EDC}" type="datetimeFigureOut">
              <a:rPr lang="en-VN" smtClean="0"/>
              <a:t>7/21/20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6C7C-237F-D04D-813B-78648B3D05F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63291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79144"/>
            <a:ext cx="7762102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206137"/>
            <a:ext cx="380722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287331"/>
            <a:ext cx="3807226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206137"/>
            <a:ext cx="382597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287331"/>
            <a:ext cx="3825976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BBD0-FE95-2D4A-B0E7-2387CA4B6EDC}" type="datetimeFigureOut">
              <a:rPr lang="en-VN" smtClean="0"/>
              <a:t>7/21/20</a:t>
            </a:fld>
            <a:endParaRPr 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6C7C-237F-D04D-813B-78648B3D05F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455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BBD0-FE95-2D4A-B0E7-2387CA4B6EDC}" type="datetimeFigureOut">
              <a:rPr lang="en-VN" smtClean="0"/>
              <a:t>7/21/20</a:t>
            </a:fld>
            <a:endParaRPr lang="en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6C7C-237F-D04D-813B-78648B3D05F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18374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BBD0-FE95-2D4A-B0E7-2387CA4B6EDC}" type="datetimeFigureOut">
              <a:rPr lang="en-VN" smtClean="0"/>
              <a:t>7/21/20</a:t>
            </a:fld>
            <a:endParaRPr lang="en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6C7C-237F-D04D-813B-78648B3D05F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2700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295769"/>
            <a:ext cx="4556016" cy="639550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BBD0-FE95-2D4A-B0E7-2387CA4B6EDC}" type="datetimeFigureOut">
              <a:rPr lang="en-VN" smtClean="0"/>
              <a:t>7/21/20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6C7C-237F-D04D-813B-78648B3D05F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99690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295769"/>
            <a:ext cx="4556016" cy="639550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BBD0-FE95-2D4A-B0E7-2387CA4B6EDC}" type="datetimeFigureOut">
              <a:rPr lang="en-VN" smtClean="0"/>
              <a:t>7/21/20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6C7C-237F-D04D-813B-78648B3D05F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97434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79144"/>
            <a:ext cx="776210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395710"/>
            <a:ext cx="776210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FBBD0-FE95-2D4A-B0E7-2387CA4B6EDC}" type="datetimeFigureOut">
              <a:rPr lang="en-VN" smtClean="0"/>
              <a:t>7/21/20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8341240"/>
            <a:ext cx="303734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B6C7C-237F-D04D-813B-78648B3D05F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8623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5ADA74D-5BEE-8A49-B65D-7C2FC7BEEFD0}"/>
              </a:ext>
            </a:extLst>
          </p:cNvPr>
          <p:cNvSpPr/>
          <p:nvPr/>
        </p:nvSpPr>
        <p:spPr>
          <a:xfrm>
            <a:off x="234858" y="234858"/>
            <a:ext cx="8529821" cy="8529821"/>
          </a:xfrm>
          <a:prstGeom prst="ellipse">
            <a:avLst/>
          </a:prstGeom>
          <a:solidFill>
            <a:srgbClr val="2F2F2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2362"/>
          </a:p>
        </p:txBody>
      </p:sp>
      <p:pic>
        <p:nvPicPr>
          <p:cNvPr id="6" name="Graphic 5" descr="Wallet">
            <a:extLst>
              <a:ext uri="{FF2B5EF4-FFF2-40B4-BE49-F238E27FC236}">
                <a16:creationId xmlns:a16="http://schemas.microsoft.com/office/drawing/2014/main" id="{F17FCB4C-B1A1-CF49-8C33-BB1C71B26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250213">
            <a:off x="-5419860" y="4837199"/>
            <a:ext cx="5464038" cy="4513826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180023B-0F5E-604F-81D2-ADDAE7CD878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87A6F5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rot="20060049">
            <a:off x="-7380343" y="423952"/>
            <a:ext cx="4876800" cy="4876800"/>
          </a:xfrm>
          <a:prstGeom prst="rect">
            <a:avLst/>
          </a:prstGeom>
          <a:ln>
            <a:noFill/>
          </a:ln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002EC4BD-C9D6-EE45-B410-CC7D509665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206606">
            <a:off x="1902617" y="1366449"/>
            <a:ext cx="51943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49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TRƯỜNG LÂM</dc:creator>
  <cp:lastModifiedBy>NGUYỄN TRƯỜNG LÂM</cp:lastModifiedBy>
  <cp:revision>4</cp:revision>
  <dcterms:created xsi:type="dcterms:W3CDTF">2020-07-21T04:49:05Z</dcterms:created>
  <dcterms:modified xsi:type="dcterms:W3CDTF">2020-07-21T06:46:31Z</dcterms:modified>
</cp:coreProperties>
</file>