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2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6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7C43-7AC9-4FF9-B098-F0AACC5FA01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BD0F5-0454-4289-B1DE-B819148B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45" y="2019048"/>
            <a:ext cx="2575079" cy="3674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6454">
            <a:off x="4140115" y="1609395"/>
            <a:ext cx="2517382" cy="3598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36098">
            <a:off x="5212861" y="1466436"/>
            <a:ext cx="2517382" cy="3591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8769">
            <a:off x="4485919" y="1041644"/>
            <a:ext cx="2517382" cy="3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Lâm Nguyễn</dc:creator>
  <cp:lastModifiedBy>Lâm Nguyễn</cp:lastModifiedBy>
  <cp:revision>1</cp:revision>
  <dcterms:created xsi:type="dcterms:W3CDTF">2019-04-29T14:53:29Z</dcterms:created>
  <dcterms:modified xsi:type="dcterms:W3CDTF">2019-04-29T15:06:03Z</dcterms:modified>
</cp:coreProperties>
</file>