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08_27DF4A18.xml" ContentType="application/vnd.ms-powerpoint.comments+xml"/>
  <Override PartName="/ppt/notesSlides/notesSlide1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65" r:id="rId6"/>
    <p:sldId id="266" r:id="rId7"/>
    <p:sldId id="268" r:id="rId8"/>
    <p:sldId id="269" r:id="rId9"/>
    <p:sldId id="257" r:id="rId10"/>
    <p:sldId id="258" r:id="rId11"/>
    <p:sldId id="259" r:id="rId12"/>
    <p:sldId id="260" r:id="rId13"/>
    <p:sldId id="261" r:id="rId14"/>
    <p:sldId id="262" r:id="rId15"/>
    <p:sldId id="263" r:id="rId16"/>
    <p:sldId id="264"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E5B217-6E81-74E4-8C57-95ACD38F0717}" name="Michael Regnier" initials="MR" userId="S::m.regnier@wellcome.ac.uk::1cc6e2e0-380d-485b-b974-4506f8652aab" providerId="AD"/>
  <p188:author id="{D943CC28-61CD-941F-2D7E-D0773B403806}" name="Michael Regnier" initials="MR" userId="S::M.Regnier@wellcome.ac.uk::1cc6e2e0-380d-485b-b974-4506f8652aab" providerId="AD"/>
  <p188:author id="{D9F12B82-9ADD-742D-D6D4-F197B0F4DC74}" name="Hannah Skilton" initials="HS" userId="S::h.skilton@wellcome.ac.uk::88aca992-965a-466d-b2ce-07374be4a523" providerId="AD"/>
  <p188:author id="{A12966A0-4D5A-47D8-1177-B6AB4B45DEEC}" name="Jess Lister" initials="" userId="S::jess@humankind-research.com::17882fdb-b20e-4175-b124-0b2e62cf25f2" providerId="AD"/>
  <p188:author id="{EBA3E6A2-D43B-2CCB-5C0C-F38B368937CA}" name="Hannah Skilton" initials="HS" userId="S::H.Skilton@wellcome.ac.uk::88aca992-965a-466d-b2ce-07374be4a523" providerId="AD"/>
  <p188:author id="{4A4F5CAF-7C5E-B967-0D70-CA69B08168AC}" name="Aman Kalkat" initials="AK" userId="S::aman@humankind-research.com::7b307831-f3bd-4011-94fb-3e9e7280a8aa" providerId="AD"/>
  <p188:author id="{568731E8-A76E-BD98-C507-EC95A404613C}" name="Philippa Michael" initials="PM" userId="S::p.michael@wellcome.ac.uk::42c19eaa-a7b8-4d82-aa43-5a6b7a91144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 Lister" userId="17882fdb-b20e-4175-b124-0b2e62cf25f2" providerId="ADAL" clId="{103276F6-E33C-C247-90B7-679A037BFF6E}"/>
    <pc:docChg chg="modSld">
      <pc:chgData name="Jess Lister" userId="17882fdb-b20e-4175-b124-0b2e62cf25f2" providerId="ADAL" clId="{103276F6-E33C-C247-90B7-679A037BFF6E}" dt="2024-08-02T11:17:09.184" v="8" actId="13926"/>
      <pc:docMkLst>
        <pc:docMk/>
      </pc:docMkLst>
      <pc:sldChg chg="modSp mod">
        <pc:chgData name="Jess Lister" userId="17882fdb-b20e-4175-b124-0b2e62cf25f2" providerId="ADAL" clId="{103276F6-E33C-C247-90B7-679A037BFF6E}" dt="2024-08-02T11:17:09.184" v="8" actId="13926"/>
        <pc:sldMkLst>
          <pc:docMk/>
          <pc:sldMk cId="1574217513" sldId="258"/>
        </pc:sldMkLst>
        <pc:spChg chg="mod">
          <ac:chgData name="Jess Lister" userId="17882fdb-b20e-4175-b124-0b2e62cf25f2" providerId="ADAL" clId="{103276F6-E33C-C247-90B7-679A037BFF6E}" dt="2024-08-02T11:17:09.184" v="8" actId="13926"/>
          <ac:spMkLst>
            <pc:docMk/>
            <pc:sldMk cId="1574217513" sldId="258"/>
            <ac:spMk id="6" creationId="{3DFD9E56-F1E2-DBD0-C96F-56127A76ED23}"/>
          </ac:spMkLst>
        </pc:spChg>
      </pc:sldChg>
      <pc:sldChg chg="modSp mod">
        <pc:chgData name="Jess Lister" userId="17882fdb-b20e-4175-b124-0b2e62cf25f2" providerId="ADAL" clId="{103276F6-E33C-C247-90B7-679A037BFF6E}" dt="2024-08-02T10:36:48.376" v="4" actId="404"/>
        <pc:sldMkLst>
          <pc:docMk/>
          <pc:sldMk cId="4266891814" sldId="262"/>
        </pc:sldMkLst>
        <pc:spChg chg="mod">
          <ac:chgData name="Jess Lister" userId="17882fdb-b20e-4175-b124-0b2e62cf25f2" providerId="ADAL" clId="{103276F6-E33C-C247-90B7-679A037BFF6E}" dt="2024-08-02T10:36:48.376" v="4" actId="404"/>
          <ac:spMkLst>
            <pc:docMk/>
            <pc:sldMk cId="4266891814" sldId="262"/>
            <ac:spMk id="2" creationId="{42569084-1E8F-119E-BFF6-04B0C19A9506}"/>
          </ac:spMkLst>
        </pc:spChg>
      </pc:sldChg>
    </pc:docChg>
  </pc:docChgLst>
  <pc:docChgLst>
    <pc:chgData name="Jess Lister" userId="S::jess_humankind-research.com#ext#@wellcomecloud.onmicrosoft.com::c9a0e4eb-69b6-4887-9c28-b2eb517ba1b9" providerId="AD" clId="Web-{5845442D-6232-5960-C230-D2334506E211}"/>
    <pc:docChg chg="addSld delSld modSld">
      <pc:chgData name="Jess Lister" userId="S::jess_humankind-research.com#ext#@wellcomecloud.onmicrosoft.com::c9a0e4eb-69b6-4887-9c28-b2eb517ba1b9" providerId="AD" clId="Web-{5845442D-6232-5960-C230-D2334506E211}" dt="2024-07-21T20:03:18.056" v="3" actId="20577"/>
      <pc:docMkLst>
        <pc:docMk/>
      </pc:docMkLst>
      <pc:sldChg chg="addSp modSp">
        <pc:chgData name="Jess Lister" userId="S::jess_humankind-research.com#ext#@wellcomecloud.onmicrosoft.com::c9a0e4eb-69b6-4887-9c28-b2eb517ba1b9" providerId="AD" clId="Web-{5845442D-6232-5960-C230-D2334506E211}" dt="2024-07-21T20:03:18.056" v="3" actId="20577"/>
        <pc:sldMkLst>
          <pc:docMk/>
          <pc:sldMk cId="2374635089" sldId="267"/>
        </pc:sldMkLst>
        <pc:spChg chg="add mod">
          <ac:chgData name="Jess Lister" userId="S::jess_humankind-research.com#ext#@wellcomecloud.onmicrosoft.com::c9a0e4eb-69b6-4887-9c28-b2eb517ba1b9" providerId="AD" clId="Web-{5845442D-6232-5960-C230-D2334506E211}" dt="2024-07-21T20:03:18.056" v="3" actId="20577"/>
          <ac:spMkLst>
            <pc:docMk/>
            <pc:sldMk cId="2374635089" sldId="267"/>
            <ac:spMk id="3" creationId="{88D65599-B689-717B-71D7-E349C3EC750E}"/>
          </ac:spMkLst>
        </pc:spChg>
      </pc:sldChg>
      <pc:sldChg chg="add del replId">
        <pc:chgData name="Jess Lister" userId="S::jess_humankind-research.com#ext#@wellcomecloud.onmicrosoft.com::c9a0e4eb-69b6-4887-9c28-b2eb517ba1b9" providerId="AD" clId="Web-{5845442D-6232-5960-C230-D2334506E211}" dt="2024-07-21T20:03:11.743" v="1"/>
        <pc:sldMkLst>
          <pc:docMk/>
          <pc:sldMk cId="1473890855" sldId="269"/>
        </pc:sldMkLst>
      </pc:sldChg>
    </pc:docChg>
  </pc:docChgLst>
  <pc:docChgLst>
    <pc:chgData name="Philippa Michael" userId="S::p.michael@wellcome.ac.uk::42c19eaa-a7b8-4d82-aa43-5a6b7a911444" providerId="AD" clId="Web-{2B50A4C1-F593-D233-FD6F-EA2C2E174B5B}"/>
    <pc:docChg chg="mod">
      <pc:chgData name="Philippa Michael" userId="S::p.michael@wellcome.ac.uk::42c19eaa-a7b8-4d82-aa43-5a6b7a911444" providerId="AD" clId="Web-{2B50A4C1-F593-D233-FD6F-EA2C2E174B5B}" dt="2024-07-22T09:53:50.427" v="2"/>
      <pc:docMkLst>
        <pc:docMk/>
      </pc:docMkLst>
      <pc:sldChg chg="addCm">
        <pc:chgData name="Philippa Michael" userId="S::p.michael@wellcome.ac.uk::42c19eaa-a7b8-4d82-aa43-5a6b7a911444" providerId="AD" clId="Web-{2B50A4C1-F593-D233-FD6F-EA2C2E174B5B}" dt="2024-07-22T09:53:50.427" v="2"/>
        <pc:sldMkLst>
          <pc:docMk/>
          <pc:sldMk cId="3560137162" sldId="265"/>
        </pc:sldMkLst>
        <pc:extLst>
          <p:ext xmlns:p="http://schemas.openxmlformats.org/presentationml/2006/main" uri="{D6D511B9-2390-475A-947B-AFAB55BFBCF1}">
            <pc226:cmChg xmlns:pc226="http://schemas.microsoft.com/office/powerpoint/2022/06/main/command" chg="add">
              <pc226:chgData name="Philippa Michael" userId="S::p.michael@wellcome.ac.uk::42c19eaa-a7b8-4d82-aa43-5a6b7a911444" providerId="AD" clId="Web-{2B50A4C1-F593-D233-FD6F-EA2C2E174B5B}" dt="2024-07-22T09:53:50.427" v="2"/>
              <pc2:cmMkLst xmlns:pc2="http://schemas.microsoft.com/office/powerpoint/2019/9/main/command">
                <pc:docMk/>
                <pc:sldMk cId="3560137162" sldId="265"/>
                <pc2:cmMk id="{464DDC48-9EFE-46C7-9073-EC3E6A302F4F}"/>
              </pc2:cmMkLst>
            </pc226:cmChg>
            <pc226:cmChg xmlns:pc226="http://schemas.microsoft.com/office/powerpoint/2022/06/main/command" chg="add">
              <pc226:chgData name="Philippa Michael" userId="S::p.michael@wellcome.ac.uk::42c19eaa-a7b8-4d82-aa43-5a6b7a911444" providerId="AD" clId="Web-{2B50A4C1-F593-D233-FD6F-EA2C2E174B5B}" dt="2024-07-22T09:51:35.219" v="1"/>
              <pc2:cmMkLst xmlns:pc2="http://schemas.microsoft.com/office/powerpoint/2019/9/main/command">
                <pc:docMk/>
                <pc:sldMk cId="3560137162" sldId="265"/>
                <pc2:cmMk id="{CA538472-5AF7-4E57-9DA0-54211AF35260}"/>
              </pc2:cmMkLst>
            </pc226:cmChg>
          </p:ext>
        </pc:extLst>
      </pc:sldChg>
    </pc:docChg>
  </pc:docChgLst>
  <pc:docChgLst>
    <pc:chgData name="Jess Lister" userId="17882fdb-b20e-4175-b124-0b2e62cf25f2" providerId="ADAL" clId="{929F553D-7790-B144-A142-9CB1EA5B43C5}"/>
    <pc:docChg chg="custSel addSld modSld">
      <pc:chgData name="Jess Lister" userId="17882fdb-b20e-4175-b124-0b2e62cf25f2" providerId="ADAL" clId="{929F553D-7790-B144-A142-9CB1EA5B43C5}" dt="2024-07-29T10:50:32.688" v="310" actId="20577"/>
      <pc:docMkLst>
        <pc:docMk/>
      </pc:docMkLst>
      <pc:sldChg chg="modNotesTx">
        <pc:chgData name="Jess Lister" userId="17882fdb-b20e-4175-b124-0b2e62cf25f2" providerId="ADAL" clId="{929F553D-7790-B144-A142-9CB1EA5B43C5}" dt="2024-07-29T09:43:27.883" v="144" actId="113"/>
        <pc:sldMkLst>
          <pc:docMk/>
          <pc:sldMk cId="4266891814" sldId="262"/>
        </pc:sldMkLst>
      </pc:sldChg>
      <pc:sldChg chg="delCm">
        <pc:chgData name="Jess Lister" userId="17882fdb-b20e-4175-b124-0b2e62cf25f2" providerId="ADAL" clId="{929F553D-7790-B144-A142-9CB1EA5B43C5}" dt="2024-07-29T08:26:44.536" v="1"/>
        <pc:sldMkLst>
          <pc:docMk/>
          <pc:sldMk cId="3560137162" sldId="265"/>
        </pc:sldMkLst>
        <pc:extLst>
          <p:ext xmlns:p="http://schemas.openxmlformats.org/presentationml/2006/main" uri="{D6D511B9-2390-475A-947B-AFAB55BFBCF1}">
            <pc226:cmChg xmlns:pc226="http://schemas.microsoft.com/office/powerpoint/2022/06/main/command" chg="del">
              <pc226:chgData name="Jess Lister" userId="17882fdb-b20e-4175-b124-0b2e62cf25f2" providerId="ADAL" clId="{929F553D-7790-B144-A142-9CB1EA5B43C5}" dt="2024-07-29T08:26:42.142" v="0"/>
              <pc2:cmMkLst xmlns:pc2="http://schemas.microsoft.com/office/powerpoint/2019/9/main/command">
                <pc:docMk/>
                <pc:sldMk cId="3560137162" sldId="265"/>
                <pc2:cmMk id="{464DDC48-9EFE-46C7-9073-EC3E6A302F4F}"/>
              </pc2:cmMkLst>
            </pc226:cmChg>
            <pc226:cmChg xmlns:pc226="http://schemas.microsoft.com/office/powerpoint/2022/06/main/command" chg="del">
              <pc226:chgData name="Jess Lister" userId="17882fdb-b20e-4175-b124-0b2e62cf25f2" providerId="ADAL" clId="{929F553D-7790-B144-A142-9CB1EA5B43C5}" dt="2024-07-29T08:26:44.536" v="1"/>
              <pc2:cmMkLst xmlns:pc2="http://schemas.microsoft.com/office/powerpoint/2019/9/main/command">
                <pc:docMk/>
                <pc:sldMk cId="3560137162" sldId="265"/>
                <pc2:cmMk id="{CA538472-5AF7-4E57-9DA0-54211AF35260}"/>
              </pc2:cmMkLst>
            </pc226:cmChg>
          </p:ext>
        </pc:extLst>
      </pc:sldChg>
      <pc:sldChg chg="modSp add mod modNotesTx">
        <pc:chgData name="Jess Lister" userId="17882fdb-b20e-4175-b124-0b2e62cf25f2" providerId="ADAL" clId="{929F553D-7790-B144-A142-9CB1EA5B43C5}" dt="2024-07-29T10:50:32.688" v="310" actId="20577"/>
        <pc:sldMkLst>
          <pc:docMk/>
          <pc:sldMk cId="397824647" sldId="269"/>
        </pc:sldMkLst>
        <pc:spChg chg="mod">
          <ac:chgData name="Jess Lister" userId="17882fdb-b20e-4175-b124-0b2e62cf25f2" providerId="ADAL" clId="{929F553D-7790-B144-A142-9CB1EA5B43C5}" dt="2024-07-29T09:54:35.139" v="284" actId="20577"/>
          <ac:spMkLst>
            <pc:docMk/>
            <pc:sldMk cId="397824647" sldId="269"/>
            <ac:spMk id="2" creationId="{42569084-1E8F-119E-BFF6-04B0C19A9506}"/>
          </ac:spMkLst>
        </pc:spChg>
        <pc:spChg chg="mod">
          <ac:chgData name="Jess Lister" userId="17882fdb-b20e-4175-b124-0b2e62cf25f2" providerId="ADAL" clId="{929F553D-7790-B144-A142-9CB1EA5B43C5}" dt="2024-07-29T09:54:46.058" v="286" actId="20577"/>
          <ac:spMkLst>
            <pc:docMk/>
            <pc:sldMk cId="397824647" sldId="269"/>
            <ac:spMk id="4" creationId="{418FCAF1-0406-C42D-2C1F-2EFB22A4D649}"/>
          </ac:spMkLst>
        </pc:spChg>
      </pc:sldChg>
    </pc:docChg>
  </pc:docChgLst>
  <pc:docChgLst>
    <pc:chgData name="Jess Lister" userId="17882fdb-b20e-4175-b124-0b2e62cf25f2" providerId="ADAL" clId="{67C9584E-A447-D347-8890-B318B424E94D}"/>
    <pc:docChg chg="undo custSel modSld">
      <pc:chgData name="Jess Lister" userId="17882fdb-b20e-4175-b124-0b2e62cf25f2" providerId="ADAL" clId="{67C9584E-A447-D347-8890-B318B424E94D}" dt="2024-08-01T14:02:10.398" v="1342" actId="313"/>
      <pc:docMkLst>
        <pc:docMk/>
      </pc:docMkLst>
      <pc:sldChg chg="modNotesTx">
        <pc:chgData name="Jess Lister" userId="17882fdb-b20e-4175-b124-0b2e62cf25f2" providerId="ADAL" clId="{67C9584E-A447-D347-8890-B318B424E94D}" dt="2024-08-01T14:00:59.621" v="1210" actId="313"/>
        <pc:sldMkLst>
          <pc:docMk/>
          <pc:sldMk cId="2621444628" sldId="256"/>
        </pc:sldMkLst>
      </pc:sldChg>
      <pc:sldChg chg="modSp mod">
        <pc:chgData name="Jess Lister" userId="17882fdb-b20e-4175-b124-0b2e62cf25f2" providerId="ADAL" clId="{67C9584E-A447-D347-8890-B318B424E94D}" dt="2024-08-01T12:16:59.249" v="0" actId="13926"/>
        <pc:sldMkLst>
          <pc:docMk/>
          <pc:sldMk cId="655101693" sldId="261"/>
        </pc:sldMkLst>
        <pc:spChg chg="mod">
          <ac:chgData name="Jess Lister" userId="17882fdb-b20e-4175-b124-0b2e62cf25f2" providerId="ADAL" clId="{67C9584E-A447-D347-8890-B318B424E94D}" dt="2024-08-01T12:16:59.249" v="0" actId="13926"/>
          <ac:spMkLst>
            <pc:docMk/>
            <pc:sldMk cId="655101693" sldId="261"/>
            <ac:spMk id="3" creationId="{B13A1090-DCE5-2BF8-F4C5-85CA2D3DF1D9}"/>
          </ac:spMkLst>
        </pc:spChg>
      </pc:sldChg>
      <pc:sldChg chg="modSp mod modNotesTx">
        <pc:chgData name="Jess Lister" userId="17882fdb-b20e-4175-b124-0b2e62cf25f2" providerId="ADAL" clId="{67C9584E-A447-D347-8890-B318B424E94D}" dt="2024-08-01T14:02:10.398" v="1342" actId="313"/>
        <pc:sldMkLst>
          <pc:docMk/>
          <pc:sldMk cId="4266891814" sldId="262"/>
        </pc:sldMkLst>
        <pc:spChg chg="mod">
          <ac:chgData name="Jess Lister" userId="17882fdb-b20e-4175-b124-0b2e62cf25f2" providerId="ADAL" clId="{67C9584E-A447-D347-8890-B318B424E94D}" dt="2024-08-01T12:17:25.126" v="14" actId="20577"/>
          <ac:spMkLst>
            <pc:docMk/>
            <pc:sldMk cId="4266891814" sldId="262"/>
            <ac:spMk id="2" creationId="{42569084-1E8F-119E-BFF6-04B0C19A9506}"/>
          </ac:spMkLst>
        </pc:spChg>
      </pc:sldChg>
      <pc:sldChg chg="modSp mod modCm modNotesTx">
        <pc:chgData name="Jess Lister" userId="17882fdb-b20e-4175-b124-0b2e62cf25f2" providerId="ADAL" clId="{67C9584E-A447-D347-8890-B318B424E94D}" dt="2024-08-01T13:56:51.667" v="886" actId="313"/>
        <pc:sldMkLst>
          <pc:docMk/>
          <pc:sldMk cId="3642115683" sldId="263"/>
        </pc:sldMkLst>
        <pc:spChg chg="mod">
          <ac:chgData name="Jess Lister" userId="17882fdb-b20e-4175-b124-0b2e62cf25f2" providerId="ADAL" clId="{67C9584E-A447-D347-8890-B318B424E94D}" dt="2024-08-01T13:55:31.309" v="620" actId="20577"/>
          <ac:spMkLst>
            <pc:docMk/>
            <pc:sldMk cId="3642115683" sldId="263"/>
            <ac:spMk id="2" creationId="{42569084-1E8F-119E-BFF6-04B0C19A9506}"/>
          </ac:spMkLst>
        </pc:spChg>
        <pc:extLst>
          <p:ext xmlns:p="http://schemas.openxmlformats.org/presentationml/2006/main" uri="{D6D511B9-2390-475A-947B-AFAB55BFBCF1}">
            <pc226:cmChg xmlns:pc226="http://schemas.microsoft.com/office/powerpoint/2022/06/main/command" chg="mod">
              <pc226:chgData name="Jess Lister" userId="17882fdb-b20e-4175-b124-0b2e62cf25f2" providerId="ADAL" clId="{67C9584E-A447-D347-8890-B318B424E94D}" dt="2024-08-01T12:22:56.277" v="97" actId="20577"/>
              <pc2:cmMkLst xmlns:pc2="http://schemas.microsoft.com/office/powerpoint/2019/9/main/command">
                <pc:docMk/>
                <pc:sldMk cId="3642115683" sldId="263"/>
                <pc2:cmMk id="{AEA8B06E-9417-415B-9511-8EF15A5FEF90}"/>
              </pc2:cmMkLst>
            </pc226:cmChg>
            <pc226:cmChg xmlns:pc226="http://schemas.microsoft.com/office/powerpoint/2022/06/main/command" chg="mod">
              <pc226:chgData name="Jess Lister" userId="17882fdb-b20e-4175-b124-0b2e62cf25f2" providerId="ADAL" clId="{67C9584E-A447-D347-8890-B318B424E94D}" dt="2024-08-01T13:55:31.309" v="620" actId="20577"/>
              <pc2:cmMkLst xmlns:pc2="http://schemas.microsoft.com/office/powerpoint/2019/9/main/command">
                <pc:docMk/>
                <pc:sldMk cId="3642115683" sldId="263"/>
                <pc2:cmMk id="{28EB6EDB-2C92-9D43-879A-BA02A5429B3F}"/>
              </pc2:cmMkLst>
            </pc226:cmChg>
          </p:ext>
        </pc:extLst>
      </pc:sldChg>
      <pc:sldChg chg="modSp mod modCm modNotesTx">
        <pc:chgData name="Jess Lister" userId="17882fdb-b20e-4175-b124-0b2e62cf25f2" providerId="ADAL" clId="{67C9584E-A447-D347-8890-B318B424E94D}" dt="2024-08-01T13:58:54.081" v="997" actId="20577"/>
        <pc:sldMkLst>
          <pc:docMk/>
          <pc:sldMk cId="668944920" sldId="264"/>
        </pc:sldMkLst>
        <pc:spChg chg="mod">
          <ac:chgData name="Jess Lister" userId="17882fdb-b20e-4175-b124-0b2e62cf25f2" providerId="ADAL" clId="{67C9584E-A447-D347-8890-B318B424E94D}" dt="2024-08-01T13:58:33.395" v="921" actId="20577"/>
          <ac:spMkLst>
            <pc:docMk/>
            <pc:sldMk cId="668944920" sldId="264"/>
            <ac:spMk id="2" creationId="{42569084-1E8F-119E-BFF6-04B0C19A9506}"/>
          </ac:spMkLst>
        </pc:spChg>
        <pc:extLst>
          <p:ext xmlns:p="http://schemas.openxmlformats.org/presentationml/2006/main" uri="{D6D511B9-2390-475A-947B-AFAB55BFBCF1}">
            <pc226:cmChg xmlns:pc226="http://schemas.microsoft.com/office/powerpoint/2022/06/main/command" chg="mod">
              <pc226:chgData name="Jess Lister" userId="17882fdb-b20e-4175-b124-0b2e62cf25f2" providerId="ADAL" clId="{67C9584E-A447-D347-8890-B318B424E94D}" dt="2024-08-01T13:58:33.395" v="921" actId="20577"/>
              <pc2:cmMkLst xmlns:pc2="http://schemas.microsoft.com/office/powerpoint/2019/9/main/command">
                <pc:docMk/>
                <pc:sldMk cId="668944920" sldId="264"/>
                <pc2:cmMk id="{A5E6BFE4-2494-468B-BEE3-D9C4CC434134}"/>
              </pc2:cmMkLst>
            </pc226:cmChg>
          </p:ext>
        </pc:extLst>
      </pc:sldChg>
      <pc:sldChg chg="modSp mod modNotesTx">
        <pc:chgData name="Jess Lister" userId="17882fdb-b20e-4175-b124-0b2e62cf25f2" providerId="ADAL" clId="{67C9584E-A447-D347-8890-B318B424E94D}" dt="2024-08-01T14:00:27.724" v="1065" actId="20577"/>
        <pc:sldMkLst>
          <pc:docMk/>
          <pc:sldMk cId="3560137162" sldId="265"/>
        </pc:sldMkLst>
        <pc:spChg chg="mod">
          <ac:chgData name="Jess Lister" userId="17882fdb-b20e-4175-b124-0b2e62cf25f2" providerId="ADAL" clId="{67C9584E-A447-D347-8890-B318B424E94D}" dt="2024-08-01T14:00:27.724" v="1065" actId="20577"/>
          <ac:spMkLst>
            <pc:docMk/>
            <pc:sldMk cId="3560137162" sldId="265"/>
            <ac:spMk id="6" creationId="{3DFD9E56-F1E2-DBD0-C96F-56127A76ED23}"/>
          </ac:spMkLst>
        </pc:spChg>
      </pc:sldChg>
      <pc:sldChg chg="modNotesTx">
        <pc:chgData name="Jess Lister" userId="17882fdb-b20e-4175-b124-0b2e62cf25f2" providerId="ADAL" clId="{67C9584E-A447-D347-8890-B318B424E94D}" dt="2024-08-01T13:50:42.610" v="484" actId="20577"/>
        <pc:sldMkLst>
          <pc:docMk/>
          <pc:sldMk cId="995491287" sldId="266"/>
        </pc:sldMkLst>
      </pc:sldChg>
      <pc:sldChg chg="modSp mod modNotesTx">
        <pc:chgData name="Jess Lister" userId="17882fdb-b20e-4175-b124-0b2e62cf25f2" providerId="ADAL" clId="{67C9584E-A447-D347-8890-B318B424E94D}" dt="2024-08-01T14:00:16.237" v="1058" actId="20577"/>
        <pc:sldMkLst>
          <pc:docMk/>
          <pc:sldMk cId="1716398110" sldId="268"/>
        </pc:sldMkLst>
        <pc:spChg chg="mod">
          <ac:chgData name="Jess Lister" userId="17882fdb-b20e-4175-b124-0b2e62cf25f2" providerId="ADAL" clId="{67C9584E-A447-D347-8890-B318B424E94D}" dt="2024-08-01T14:00:10.257" v="1055" actId="20577"/>
          <ac:spMkLst>
            <pc:docMk/>
            <pc:sldMk cId="1716398110" sldId="268"/>
            <ac:spMk id="6" creationId="{3DFD9E56-F1E2-DBD0-C96F-56127A76ED23}"/>
          </ac:spMkLst>
        </pc:spChg>
      </pc:sldChg>
      <pc:sldChg chg="modSp mod modNotesTx">
        <pc:chgData name="Jess Lister" userId="17882fdb-b20e-4175-b124-0b2e62cf25f2" providerId="ADAL" clId="{67C9584E-A447-D347-8890-B318B424E94D}" dt="2024-08-01T14:01:21.764" v="1221" actId="20577"/>
        <pc:sldMkLst>
          <pc:docMk/>
          <pc:sldMk cId="397824647" sldId="269"/>
        </pc:sldMkLst>
        <pc:spChg chg="mod">
          <ac:chgData name="Jess Lister" userId="17882fdb-b20e-4175-b124-0b2e62cf25f2" providerId="ADAL" clId="{67C9584E-A447-D347-8890-B318B424E94D}" dt="2024-08-01T14:01:21.764" v="1221" actId="20577"/>
          <ac:spMkLst>
            <pc:docMk/>
            <pc:sldMk cId="397824647" sldId="269"/>
            <ac:spMk id="2" creationId="{42569084-1E8F-119E-BFF6-04B0C19A9506}"/>
          </ac:spMkLst>
        </pc:spChg>
      </pc:sldChg>
    </pc:docChg>
  </pc:docChgLst>
  <pc:docChgLst>
    <pc:chgData name="Michael Regnier" userId="S::m.regnier@wellcome.ac.uk::1cc6e2e0-380d-485b-b974-4506f8652aab" providerId="AD" clId="Web-{525ECDFA-7BD8-35C2-6386-CF49F5BB906F}"/>
    <pc:docChg chg="mod">
      <pc:chgData name="Michael Regnier" userId="S::m.regnier@wellcome.ac.uk::1cc6e2e0-380d-485b-b974-4506f8652aab" providerId="AD" clId="Web-{525ECDFA-7BD8-35C2-6386-CF49F5BB906F}" dt="2024-08-01T09:13:11.921" v="0"/>
      <pc:docMkLst>
        <pc:docMk/>
      </pc:docMkLst>
    </pc:docChg>
  </pc:docChgLst>
  <pc:docChgLst>
    <pc:chgData name="Michael Regnier" userId="1cc6e2e0-380d-485b-b974-4506f8652aab" providerId="ADAL" clId="{8534317E-8B12-4726-A7E1-55D223A48B7F}"/>
    <pc:docChg chg="undo custSel modSld">
      <pc:chgData name="Michael Regnier" userId="1cc6e2e0-380d-485b-b974-4506f8652aab" providerId="ADAL" clId="{8534317E-8B12-4726-A7E1-55D223A48B7F}" dt="2024-07-31T15:22:54.050" v="33"/>
      <pc:docMkLst>
        <pc:docMk/>
      </pc:docMkLst>
      <pc:sldChg chg="addCm">
        <pc:chgData name="Michael Regnier" userId="1cc6e2e0-380d-485b-b974-4506f8652aab" providerId="ADAL" clId="{8534317E-8B12-4726-A7E1-55D223A48B7F}" dt="2024-07-31T15:19:17.223" v="31"/>
        <pc:sldMkLst>
          <pc:docMk/>
          <pc:sldMk cId="3642115683" sldId="263"/>
        </pc:sldMkLst>
        <pc:extLst>
          <p:ext xmlns:p="http://schemas.openxmlformats.org/presentationml/2006/main" uri="{D6D511B9-2390-475A-947B-AFAB55BFBCF1}">
            <pc226:cmChg xmlns:pc226="http://schemas.microsoft.com/office/powerpoint/2022/06/main/command" chg="add">
              <pc226:chgData name="Michael Regnier" userId="1cc6e2e0-380d-485b-b974-4506f8652aab" providerId="ADAL" clId="{8534317E-8B12-4726-A7E1-55D223A48B7F}" dt="2024-07-31T15:17:56.141" v="29"/>
              <pc2:cmMkLst xmlns:pc2="http://schemas.microsoft.com/office/powerpoint/2019/9/main/command">
                <pc:docMk/>
                <pc:sldMk cId="3642115683" sldId="263"/>
                <pc2:cmMk id="{87C94E5E-BD18-44DF-AC8D-63B94E7DCB14}"/>
              </pc2:cmMkLst>
            </pc226:cmChg>
            <pc226:cmChg xmlns:pc226="http://schemas.microsoft.com/office/powerpoint/2022/06/main/command" chg="add">
              <pc226:chgData name="Michael Regnier" userId="1cc6e2e0-380d-485b-b974-4506f8652aab" providerId="ADAL" clId="{8534317E-8B12-4726-A7E1-55D223A48B7F}" dt="2024-07-31T15:18:59.038" v="30"/>
              <pc2:cmMkLst xmlns:pc2="http://schemas.microsoft.com/office/powerpoint/2019/9/main/command">
                <pc:docMk/>
                <pc:sldMk cId="3642115683" sldId="263"/>
                <pc2:cmMk id="{AEA8B06E-9417-415B-9511-8EF15A5FEF90}"/>
              </pc2:cmMkLst>
            </pc226:cmChg>
            <pc226:cmChg xmlns:pc226="http://schemas.microsoft.com/office/powerpoint/2022/06/main/command" chg="add">
              <pc226:chgData name="Michael Regnier" userId="1cc6e2e0-380d-485b-b974-4506f8652aab" providerId="ADAL" clId="{8534317E-8B12-4726-A7E1-55D223A48B7F}" dt="2024-07-31T15:19:17.223" v="31"/>
              <pc2:cmMkLst xmlns:pc2="http://schemas.microsoft.com/office/powerpoint/2019/9/main/command">
                <pc:docMk/>
                <pc:sldMk cId="3642115683" sldId="263"/>
                <pc2:cmMk id="{F34CD7BA-CFC8-40F7-BE4A-C9A6F8A39E7F}"/>
              </pc2:cmMkLst>
            </pc226:cmChg>
            <pc226:cmChg xmlns:pc226="http://schemas.microsoft.com/office/powerpoint/2022/06/main/command" chg="add">
              <pc226:chgData name="Michael Regnier" userId="1cc6e2e0-380d-485b-b974-4506f8652aab" providerId="ADAL" clId="{8534317E-8B12-4726-A7E1-55D223A48B7F}" dt="2024-07-31T15:17:39.372" v="28"/>
              <pc2:cmMkLst xmlns:pc2="http://schemas.microsoft.com/office/powerpoint/2019/9/main/command">
                <pc:docMk/>
                <pc:sldMk cId="3642115683" sldId="263"/>
                <pc2:cmMk id="{D0E1C1DA-2321-482B-BC77-82FB0B0C5EDA}"/>
              </pc2:cmMkLst>
            </pc226:cmChg>
            <pc226:cmChg xmlns:pc226="http://schemas.microsoft.com/office/powerpoint/2022/06/main/command" chg="add">
              <pc226:chgData name="Michael Regnier" userId="1cc6e2e0-380d-485b-b974-4506f8652aab" providerId="ADAL" clId="{8534317E-8B12-4726-A7E1-55D223A48B7F}" dt="2024-07-31T15:17:08.457" v="27"/>
              <pc2:cmMkLst xmlns:pc2="http://schemas.microsoft.com/office/powerpoint/2019/9/main/command">
                <pc:docMk/>
                <pc:sldMk cId="3642115683" sldId="263"/>
                <pc2:cmMk id="{9C8FC5F8-CFB2-44CF-8978-3B9C575F399A}"/>
              </pc2:cmMkLst>
            </pc226:cmChg>
          </p:ext>
        </pc:extLst>
      </pc:sldChg>
      <pc:sldChg chg="addCm modCm">
        <pc:chgData name="Michael Regnier" userId="1cc6e2e0-380d-485b-b974-4506f8652aab" providerId="ADAL" clId="{8534317E-8B12-4726-A7E1-55D223A48B7F}" dt="2024-07-31T15:22:54.050" v="33"/>
        <pc:sldMkLst>
          <pc:docMk/>
          <pc:sldMk cId="668944920" sldId="264"/>
        </pc:sldMkLst>
        <pc:extLst>
          <p:ext xmlns:p="http://schemas.openxmlformats.org/presentationml/2006/main" uri="{D6D511B9-2390-475A-947B-AFAB55BFBCF1}">
            <pc226:cmChg xmlns:pc226="http://schemas.microsoft.com/office/powerpoint/2022/06/main/command" chg="add mod">
              <pc226:chgData name="Michael Regnier" userId="1cc6e2e0-380d-485b-b974-4506f8652aab" providerId="ADAL" clId="{8534317E-8B12-4726-A7E1-55D223A48B7F}" dt="2024-07-31T15:22:54.050" v="33"/>
              <pc2:cmMkLst xmlns:pc2="http://schemas.microsoft.com/office/powerpoint/2019/9/main/command">
                <pc:docMk/>
                <pc:sldMk cId="668944920" sldId="264"/>
                <pc2:cmMk id="{A5E6BFE4-2494-468B-BEE3-D9C4CC434134}"/>
              </pc2:cmMkLst>
            </pc226:cmChg>
          </p:ext>
        </pc:extLst>
      </pc:sldChg>
      <pc:sldChg chg="modSp mod addCm modCm">
        <pc:chgData name="Michael Regnier" userId="1cc6e2e0-380d-485b-b974-4506f8652aab" providerId="ADAL" clId="{8534317E-8B12-4726-A7E1-55D223A48B7F}" dt="2024-07-31T15:10:28.075" v="19"/>
        <pc:sldMkLst>
          <pc:docMk/>
          <pc:sldMk cId="3560137162" sldId="265"/>
        </pc:sldMkLst>
        <pc:spChg chg="mod">
          <ac:chgData name="Michael Regnier" userId="1cc6e2e0-380d-485b-b974-4506f8652aab" providerId="ADAL" clId="{8534317E-8B12-4726-A7E1-55D223A48B7F}" dt="2024-07-31T15:09:22.919" v="18" actId="20577"/>
          <ac:spMkLst>
            <pc:docMk/>
            <pc:sldMk cId="3560137162" sldId="265"/>
            <ac:spMk id="6" creationId="{3DFD9E56-F1E2-DBD0-C96F-56127A76ED23}"/>
          </ac:spMkLst>
        </pc:spChg>
        <pc:extLst>
          <p:ext xmlns:p="http://schemas.openxmlformats.org/presentationml/2006/main" uri="{D6D511B9-2390-475A-947B-AFAB55BFBCF1}">
            <pc226:cmChg xmlns:pc226="http://schemas.microsoft.com/office/powerpoint/2022/06/main/command" chg="add mod">
              <pc226:chgData name="Michael Regnier" userId="1cc6e2e0-380d-485b-b974-4506f8652aab" providerId="ADAL" clId="{8534317E-8B12-4726-A7E1-55D223A48B7F}" dt="2024-07-31T15:09:22.919" v="18" actId="20577"/>
              <pc2:cmMkLst xmlns:pc2="http://schemas.microsoft.com/office/powerpoint/2019/9/main/command">
                <pc:docMk/>
                <pc:sldMk cId="3560137162" sldId="265"/>
                <pc2:cmMk id="{337C4F71-4829-4B86-BAEE-108CB4D4FF08}"/>
              </pc2:cmMkLst>
            </pc226:cmChg>
            <pc226:cmChg xmlns:pc226="http://schemas.microsoft.com/office/powerpoint/2022/06/main/command" chg="add">
              <pc226:chgData name="Michael Regnier" userId="1cc6e2e0-380d-485b-b974-4506f8652aab" providerId="ADAL" clId="{8534317E-8B12-4726-A7E1-55D223A48B7F}" dt="2024-07-31T15:10:28.075" v="19"/>
              <pc2:cmMkLst xmlns:pc2="http://schemas.microsoft.com/office/powerpoint/2019/9/main/command">
                <pc:docMk/>
                <pc:sldMk cId="3560137162" sldId="265"/>
                <pc2:cmMk id="{0BE79FC8-0C59-43D6-AAC4-76FD20FD46A7}"/>
              </pc2:cmMkLst>
            </pc226:cmChg>
            <pc226:cmChg xmlns:pc226="http://schemas.microsoft.com/office/powerpoint/2022/06/main/command" chg="add mod">
              <pc226:chgData name="Michael Regnier" userId="1cc6e2e0-380d-485b-b974-4506f8652aab" providerId="ADAL" clId="{8534317E-8B12-4726-A7E1-55D223A48B7F}" dt="2024-07-31T15:09:22.919" v="18" actId="20577"/>
              <pc2:cmMkLst xmlns:pc2="http://schemas.microsoft.com/office/powerpoint/2019/9/main/command">
                <pc:docMk/>
                <pc:sldMk cId="3560137162" sldId="265"/>
                <pc2:cmMk id="{5B1B84DA-A8DF-43AE-BC02-2990390827AB}"/>
              </pc2:cmMkLst>
            </pc226:cmChg>
          </p:ext>
        </pc:extLst>
      </pc:sldChg>
      <pc:sldChg chg="addCm modCm">
        <pc:chgData name="Michael Regnier" userId="1cc6e2e0-380d-485b-b974-4506f8652aab" providerId="ADAL" clId="{8534317E-8B12-4726-A7E1-55D223A48B7F}" dt="2024-07-31T14:59:15.871" v="6"/>
        <pc:sldMkLst>
          <pc:docMk/>
          <pc:sldMk cId="995491287" sldId="266"/>
        </pc:sldMkLst>
        <pc:extLst>
          <p:ext xmlns:p="http://schemas.openxmlformats.org/presentationml/2006/main" uri="{D6D511B9-2390-475A-947B-AFAB55BFBCF1}">
            <pc226:cmChg xmlns:pc226="http://schemas.microsoft.com/office/powerpoint/2022/06/main/command" chg="add mod">
              <pc226:chgData name="Michael Regnier" userId="1cc6e2e0-380d-485b-b974-4506f8652aab" providerId="ADAL" clId="{8534317E-8B12-4726-A7E1-55D223A48B7F}" dt="2024-07-31T14:59:15.871" v="6"/>
              <pc2:cmMkLst xmlns:pc2="http://schemas.microsoft.com/office/powerpoint/2019/9/main/command">
                <pc:docMk/>
                <pc:sldMk cId="995491287" sldId="266"/>
                <pc2:cmMk id="{9EFD6332-511A-4E47-8DE0-C33E66546B02}"/>
              </pc2:cmMkLst>
              <pc226:cmRplyChg chg="add del">
                <pc226:chgData name="Michael Regnier" userId="1cc6e2e0-380d-485b-b974-4506f8652aab" providerId="ADAL" clId="{8534317E-8B12-4726-A7E1-55D223A48B7F}" dt="2024-07-31T14:59:08.527" v="5"/>
                <pc2:cmRplyMkLst xmlns:pc2="http://schemas.microsoft.com/office/powerpoint/2019/9/main/command">
                  <pc:docMk/>
                  <pc:sldMk cId="995491287" sldId="266"/>
                  <pc2:cmMk id="{9EFD6332-511A-4E47-8DE0-C33E66546B02}"/>
                  <pc2:cmRplyMk id="{E960A7BA-357F-4002-8097-B5FD00961028}"/>
                </pc2:cmRplyMkLst>
              </pc226:cmRplyChg>
            </pc226:cmChg>
          </p:ext>
        </pc:extLst>
      </pc:sldChg>
      <pc:sldChg chg="addCm modCm">
        <pc:chgData name="Michael Regnier" userId="1cc6e2e0-380d-485b-b974-4506f8652aab" providerId="ADAL" clId="{8534317E-8B12-4726-A7E1-55D223A48B7F}" dt="2024-07-31T15:03:51.771" v="11"/>
        <pc:sldMkLst>
          <pc:docMk/>
          <pc:sldMk cId="1716398110" sldId="268"/>
        </pc:sldMkLst>
        <pc:extLst>
          <p:ext xmlns:p="http://schemas.openxmlformats.org/presentationml/2006/main" uri="{D6D511B9-2390-475A-947B-AFAB55BFBCF1}">
            <pc226:cmChg xmlns:pc226="http://schemas.microsoft.com/office/powerpoint/2022/06/main/command" chg="add mod">
              <pc226:chgData name="Michael Regnier" userId="1cc6e2e0-380d-485b-b974-4506f8652aab" providerId="ADAL" clId="{8534317E-8B12-4726-A7E1-55D223A48B7F}" dt="2024-07-31T15:03:51.771" v="11"/>
              <pc2:cmMkLst xmlns:pc2="http://schemas.microsoft.com/office/powerpoint/2019/9/main/command">
                <pc:docMk/>
                <pc:sldMk cId="1716398110" sldId="268"/>
                <pc2:cmMk id="{69E7E62B-32CF-4EFC-BCD8-865097383007}"/>
              </pc2:cmMkLst>
            </pc226:cmChg>
            <pc226:cmChg xmlns:pc226="http://schemas.microsoft.com/office/powerpoint/2022/06/main/command" chg="add">
              <pc226:chgData name="Michael Regnier" userId="1cc6e2e0-380d-485b-b974-4506f8652aab" providerId="ADAL" clId="{8534317E-8B12-4726-A7E1-55D223A48B7F}" dt="2024-07-31T15:02:56.195" v="9"/>
              <pc2:cmMkLst xmlns:pc2="http://schemas.microsoft.com/office/powerpoint/2019/9/main/command">
                <pc:docMk/>
                <pc:sldMk cId="1716398110" sldId="268"/>
                <pc2:cmMk id="{F7DD5588-4C41-4B22-922F-5478DE5339FA}"/>
              </pc2:cmMkLst>
              <pc226:cmRplyChg chg="add">
                <pc226:chgData name="Michael Regnier" userId="1cc6e2e0-380d-485b-b974-4506f8652aab" providerId="ADAL" clId="{8534317E-8B12-4726-A7E1-55D223A48B7F}" dt="2024-07-31T15:02:56.195" v="9"/>
                <pc2:cmRplyMkLst xmlns:pc2="http://schemas.microsoft.com/office/powerpoint/2019/9/main/command">
                  <pc:docMk/>
                  <pc:sldMk cId="1716398110" sldId="268"/>
                  <pc2:cmMk id="{F7DD5588-4C41-4B22-922F-5478DE5339FA}"/>
                  <pc2:cmRplyMk id="{BF369C6F-C3C4-4E37-8274-004CAC99A337}"/>
                </pc2:cmRplyMkLst>
              </pc226:cmRplyChg>
            </pc226:cmChg>
          </p:ext>
        </pc:extLst>
      </pc:sldChg>
      <pc:sldChg chg="addCm modCm">
        <pc:chgData name="Michael Regnier" userId="1cc6e2e0-380d-485b-b974-4506f8652aab" providerId="ADAL" clId="{8534317E-8B12-4726-A7E1-55D223A48B7F}" dt="2024-07-31T15:14:22.415" v="26"/>
        <pc:sldMkLst>
          <pc:docMk/>
          <pc:sldMk cId="397824647" sldId="269"/>
        </pc:sldMkLst>
        <pc:extLst>
          <p:ext xmlns:p="http://schemas.openxmlformats.org/presentationml/2006/main" uri="{D6D511B9-2390-475A-947B-AFAB55BFBCF1}">
            <pc226:cmChg xmlns:pc226="http://schemas.microsoft.com/office/powerpoint/2022/06/main/command" chg="add">
              <pc226:chgData name="Michael Regnier" userId="1cc6e2e0-380d-485b-b974-4506f8652aab" providerId="ADAL" clId="{8534317E-8B12-4726-A7E1-55D223A48B7F}" dt="2024-07-31T15:04:24.207" v="12"/>
              <pc2:cmMkLst xmlns:pc2="http://schemas.microsoft.com/office/powerpoint/2019/9/main/command">
                <pc:docMk/>
                <pc:sldMk cId="397824647" sldId="269"/>
                <pc2:cmMk id="{96085622-C6ED-4A5E-8A96-7A862EBF14D0}"/>
              </pc2:cmMkLst>
            </pc226:cmChg>
            <pc226:cmChg xmlns:pc226="http://schemas.microsoft.com/office/powerpoint/2022/06/main/command" chg="add">
              <pc226:chgData name="Michael Regnier" userId="1cc6e2e0-380d-485b-b974-4506f8652aab" providerId="ADAL" clId="{8534317E-8B12-4726-A7E1-55D223A48B7F}" dt="2024-07-31T15:12:22.691" v="24"/>
              <pc2:cmMkLst xmlns:pc2="http://schemas.microsoft.com/office/powerpoint/2019/9/main/command">
                <pc:docMk/>
                <pc:sldMk cId="397824647" sldId="269"/>
                <pc2:cmMk id="{1556DB2A-0406-4773-BEDE-364A7042216E}"/>
              </pc2:cmMkLst>
            </pc226:cmChg>
            <pc226:cmChg xmlns:pc226="http://schemas.microsoft.com/office/powerpoint/2022/06/main/command" chg="add">
              <pc226:chgData name="Michael Regnier" userId="1cc6e2e0-380d-485b-b974-4506f8652aab" providerId="ADAL" clId="{8534317E-8B12-4726-A7E1-55D223A48B7F}" dt="2024-07-31T15:11:32.110" v="22"/>
              <pc2:cmMkLst xmlns:pc2="http://schemas.microsoft.com/office/powerpoint/2019/9/main/command">
                <pc:docMk/>
                <pc:sldMk cId="397824647" sldId="269"/>
                <pc2:cmMk id="{BB831C43-A468-4101-B945-F749C1A68F68}"/>
              </pc2:cmMkLst>
            </pc226:cmChg>
            <pc226:cmChg xmlns:pc226="http://schemas.microsoft.com/office/powerpoint/2022/06/main/command" chg="add">
              <pc226:chgData name="Michael Regnier" userId="1cc6e2e0-380d-485b-b974-4506f8652aab" providerId="ADAL" clId="{8534317E-8B12-4726-A7E1-55D223A48B7F}" dt="2024-07-31T15:11:57.915" v="23"/>
              <pc2:cmMkLst xmlns:pc2="http://schemas.microsoft.com/office/powerpoint/2019/9/main/command">
                <pc:docMk/>
                <pc:sldMk cId="397824647" sldId="269"/>
                <pc2:cmMk id="{EA710F49-B0EA-4083-8197-48CE6242072F}"/>
              </pc2:cmMkLst>
            </pc226:cmChg>
            <pc226:cmChg xmlns:pc226="http://schemas.microsoft.com/office/powerpoint/2022/06/main/command" chg="add">
              <pc226:chgData name="Michael Regnier" userId="1cc6e2e0-380d-485b-b974-4506f8652aab" providerId="ADAL" clId="{8534317E-8B12-4726-A7E1-55D223A48B7F}" dt="2024-07-31T15:13:28.901" v="25"/>
              <pc2:cmMkLst xmlns:pc2="http://schemas.microsoft.com/office/powerpoint/2019/9/main/command">
                <pc:docMk/>
                <pc:sldMk cId="397824647" sldId="269"/>
                <pc2:cmMk id="{E8BDA34C-3DC2-45A1-BB77-7F1BD58D9058}"/>
              </pc2:cmMkLst>
              <pc226:cmRplyChg chg="add">
                <pc226:chgData name="Michael Regnier" userId="1cc6e2e0-380d-485b-b974-4506f8652aab" providerId="ADAL" clId="{8534317E-8B12-4726-A7E1-55D223A48B7F}" dt="2024-07-31T15:13:28.901" v="25"/>
                <pc2:cmRplyMkLst xmlns:pc2="http://schemas.microsoft.com/office/powerpoint/2019/9/main/command">
                  <pc:docMk/>
                  <pc:sldMk cId="397824647" sldId="269"/>
                  <pc2:cmMk id="{E8BDA34C-3DC2-45A1-BB77-7F1BD58D9058}"/>
                  <pc2:cmRplyMk id="{B55B0541-65B6-41ED-A9EE-56F8601C6B90}"/>
                </pc2:cmRplyMkLst>
              </pc226:cmRplyChg>
            </pc226:cmChg>
            <pc226:cmChg xmlns:pc226="http://schemas.microsoft.com/office/powerpoint/2022/06/main/command" chg="add">
              <pc226:chgData name="Michael Regnier" userId="1cc6e2e0-380d-485b-b974-4506f8652aab" providerId="ADAL" clId="{8534317E-8B12-4726-A7E1-55D223A48B7F}" dt="2024-07-31T15:11:11.837" v="21"/>
              <pc2:cmMkLst xmlns:pc2="http://schemas.microsoft.com/office/powerpoint/2019/9/main/command">
                <pc:docMk/>
                <pc:sldMk cId="397824647" sldId="269"/>
                <pc2:cmMk id="{52CC90AB-54FD-4935-861B-E232EDF40B02}"/>
              </pc2:cmMkLst>
            </pc226:cmChg>
            <pc226:cmChg xmlns:pc226="http://schemas.microsoft.com/office/powerpoint/2022/06/main/command" chg="add">
              <pc226:chgData name="Michael Regnier" userId="1cc6e2e0-380d-485b-b974-4506f8652aab" providerId="ADAL" clId="{8534317E-8B12-4726-A7E1-55D223A48B7F}" dt="2024-07-31T15:10:58.707" v="20"/>
              <pc2:cmMkLst xmlns:pc2="http://schemas.microsoft.com/office/powerpoint/2019/9/main/command">
                <pc:docMk/>
                <pc:sldMk cId="397824647" sldId="269"/>
                <pc2:cmMk id="{A70605C2-8596-4B52-80F6-E1622F41C259}"/>
              </pc2:cmMkLst>
            </pc226:cmChg>
            <pc226:cmChg xmlns:pc226="http://schemas.microsoft.com/office/powerpoint/2022/06/main/command" chg="add">
              <pc226:chgData name="Michael Regnier" userId="1cc6e2e0-380d-485b-b974-4506f8652aab" providerId="ADAL" clId="{8534317E-8B12-4726-A7E1-55D223A48B7F}" dt="2024-07-31T15:14:22.415" v="26"/>
              <pc2:cmMkLst xmlns:pc2="http://schemas.microsoft.com/office/powerpoint/2019/9/main/command">
                <pc:docMk/>
                <pc:sldMk cId="397824647" sldId="269"/>
                <pc2:cmMk id="{FD0764C9-AFF1-4EB4-A960-016B8DBF1944}"/>
              </pc2:cmMkLst>
            </pc226:cmChg>
          </p:ext>
        </pc:extLst>
      </pc:sldChg>
    </pc:docChg>
  </pc:docChgLst>
  <pc:docChgLst>
    <pc:chgData name="Hannah Skilton" userId="88aca992-965a-466d-b2ce-07374be4a523" providerId="ADAL" clId="{3B5F2C17-F61A-4AFB-B66C-47559616E1A9}"/>
    <pc:docChg chg="undo redo custSel modSld">
      <pc:chgData name="Hannah Skilton" userId="88aca992-965a-466d-b2ce-07374be4a523" providerId="ADAL" clId="{3B5F2C17-F61A-4AFB-B66C-47559616E1A9}" dt="2024-07-31T17:52:38.287" v="1108"/>
      <pc:docMkLst>
        <pc:docMk/>
      </pc:docMkLst>
      <pc:sldChg chg="modSp mod">
        <pc:chgData name="Hannah Skilton" userId="88aca992-965a-466d-b2ce-07374be4a523" providerId="ADAL" clId="{3B5F2C17-F61A-4AFB-B66C-47559616E1A9}" dt="2024-07-31T17:24:06.323" v="381" actId="13926"/>
        <pc:sldMkLst>
          <pc:docMk/>
          <pc:sldMk cId="655101693" sldId="261"/>
        </pc:sldMkLst>
        <pc:spChg chg="mod">
          <ac:chgData name="Hannah Skilton" userId="88aca992-965a-466d-b2ce-07374be4a523" providerId="ADAL" clId="{3B5F2C17-F61A-4AFB-B66C-47559616E1A9}" dt="2024-07-31T17:24:06.323" v="381" actId="13926"/>
          <ac:spMkLst>
            <pc:docMk/>
            <pc:sldMk cId="655101693" sldId="261"/>
            <ac:spMk id="3" creationId="{B13A1090-DCE5-2BF8-F4C5-85CA2D3DF1D9}"/>
          </ac:spMkLst>
        </pc:spChg>
      </pc:sldChg>
      <pc:sldChg chg="modSp mod modNotesTx">
        <pc:chgData name="Hannah Skilton" userId="88aca992-965a-466d-b2ce-07374be4a523" providerId="ADAL" clId="{3B5F2C17-F61A-4AFB-B66C-47559616E1A9}" dt="2024-07-31T17:31:01.258" v="719" actId="20577"/>
        <pc:sldMkLst>
          <pc:docMk/>
          <pc:sldMk cId="4266891814" sldId="262"/>
        </pc:sldMkLst>
        <pc:spChg chg="mod">
          <ac:chgData name="Hannah Skilton" userId="88aca992-965a-466d-b2ce-07374be4a523" providerId="ADAL" clId="{3B5F2C17-F61A-4AFB-B66C-47559616E1A9}" dt="2024-07-31T17:31:01.258" v="719" actId="20577"/>
          <ac:spMkLst>
            <pc:docMk/>
            <pc:sldMk cId="4266891814" sldId="262"/>
            <ac:spMk id="2" creationId="{42569084-1E8F-119E-BFF6-04B0C19A9506}"/>
          </ac:spMkLst>
        </pc:spChg>
      </pc:sldChg>
      <pc:sldChg chg="modSp mod modCm">
        <pc:chgData name="Hannah Skilton" userId="88aca992-965a-466d-b2ce-07374be4a523" providerId="ADAL" clId="{3B5F2C17-F61A-4AFB-B66C-47559616E1A9}" dt="2024-07-31T17:49:54.960" v="1077"/>
        <pc:sldMkLst>
          <pc:docMk/>
          <pc:sldMk cId="3642115683" sldId="263"/>
        </pc:sldMkLst>
        <pc:spChg chg="mod">
          <ac:chgData name="Hannah Skilton" userId="88aca992-965a-466d-b2ce-07374be4a523" providerId="ADAL" clId="{3B5F2C17-F61A-4AFB-B66C-47559616E1A9}" dt="2024-07-31T17:49:49.366" v="1075" actId="20577"/>
          <ac:spMkLst>
            <pc:docMk/>
            <pc:sldMk cId="3642115683" sldId="263"/>
            <ac:spMk id="2" creationId="{42569084-1E8F-119E-BFF6-04B0C19A9506}"/>
          </ac:spMkLst>
        </pc:spChg>
        <pc:extLst>
          <p:ext xmlns:p="http://schemas.openxmlformats.org/presentationml/2006/main" uri="{D6D511B9-2390-475A-947B-AFAB55BFBCF1}">
            <pc226:cmChg xmlns:pc226="http://schemas.microsoft.com/office/powerpoint/2022/06/main/command" chg="mod modRxn">
              <pc226:chgData name="Hannah Skilton" userId="88aca992-965a-466d-b2ce-07374be4a523" providerId="ADAL" clId="{3B5F2C17-F61A-4AFB-B66C-47559616E1A9}" dt="2024-07-31T17:49:49.366" v="1075" actId="20577"/>
              <pc2:cmMkLst xmlns:pc2="http://schemas.microsoft.com/office/powerpoint/2019/9/main/command">
                <pc:docMk/>
                <pc:sldMk cId="3642115683" sldId="263"/>
                <pc2:cmMk id="{87C94E5E-BD18-44DF-AC8D-63B94E7DCB14}"/>
              </pc2:cmMkLst>
            </pc226:cmChg>
            <pc226:cmChg xmlns:pc226="http://schemas.microsoft.com/office/powerpoint/2022/06/main/command" chg="mod modRxn">
              <pc226:chgData name="Hannah Skilton" userId="88aca992-965a-466d-b2ce-07374be4a523" providerId="ADAL" clId="{3B5F2C17-F61A-4AFB-B66C-47559616E1A9}" dt="2024-07-31T17:49:49.366" v="1075" actId="20577"/>
              <pc2:cmMkLst xmlns:pc2="http://schemas.microsoft.com/office/powerpoint/2019/9/main/command">
                <pc:docMk/>
                <pc:sldMk cId="3642115683" sldId="263"/>
                <pc2:cmMk id="{AEA8B06E-9417-415B-9511-8EF15A5FEF90}"/>
              </pc2:cmMkLst>
              <pc226:cmRplyChg chg="add">
                <pc226:chgData name="Hannah Skilton" userId="88aca992-965a-466d-b2ce-07374be4a523" providerId="ADAL" clId="{3B5F2C17-F61A-4AFB-B66C-47559616E1A9}" dt="2024-07-31T17:49:35.934" v="1059"/>
                <pc2:cmRplyMkLst xmlns:pc2="http://schemas.microsoft.com/office/powerpoint/2019/9/main/command">
                  <pc:docMk/>
                  <pc:sldMk cId="3642115683" sldId="263"/>
                  <pc2:cmMk id="{AEA8B06E-9417-415B-9511-8EF15A5FEF90}"/>
                  <pc2:cmRplyMk id="{CD64B8CD-479E-45E0-80C2-180FE25B4ED2}"/>
                </pc2:cmRplyMkLst>
              </pc226:cmRplyChg>
            </pc226:cmChg>
            <pc226:cmChg xmlns:pc226="http://schemas.microsoft.com/office/powerpoint/2022/06/main/command" chg="mod modRxn">
              <pc226:chgData name="Hannah Skilton" userId="88aca992-965a-466d-b2ce-07374be4a523" providerId="ADAL" clId="{3B5F2C17-F61A-4AFB-B66C-47559616E1A9}" dt="2024-07-31T17:49:54.960" v="1077"/>
              <pc2:cmMkLst xmlns:pc2="http://schemas.microsoft.com/office/powerpoint/2019/9/main/command">
                <pc:docMk/>
                <pc:sldMk cId="3642115683" sldId="263"/>
                <pc2:cmMk id="{F34CD7BA-CFC8-40F7-BE4A-C9A6F8A39E7F}"/>
              </pc2:cmMkLst>
            </pc226:cmChg>
            <pc226:cmChg xmlns:pc226="http://schemas.microsoft.com/office/powerpoint/2022/06/main/command" chg="mod modRxn">
              <pc226:chgData name="Hannah Skilton" userId="88aca992-965a-466d-b2ce-07374be4a523" providerId="ADAL" clId="{3B5F2C17-F61A-4AFB-B66C-47559616E1A9}" dt="2024-07-31T17:49:49.366" v="1075" actId="20577"/>
              <pc2:cmMkLst xmlns:pc2="http://schemas.microsoft.com/office/powerpoint/2019/9/main/command">
                <pc:docMk/>
                <pc:sldMk cId="3642115683" sldId="263"/>
                <pc2:cmMk id="{D0E1C1DA-2321-482B-BC77-82FB0B0C5EDA}"/>
              </pc2:cmMkLst>
            </pc226:cmChg>
            <pc226:cmChg xmlns:pc226="http://schemas.microsoft.com/office/powerpoint/2022/06/main/command" chg="mod modRxn">
              <pc226:chgData name="Hannah Skilton" userId="88aca992-965a-466d-b2ce-07374be4a523" providerId="ADAL" clId="{3B5F2C17-F61A-4AFB-B66C-47559616E1A9}" dt="2024-07-31T17:49:49.366" v="1075" actId="20577"/>
              <pc2:cmMkLst xmlns:pc2="http://schemas.microsoft.com/office/powerpoint/2019/9/main/command">
                <pc:docMk/>
                <pc:sldMk cId="3642115683" sldId="263"/>
                <pc2:cmMk id="{9C8FC5F8-CFB2-44CF-8978-3B9C575F399A}"/>
              </pc2:cmMkLst>
            </pc226:cmChg>
          </p:ext>
        </pc:extLst>
      </pc:sldChg>
      <pc:sldChg chg="modSp mod modCm">
        <pc:chgData name="Hannah Skilton" userId="88aca992-965a-466d-b2ce-07374be4a523" providerId="ADAL" clId="{3B5F2C17-F61A-4AFB-B66C-47559616E1A9}" dt="2024-07-31T17:45:45.684" v="940"/>
        <pc:sldMkLst>
          <pc:docMk/>
          <pc:sldMk cId="668944920" sldId="264"/>
        </pc:sldMkLst>
        <pc:spChg chg="mod">
          <ac:chgData name="Hannah Skilton" userId="88aca992-965a-466d-b2ce-07374be4a523" providerId="ADAL" clId="{3B5F2C17-F61A-4AFB-B66C-47559616E1A9}" dt="2024-07-31T17:44:53.483" v="939" actId="20577"/>
          <ac:spMkLst>
            <pc:docMk/>
            <pc:sldMk cId="668944920" sldId="264"/>
            <ac:spMk id="2" creationId="{42569084-1E8F-119E-BFF6-04B0C19A9506}"/>
          </ac:spMkLst>
        </pc:spChg>
        <pc:extLst>
          <p:ext xmlns:p="http://schemas.openxmlformats.org/presentationml/2006/main" uri="{D6D511B9-2390-475A-947B-AFAB55BFBCF1}">
            <pc226:cmChg xmlns:pc226="http://schemas.microsoft.com/office/powerpoint/2022/06/main/command" chg="mod">
              <pc226:chgData name="Hannah Skilton" userId="88aca992-965a-466d-b2ce-07374be4a523" providerId="ADAL" clId="{3B5F2C17-F61A-4AFB-B66C-47559616E1A9}" dt="2024-07-31T17:45:45.684" v="940"/>
              <pc2:cmMkLst xmlns:pc2="http://schemas.microsoft.com/office/powerpoint/2019/9/main/command">
                <pc:docMk/>
                <pc:sldMk cId="668944920" sldId="264"/>
                <pc2:cmMk id="{A5E6BFE4-2494-468B-BEE3-D9C4CC434134}"/>
              </pc2:cmMkLst>
              <pc226:cmRplyChg chg="add">
                <pc226:chgData name="Hannah Skilton" userId="88aca992-965a-466d-b2ce-07374be4a523" providerId="ADAL" clId="{3B5F2C17-F61A-4AFB-B66C-47559616E1A9}" dt="2024-07-31T17:45:45.684" v="940"/>
                <pc2:cmRplyMkLst xmlns:pc2="http://schemas.microsoft.com/office/powerpoint/2019/9/main/command">
                  <pc:docMk/>
                  <pc:sldMk cId="668944920" sldId="264"/>
                  <pc2:cmMk id="{A5E6BFE4-2494-468B-BEE3-D9C4CC434134}"/>
                  <pc2:cmRplyMk id="{C7556788-E4E4-433E-86D1-E58AEF785184}"/>
                </pc2:cmRplyMkLst>
              </pc226:cmRplyChg>
            </pc226:cmChg>
          </p:ext>
        </pc:extLst>
      </pc:sldChg>
      <pc:sldChg chg="modSp mod modCm">
        <pc:chgData name="Hannah Skilton" userId="88aca992-965a-466d-b2ce-07374be4a523" providerId="ADAL" clId="{3B5F2C17-F61A-4AFB-B66C-47559616E1A9}" dt="2024-07-31T17:50:36.008" v="1081" actId="33524"/>
        <pc:sldMkLst>
          <pc:docMk/>
          <pc:sldMk cId="3560137162" sldId="265"/>
        </pc:sldMkLst>
        <pc:spChg chg="mod">
          <ac:chgData name="Hannah Skilton" userId="88aca992-965a-466d-b2ce-07374be4a523" providerId="ADAL" clId="{3B5F2C17-F61A-4AFB-B66C-47559616E1A9}" dt="2024-07-31T17:50:36.008" v="1081" actId="33524"/>
          <ac:spMkLst>
            <pc:docMk/>
            <pc:sldMk cId="3560137162" sldId="265"/>
            <ac:spMk id="6" creationId="{3DFD9E56-F1E2-DBD0-C96F-56127A76ED23}"/>
          </ac:spMkLst>
        </pc:spChg>
        <pc:extLst>
          <p:ext xmlns:p="http://schemas.openxmlformats.org/presentationml/2006/main" uri="{D6D511B9-2390-475A-947B-AFAB55BFBCF1}">
            <pc226:cmChg xmlns:pc226="http://schemas.microsoft.com/office/powerpoint/2022/06/main/command" chg="mod">
              <pc226:chgData name="Hannah Skilton" userId="88aca992-965a-466d-b2ce-07374be4a523" providerId="ADAL" clId="{3B5F2C17-F61A-4AFB-B66C-47559616E1A9}" dt="2024-07-31T17:50:36.008" v="1081" actId="33524"/>
              <pc2:cmMkLst xmlns:pc2="http://schemas.microsoft.com/office/powerpoint/2019/9/main/command">
                <pc:docMk/>
                <pc:sldMk cId="3560137162" sldId="265"/>
                <pc2:cmMk id="{337C4F71-4829-4B86-BAEE-108CB4D4FF08}"/>
              </pc2:cmMkLst>
              <pc226:cmRplyChg chg="add">
                <pc226:chgData name="Hannah Skilton" userId="88aca992-965a-466d-b2ce-07374be4a523" providerId="ADAL" clId="{3B5F2C17-F61A-4AFB-B66C-47559616E1A9}" dt="2024-07-31T17:35:48.779" v="797"/>
                <pc2:cmRplyMkLst xmlns:pc2="http://schemas.microsoft.com/office/powerpoint/2019/9/main/command">
                  <pc:docMk/>
                  <pc:sldMk cId="3560137162" sldId="265"/>
                  <pc2:cmMk id="{337C4F71-4829-4B86-BAEE-108CB4D4FF08}"/>
                  <pc2:cmRplyMk id="{E98582F6-5BFC-42BD-8FE3-46079DCF1472}"/>
                </pc2:cmRplyMkLst>
              </pc226:cmRplyChg>
            </pc226:cmChg>
            <pc226:cmChg xmlns:pc226="http://schemas.microsoft.com/office/powerpoint/2022/06/main/command" chg="mod">
              <pc226:chgData name="Hannah Skilton" userId="88aca992-965a-466d-b2ce-07374be4a523" providerId="ADAL" clId="{3B5F2C17-F61A-4AFB-B66C-47559616E1A9}" dt="2024-07-31T17:50:36.008" v="1081" actId="33524"/>
              <pc2:cmMkLst xmlns:pc2="http://schemas.microsoft.com/office/powerpoint/2019/9/main/command">
                <pc:docMk/>
                <pc:sldMk cId="3560137162" sldId="265"/>
                <pc2:cmMk id="{0BE79FC8-0C59-43D6-AAC4-76FD20FD46A7}"/>
              </pc2:cmMkLst>
              <pc226:cmRplyChg chg="add">
                <pc226:chgData name="Hannah Skilton" userId="88aca992-965a-466d-b2ce-07374be4a523" providerId="ADAL" clId="{3B5F2C17-F61A-4AFB-B66C-47559616E1A9}" dt="2024-07-31T17:35:50.691" v="798"/>
                <pc2:cmRplyMkLst xmlns:pc2="http://schemas.microsoft.com/office/powerpoint/2019/9/main/command">
                  <pc:docMk/>
                  <pc:sldMk cId="3560137162" sldId="265"/>
                  <pc2:cmMk id="{0BE79FC8-0C59-43D6-AAC4-76FD20FD46A7}"/>
                  <pc2:cmRplyMk id="{35FA5231-EAF9-4029-80EB-85C2EA2F573F}"/>
                </pc2:cmRplyMkLst>
              </pc226:cmRplyChg>
            </pc226:cmChg>
            <pc226:cmChg xmlns:pc226="http://schemas.microsoft.com/office/powerpoint/2022/06/main/command" chg="mod">
              <pc226:chgData name="Hannah Skilton" userId="88aca992-965a-466d-b2ce-07374be4a523" providerId="ADAL" clId="{3B5F2C17-F61A-4AFB-B66C-47559616E1A9}" dt="2024-07-31T17:50:36.008" v="1081" actId="33524"/>
              <pc2:cmMkLst xmlns:pc2="http://schemas.microsoft.com/office/powerpoint/2019/9/main/command">
                <pc:docMk/>
                <pc:sldMk cId="3560137162" sldId="265"/>
                <pc2:cmMk id="{5B1B84DA-A8DF-43AE-BC02-2990390827AB}"/>
              </pc2:cmMkLst>
              <pc226:cmRplyChg chg="add del">
                <pc226:chgData name="Hannah Skilton" userId="88aca992-965a-466d-b2ce-07374be4a523" providerId="ADAL" clId="{3B5F2C17-F61A-4AFB-B66C-47559616E1A9}" dt="2024-07-31T17:33:06.843" v="744"/>
                <pc2:cmRplyMkLst xmlns:pc2="http://schemas.microsoft.com/office/powerpoint/2019/9/main/command">
                  <pc:docMk/>
                  <pc:sldMk cId="3560137162" sldId="265"/>
                  <pc2:cmMk id="{5B1B84DA-A8DF-43AE-BC02-2990390827AB}"/>
                  <pc2:cmRplyMk id="{5C10E75D-9B7F-43CE-B74F-E12B3C77AEE1}"/>
                </pc2:cmRplyMkLst>
              </pc226:cmRplyChg>
              <pc226:cmRplyChg chg="add">
                <pc226:chgData name="Hannah Skilton" userId="88aca992-965a-466d-b2ce-07374be4a523" providerId="ADAL" clId="{3B5F2C17-F61A-4AFB-B66C-47559616E1A9}" dt="2024-07-31T17:34:18.039" v="779"/>
                <pc2:cmRplyMkLst xmlns:pc2="http://schemas.microsoft.com/office/powerpoint/2019/9/main/command">
                  <pc:docMk/>
                  <pc:sldMk cId="3560137162" sldId="265"/>
                  <pc2:cmMk id="{5B1B84DA-A8DF-43AE-BC02-2990390827AB}"/>
                  <pc2:cmRplyMk id="{D22AFE68-3AD6-474C-AEF6-0ED1A0CD38A6}"/>
                </pc2:cmRplyMkLst>
              </pc226:cmRplyChg>
            </pc226:cmChg>
          </p:ext>
        </pc:extLst>
      </pc:sldChg>
      <pc:sldChg chg="modSp mod modCm">
        <pc:chgData name="Hannah Skilton" userId="88aca992-965a-466d-b2ce-07374be4a523" providerId="ADAL" clId="{3B5F2C17-F61A-4AFB-B66C-47559616E1A9}" dt="2024-07-31T17:51:56.837" v="1098"/>
        <pc:sldMkLst>
          <pc:docMk/>
          <pc:sldMk cId="995491287" sldId="266"/>
        </pc:sldMkLst>
        <pc:spChg chg="mod">
          <ac:chgData name="Hannah Skilton" userId="88aca992-965a-466d-b2ce-07374be4a523" providerId="ADAL" clId="{3B5F2C17-F61A-4AFB-B66C-47559616E1A9}" dt="2024-07-31T17:51:50.020" v="1097" actId="20577"/>
          <ac:spMkLst>
            <pc:docMk/>
            <pc:sldMk cId="995491287" sldId="266"/>
            <ac:spMk id="6" creationId="{3DFD9E56-F1E2-DBD0-C96F-56127A76ED23}"/>
          </ac:spMkLst>
        </pc:spChg>
        <pc:extLst>
          <p:ext xmlns:p="http://schemas.openxmlformats.org/presentationml/2006/main" uri="{D6D511B9-2390-475A-947B-AFAB55BFBCF1}">
            <pc226:cmChg xmlns:pc226="http://schemas.microsoft.com/office/powerpoint/2022/06/main/command" chg="mod">
              <pc226:chgData name="Hannah Skilton" userId="88aca992-965a-466d-b2ce-07374be4a523" providerId="ADAL" clId="{3B5F2C17-F61A-4AFB-B66C-47559616E1A9}" dt="2024-07-31T17:51:56.837" v="1098"/>
              <pc2:cmMkLst xmlns:pc2="http://schemas.microsoft.com/office/powerpoint/2019/9/main/command">
                <pc:docMk/>
                <pc:sldMk cId="995491287" sldId="266"/>
                <pc2:cmMk id="{9EFD6332-511A-4E47-8DE0-C33E66546B02}"/>
              </pc2:cmMkLst>
              <pc226:cmRplyChg chg="add del">
                <pc226:chgData name="Hannah Skilton" userId="88aca992-965a-466d-b2ce-07374be4a523" providerId="ADAL" clId="{3B5F2C17-F61A-4AFB-B66C-47559616E1A9}" dt="2024-07-31T17:51:47.552" v="1094"/>
                <pc2:cmRplyMkLst xmlns:pc2="http://schemas.microsoft.com/office/powerpoint/2019/9/main/command">
                  <pc:docMk/>
                  <pc:sldMk cId="995491287" sldId="266"/>
                  <pc2:cmMk id="{9EFD6332-511A-4E47-8DE0-C33E66546B02}"/>
                  <pc2:cmRplyMk id="{990B4355-493A-4AA2-A7E7-41351740A002}"/>
                </pc2:cmRplyMkLst>
              </pc226:cmRplyChg>
            </pc226:cmChg>
          </p:ext>
        </pc:extLst>
      </pc:sldChg>
      <pc:sldChg chg="modSp mod modCm">
        <pc:chgData name="Hannah Skilton" userId="88aca992-965a-466d-b2ce-07374be4a523" providerId="ADAL" clId="{3B5F2C17-F61A-4AFB-B66C-47559616E1A9}" dt="2024-07-31T17:52:21.696" v="1100"/>
        <pc:sldMkLst>
          <pc:docMk/>
          <pc:sldMk cId="1716398110" sldId="268"/>
        </pc:sldMkLst>
        <pc:spChg chg="mod">
          <ac:chgData name="Hannah Skilton" userId="88aca992-965a-466d-b2ce-07374be4a523" providerId="ADAL" clId="{3B5F2C17-F61A-4AFB-B66C-47559616E1A9}" dt="2024-07-31T17:37:53.205" v="862" actId="20577"/>
          <ac:spMkLst>
            <pc:docMk/>
            <pc:sldMk cId="1716398110" sldId="268"/>
            <ac:spMk id="6" creationId="{3DFD9E56-F1E2-DBD0-C96F-56127A76ED23}"/>
          </ac:spMkLst>
        </pc:spChg>
        <pc:extLst>
          <p:ext xmlns:p="http://schemas.openxmlformats.org/presentationml/2006/main" uri="{D6D511B9-2390-475A-947B-AFAB55BFBCF1}">
            <pc226:cmChg xmlns:pc226="http://schemas.microsoft.com/office/powerpoint/2022/06/main/command" chg="mod">
              <pc226:chgData name="Hannah Skilton" userId="88aca992-965a-466d-b2ce-07374be4a523" providerId="ADAL" clId="{3B5F2C17-F61A-4AFB-B66C-47559616E1A9}" dt="2024-07-31T17:52:21.696" v="1100"/>
              <pc2:cmMkLst xmlns:pc2="http://schemas.microsoft.com/office/powerpoint/2019/9/main/command">
                <pc:docMk/>
                <pc:sldMk cId="1716398110" sldId="268"/>
                <pc2:cmMk id="{69E7E62B-32CF-4EFC-BCD8-865097383007}"/>
              </pc2:cmMkLst>
              <pc226:cmRplyChg chg="add">
                <pc226:chgData name="Hannah Skilton" userId="88aca992-965a-466d-b2ce-07374be4a523" providerId="ADAL" clId="{3B5F2C17-F61A-4AFB-B66C-47559616E1A9}" dt="2024-07-31T17:36:56.346" v="841"/>
                <pc2:cmRplyMkLst xmlns:pc2="http://schemas.microsoft.com/office/powerpoint/2019/9/main/command">
                  <pc:docMk/>
                  <pc:sldMk cId="1716398110" sldId="268"/>
                  <pc2:cmMk id="{69E7E62B-32CF-4EFC-BCD8-865097383007}"/>
                  <pc2:cmRplyMk id="{1961F7C3-E6BD-4883-896A-B289B92DE89F}"/>
                </pc2:cmRplyMkLst>
              </pc226:cmRplyChg>
            </pc226:cmChg>
            <pc226:cmChg xmlns:pc226="http://schemas.microsoft.com/office/powerpoint/2022/06/main/command" chg="mod">
              <pc226:chgData name="Hannah Skilton" userId="88aca992-965a-466d-b2ce-07374be4a523" providerId="ADAL" clId="{3B5F2C17-F61A-4AFB-B66C-47559616E1A9}" dt="2024-07-31T17:52:19.920" v="1099"/>
              <pc2:cmMkLst xmlns:pc2="http://schemas.microsoft.com/office/powerpoint/2019/9/main/command">
                <pc:docMk/>
                <pc:sldMk cId="1716398110" sldId="268"/>
                <pc2:cmMk id="{F7DD5588-4C41-4B22-922F-5478DE5339FA}"/>
              </pc2:cmMkLst>
              <pc226:cmRplyChg chg="add">
                <pc226:chgData name="Hannah Skilton" userId="88aca992-965a-466d-b2ce-07374be4a523" providerId="ADAL" clId="{3B5F2C17-F61A-4AFB-B66C-47559616E1A9}" dt="2024-07-31T17:41:25.597" v="863"/>
                <pc2:cmRplyMkLst xmlns:pc2="http://schemas.microsoft.com/office/powerpoint/2019/9/main/command">
                  <pc:docMk/>
                  <pc:sldMk cId="1716398110" sldId="268"/>
                  <pc2:cmMk id="{F7DD5588-4C41-4B22-922F-5478DE5339FA}"/>
                  <pc2:cmRplyMk id="{6FE795F8-7911-4E28-B2B2-5A5532E521DA}"/>
                </pc2:cmRplyMkLst>
              </pc226:cmRplyChg>
            </pc226:cmChg>
          </p:ext>
        </pc:extLst>
      </pc:sldChg>
      <pc:sldChg chg="modSp mod modCm">
        <pc:chgData name="Hannah Skilton" userId="88aca992-965a-466d-b2ce-07374be4a523" providerId="ADAL" clId="{3B5F2C17-F61A-4AFB-B66C-47559616E1A9}" dt="2024-07-31T17:52:38.287" v="1108"/>
        <pc:sldMkLst>
          <pc:docMk/>
          <pc:sldMk cId="397824647" sldId="269"/>
        </pc:sldMkLst>
        <pc:spChg chg="mod">
          <ac:chgData name="Hannah Skilton" userId="88aca992-965a-466d-b2ce-07374be4a523" providerId="ADAL" clId="{3B5F2C17-F61A-4AFB-B66C-47559616E1A9}" dt="2024-07-31T17:43:22.678" v="928" actId="20577"/>
          <ac:spMkLst>
            <pc:docMk/>
            <pc:sldMk cId="397824647" sldId="269"/>
            <ac:spMk id="2" creationId="{42569084-1E8F-119E-BFF6-04B0C19A9506}"/>
          </ac:spMkLst>
        </pc:spChg>
        <pc:extLst>
          <p:ext xmlns:p="http://schemas.openxmlformats.org/presentationml/2006/main" uri="{D6D511B9-2390-475A-947B-AFAB55BFBCF1}">
            <pc226:cmChg xmlns:pc226="http://schemas.microsoft.com/office/powerpoint/2022/06/main/command" chg="mod modRxn">
              <pc226:chgData name="Hannah Skilton" userId="88aca992-965a-466d-b2ce-07374be4a523" providerId="ADAL" clId="{3B5F2C17-F61A-4AFB-B66C-47559616E1A9}" dt="2024-07-31T17:52:27.736" v="1101"/>
              <pc2:cmMkLst xmlns:pc2="http://schemas.microsoft.com/office/powerpoint/2019/9/main/command">
                <pc:docMk/>
                <pc:sldMk cId="397824647" sldId="269"/>
                <pc2:cmMk id="{96085622-C6ED-4A5E-8A96-7A862EBF14D0}"/>
              </pc2:cmMkLst>
            </pc226:cmChg>
            <pc226:cmChg xmlns:pc226="http://schemas.microsoft.com/office/powerpoint/2022/06/main/command" chg="mod modRxn">
              <pc226:chgData name="Hannah Skilton" userId="88aca992-965a-466d-b2ce-07374be4a523" providerId="ADAL" clId="{3B5F2C17-F61A-4AFB-B66C-47559616E1A9}" dt="2024-07-31T17:52:36.817" v="1107"/>
              <pc2:cmMkLst xmlns:pc2="http://schemas.microsoft.com/office/powerpoint/2019/9/main/command">
                <pc:docMk/>
                <pc:sldMk cId="397824647" sldId="269"/>
                <pc2:cmMk id="{1556DB2A-0406-4773-BEDE-364A7042216E}"/>
              </pc2:cmMkLst>
            </pc226:cmChg>
            <pc226:cmChg xmlns:pc226="http://schemas.microsoft.com/office/powerpoint/2022/06/main/command" chg="mod modRxn">
              <pc226:chgData name="Hannah Skilton" userId="88aca992-965a-466d-b2ce-07374be4a523" providerId="ADAL" clId="{3B5F2C17-F61A-4AFB-B66C-47559616E1A9}" dt="2024-07-31T17:52:34.505" v="1105"/>
              <pc2:cmMkLst xmlns:pc2="http://schemas.microsoft.com/office/powerpoint/2019/9/main/command">
                <pc:docMk/>
                <pc:sldMk cId="397824647" sldId="269"/>
                <pc2:cmMk id="{BB831C43-A468-4101-B945-F749C1A68F68}"/>
              </pc2:cmMkLst>
            </pc226:cmChg>
            <pc226:cmChg xmlns:pc226="http://schemas.microsoft.com/office/powerpoint/2022/06/main/command" chg="mod modRxn">
              <pc226:chgData name="Hannah Skilton" userId="88aca992-965a-466d-b2ce-07374be4a523" providerId="ADAL" clId="{3B5F2C17-F61A-4AFB-B66C-47559616E1A9}" dt="2024-07-31T17:52:35.708" v="1106"/>
              <pc2:cmMkLst xmlns:pc2="http://schemas.microsoft.com/office/powerpoint/2019/9/main/command">
                <pc:docMk/>
                <pc:sldMk cId="397824647" sldId="269"/>
                <pc2:cmMk id="{EA710F49-B0EA-4083-8197-48CE6242072F}"/>
              </pc2:cmMkLst>
            </pc226:cmChg>
            <pc226:cmChg xmlns:pc226="http://schemas.microsoft.com/office/powerpoint/2022/06/main/command" chg="mod modRxn">
              <pc226:chgData name="Hannah Skilton" userId="88aca992-965a-466d-b2ce-07374be4a523" providerId="ADAL" clId="{3B5F2C17-F61A-4AFB-B66C-47559616E1A9}" dt="2024-07-31T17:52:29.547" v="1102"/>
              <pc2:cmMkLst xmlns:pc2="http://schemas.microsoft.com/office/powerpoint/2019/9/main/command">
                <pc:docMk/>
                <pc:sldMk cId="397824647" sldId="269"/>
                <pc2:cmMk id="{E8BDA34C-3DC2-45A1-BB77-7F1BD58D9058}"/>
              </pc2:cmMkLst>
            </pc226:cmChg>
            <pc226:cmChg xmlns:pc226="http://schemas.microsoft.com/office/powerpoint/2022/06/main/command" chg="mod modRxn">
              <pc226:chgData name="Hannah Skilton" userId="88aca992-965a-466d-b2ce-07374be4a523" providerId="ADAL" clId="{3B5F2C17-F61A-4AFB-B66C-47559616E1A9}" dt="2024-07-31T17:52:32.582" v="1104"/>
              <pc2:cmMkLst xmlns:pc2="http://schemas.microsoft.com/office/powerpoint/2019/9/main/command">
                <pc:docMk/>
                <pc:sldMk cId="397824647" sldId="269"/>
                <pc2:cmMk id="{52CC90AB-54FD-4935-861B-E232EDF40B02}"/>
              </pc2:cmMkLst>
            </pc226:cmChg>
            <pc226:cmChg xmlns:pc226="http://schemas.microsoft.com/office/powerpoint/2022/06/main/command" chg="mod modRxn">
              <pc226:chgData name="Hannah Skilton" userId="88aca992-965a-466d-b2ce-07374be4a523" providerId="ADAL" clId="{3B5F2C17-F61A-4AFB-B66C-47559616E1A9}" dt="2024-07-31T17:52:31.281" v="1103"/>
              <pc2:cmMkLst xmlns:pc2="http://schemas.microsoft.com/office/powerpoint/2019/9/main/command">
                <pc:docMk/>
                <pc:sldMk cId="397824647" sldId="269"/>
                <pc2:cmMk id="{A70605C2-8596-4B52-80F6-E1622F41C259}"/>
              </pc2:cmMkLst>
            </pc226:cmChg>
            <pc226:cmChg xmlns:pc226="http://schemas.microsoft.com/office/powerpoint/2022/06/main/command" chg="mod modRxn">
              <pc226:chgData name="Hannah Skilton" userId="88aca992-965a-466d-b2ce-07374be4a523" providerId="ADAL" clId="{3B5F2C17-F61A-4AFB-B66C-47559616E1A9}" dt="2024-07-31T17:52:38.287" v="1108"/>
              <pc2:cmMkLst xmlns:pc2="http://schemas.microsoft.com/office/powerpoint/2019/9/main/command">
                <pc:docMk/>
                <pc:sldMk cId="397824647" sldId="269"/>
                <pc2:cmMk id="{FD0764C9-AFF1-4EB4-A960-016B8DBF1944}"/>
              </pc2:cmMkLst>
            </pc226:cmChg>
          </p:ext>
        </pc:extLst>
      </pc:sldChg>
    </pc:docChg>
  </pc:docChgLst>
  <pc:docChgLst>
    <pc:chgData name="Jess Lister" userId="S::jess_humankind-research.com#ext#@wellcomecloud.onmicrosoft.com::c9a0e4eb-69b6-4887-9c28-b2eb517ba1b9" providerId="AD" clId="Web-{CBF779C7-5579-722B-2BA4-CB26D923CC84}"/>
    <pc:docChg chg="modSld">
      <pc:chgData name="Jess Lister" userId="S::jess_humankind-research.com#ext#@wellcomecloud.onmicrosoft.com::c9a0e4eb-69b6-4887-9c28-b2eb517ba1b9" providerId="AD" clId="Web-{CBF779C7-5579-722B-2BA4-CB26D923CC84}" dt="2024-07-31T09:11:12.839" v="74" actId="20577"/>
      <pc:docMkLst>
        <pc:docMk/>
      </pc:docMkLst>
      <pc:sldChg chg="modSp">
        <pc:chgData name="Jess Lister" userId="S::jess_humankind-research.com#ext#@wellcomecloud.onmicrosoft.com::c9a0e4eb-69b6-4887-9c28-b2eb517ba1b9" providerId="AD" clId="Web-{CBF779C7-5579-722B-2BA4-CB26D923CC84}" dt="2024-07-31T09:11:01.042" v="68" actId="20577"/>
        <pc:sldMkLst>
          <pc:docMk/>
          <pc:sldMk cId="3560137162" sldId="265"/>
        </pc:sldMkLst>
        <pc:spChg chg="mod">
          <ac:chgData name="Jess Lister" userId="S::jess_humankind-research.com#ext#@wellcomecloud.onmicrosoft.com::c9a0e4eb-69b6-4887-9c28-b2eb517ba1b9" providerId="AD" clId="Web-{CBF779C7-5579-722B-2BA4-CB26D923CC84}" dt="2024-07-31T09:11:01.042" v="68" actId="20577"/>
          <ac:spMkLst>
            <pc:docMk/>
            <pc:sldMk cId="3560137162" sldId="265"/>
            <ac:spMk id="6" creationId="{3DFD9E56-F1E2-DBD0-C96F-56127A76ED23}"/>
          </ac:spMkLst>
        </pc:spChg>
      </pc:sldChg>
      <pc:sldChg chg="modSp">
        <pc:chgData name="Jess Lister" userId="S::jess_humankind-research.com#ext#@wellcomecloud.onmicrosoft.com::c9a0e4eb-69b6-4887-9c28-b2eb517ba1b9" providerId="AD" clId="Web-{CBF779C7-5579-722B-2BA4-CB26D923CC84}" dt="2024-07-31T09:11:12.839" v="74" actId="20577"/>
        <pc:sldMkLst>
          <pc:docMk/>
          <pc:sldMk cId="397824647" sldId="269"/>
        </pc:sldMkLst>
        <pc:spChg chg="mod">
          <ac:chgData name="Jess Lister" userId="S::jess_humankind-research.com#ext#@wellcomecloud.onmicrosoft.com::c9a0e4eb-69b6-4887-9c28-b2eb517ba1b9" providerId="AD" clId="Web-{CBF779C7-5579-722B-2BA4-CB26D923CC84}" dt="2024-07-31T09:11:12.839" v="74" actId="20577"/>
          <ac:spMkLst>
            <pc:docMk/>
            <pc:sldMk cId="397824647" sldId="269"/>
            <ac:spMk id="2" creationId="{42569084-1E8F-119E-BFF6-04B0C19A9506}"/>
          </ac:spMkLst>
        </pc:spChg>
      </pc:sldChg>
    </pc:docChg>
  </pc:docChgLst>
  <pc:docChgLst>
    <pc:chgData name="Jess Lister" userId="S::jess_humankind-research.com#ext#@wellcomecloud.onmicrosoft.com::c9a0e4eb-69b6-4887-9c28-b2eb517ba1b9" providerId="AD" clId="Web-{849FFE0A-FC50-8069-F93B-DB9915975052}"/>
    <pc:docChg chg="modSld">
      <pc:chgData name="Jess Lister" userId="S::jess_humankind-research.com#ext#@wellcomecloud.onmicrosoft.com::c9a0e4eb-69b6-4887-9c28-b2eb517ba1b9" providerId="AD" clId="Web-{849FFE0A-FC50-8069-F93B-DB9915975052}" dt="2024-07-31T10:49:06.489" v="67"/>
      <pc:docMkLst>
        <pc:docMk/>
      </pc:docMkLst>
      <pc:sldChg chg="modNotes">
        <pc:chgData name="Jess Lister" userId="S::jess_humankind-research.com#ext#@wellcomecloud.onmicrosoft.com::c9a0e4eb-69b6-4887-9c28-b2eb517ba1b9" providerId="AD" clId="Web-{849FFE0A-FC50-8069-F93B-DB9915975052}" dt="2024-07-31T10:49:06.489" v="67"/>
        <pc:sldMkLst>
          <pc:docMk/>
          <pc:sldMk cId="4266891814" sldId="262"/>
        </pc:sldMkLst>
      </pc:sldChg>
    </pc:docChg>
  </pc:docChgLst>
</pc:chgInfo>
</file>

<file path=ppt/comments/modernComment_108_27DF4A18.xml><?xml version="1.0" encoding="utf-8"?>
<p188:cmLst xmlns:a="http://schemas.openxmlformats.org/drawingml/2006/main" xmlns:r="http://schemas.openxmlformats.org/officeDocument/2006/relationships" xmlns:p188="http://schemas.microsoft.com/office/powerpoint/2018/8/main">
  <p188:cm id="{A5E6BFE4-2494-468B-BEE3-D9C4CC434134}" authorId="{D943CC28-61CD-941F-2D7E-D0773B403806}" status="resolved" created="2024-07-31T15:22:33.016" complete="100000">
    <ac:txMkLst xmlns:ac="http://schemas.microsoft.com/office/drawing/2013/main/command">
      <pc:docMk xmlns:pc="http://schemas.microsoft.com/office/powerpoint/2013/main/command"/>
      <pc:sldMk xmlns:pc="http://schemas.microsoft.com/office/powerpoint/2013/main/command" cId="668944920" sldId="264"/>
      <ac:spMk id="2" creationId="{42569084-1E8F-119E-BFF6-04B0C19A9506}"/>
      <ac:txMk cp="0" len="20">
        <ac:context len="653" hash="156492978"/>
      </ac:txMk>
    </ac:txMkLst>
    <p188:pos x="3377453" y="150392"/>
    <p188:replyLst>
      <p188:reply id="{C7556788-E4E4-433E-86D1-E58AEF785184}" authorId="{EBA3E6A2-D43B-2CCB-5C0C-F38B368937CA}" created="2024-07-31T17:45:45.665">
        <p188:txBody>
          <a:bodyPr/>
          <a:lstStyle/>
          <a:p>
            <a:r>
              <a:rPr lang="en-GB"/>
              <a:t>I will leave this comment in and let HKR make a call on this one based on their context </a:t>
            </a:r>
          </a:p>
        </p188:txBody>
      </p188:reply>
    </p188:replyLst>
    <p188:txBody>
      <a:bodyPr/>
      <a:lstStyle/>
      <a:p>
        <a:r>
          <a:rPr lang="en-GB"/>
          <a:t>If this is used on its own, I'd add that it is part of Wellcome. Eg "Wellcome Collection is Wellcome's free museum and library…"
If not, then please maintain the same pronouns - if Wellcome is talking about 'us', then Wellcome Collection should be 'us' talking as well.
If it's been third person about Wellcome, then third person here is ok, but I would prefer we say "Wellcome Collection is their free museum…" and use "it" as the pronoun thereafter, to avoid suggesting we're two separate entities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BB56B-759C-3D44-95DF-6E1E5158A26F}" type="datetimeFigureOut">
              <a:rPr lang="en-US" smtClean="0"/>
              <a:t>8/5/24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2A2A8-9D5B-F441-8912-53B85A3987F5}" type="slidenum">
              <a:rPr lang="en-US" smtClean="0"/>
              <a:t>‹#›</a:t>
            </a:fld>
            <a:endParaRPr lang="en-US"/>
          </a:p>
        </p:txBody>
      </p:sp>
    </p:spTree>
    <p:extLst>
      <p:ext uri="{BB962C8B-B14F-4D97-AF65-F5344CB8AC3E}">
        <p14:creationId xmlns:p14="http://schemas.microsoft.com/office/powerpoint/2010/main" val="3113978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A: </a:t>
            </a:r>
            <a:r>
              <a:rPr lang="en-US" err="1"/>
              <a:t>Wellcome’s</a:t>
            </a:r>
            <a:r>
              <a:rPr lang="en-US"/>
              <a:t> vision and mission – from vision and strategy slides: https://</a:t>
            </a:r>
            <a:r>
              <a:rPr lang="en-US" err="1"/>
              <a:t>wellcomecloud-my.sharepoint.com</a:t>
            </a:r>
            <a:r>
              <a:rPr lang="en-US"/>
              <a:t>/personal/</a:t>
            </a:r>
            <a:r>
              <a:rPr lang="en-US" err="1"/>
              <a:t>h_skilton_wellcome_ac_uk</a:t>
            </a:r>
            <a:r>
              <a:rPr lang="en-US"/>
              <a:t>/Documents/Shared%20docs%20with%20others/Beliefs%20and%20values/vision+strategy%20slides.pptx?web=1</a:t>
            </a:r>
          </a:p>
          <a:p>
            <a:endParaRPr lang="en-US" i="1"/>
          </a:p>
          <a:p>
            <a:r>
              <a:rPr lang="en-US" i="1"/>
              <a:t>Framing / pronoun use: As this is the </a:t>
            </a:r>
            <a:r>
              <a:rPr lang="en-US" i="1" err="1"/>
              <a:t>Wellcome</a:t>
            </a:r>
            <a:r>
              <a:rPr lang="en-US" i="1"/>
              <a:t> brand, we recommend the ‘we’ approach so it is clear it’s </a:t>
            </a:r>
            <a:r>
              <a:rPr lang="en-US" i="1" err="1"/>
              <a:t>Wellcome</a:t>
            </a:r>
            <a:r>
              <a:rPr lang="en-US" i="1"/>
              <a:t> talking about itself, However we start with ‘</a:t>
            </a:r>
            <a:r>
              <a:rPr lang="en-US" i="1" err="1"/>
              <a:t>Wellcome’s</a:t>
            </a:r>
            <a:r>
              <a:rPr lang="en-US" i="1"/>
              <a:t> vision’ (third person) because this is the first stimulus people will see… thereafter we use ‘we’</a:t>
            </a:r>
          </a:p>
        </p:txBody>
      </p:sp>
      <p:sp>
        <p:nvSpPr>
          <p:cNvPr id="4" name="Slide Number Placeholder 3"/>
          <p:cNvSpPr>
            <a:spLocks noGrp="1"/>
          </p:cNvSpPr>
          <p:nvPr>
            <p:ph type="sldNum" sz="quarter" idx="5"/>
          </p:nvPr>
        </p:nvSpPr>
        <p:spPr/>
        <p:txBody>
          <a:bodyPr/>
          <a:lstStyle/>
          <a:p>
            <a:fld id="{2A02A2A8-9D5B-F441-8912-53B85A3987F5}" type="slidenum">
              <a:rPr lang="en-US" smtClean="0"/>
              <a:t>1</a:t>
            </a:fld>
            <a:endParaRPr lang="en-US"/>
          </a:p>
        </p:txBody>
      </p:sp>
    </p:spTree>
    <p:extLst>
      <p:ext uri="{BB962C8B-B14F-4D97-AF65-F5344CB8AC3E}">
        <p14:creationId xmlns:p14="http://schemas.microsoft.com/office/powerpoint/2010/main" val="1126267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F: values with descriptors. From Draft Updated core brand and cascade deck</a:t>
            </a:r>
          </a:p>
        </p:txBody>
      </p:sp>
      <p:sp>
        <p:nvSpPr>
          <p:cNvPr id="4" name="Slide Number Placeholder 3"/>
          <p:cNvSpPr>
            <a:spLocks noGrp="1"/>
          </p:cNvSpPr>
          <p:nvPr>
            <p:ph type="sldNum" sz="quarter" idx="5"/>
          </p:nvPr>
        </p:nvSpPr>
        <p:spPr/>
        <p:txBody>
          <a:bodyPr/>
          <a:lstStyle/>
          <a:p>
            <a:fld id="{2A02A2A8-9D5B-F441-8912-53B85A3987F5}" type="slidenum">
              <a:rPr lang="en-US" smtClean="0"/>
              <a:t>10</a:t>
            </a:fld>
            <a:endParaRPr lang="en-US"/>
          </a:p>
        </p:txBody>
      </p:sp>
    </p:spTree>
    <p:extLst>
      <p:ext uri="{BB962C8B-B14F-4D97-AF65-F5344CB8AC3E}">
        <p14:creationId xmlns:p14="http://schemas.microsoft.com/office/powerpoint/2010/main" val="1419795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G: emotional connection hypotheses. Sourced from Brand team ideas; input to immersion phase; Red Stone brand positioning ideas </a:t>
            </a:r>
          </a:p>
          <a:p>
            <a:r>
              <a:rPr lang="en-US" b="1"/>
              <a:t>NOTE – given the aspiration of the unifying insight, these aim to be unifying, i.e. audience-agnostic… do they work as such? </a:t>
            </a:r>
          </a:p>
          <a:p>
            <a:r>
              <a:rPr lang="en-US" b="1"/>
              <a:t>WHAT COULD WE BRING THEM – SOMETHING THEY WANT WHICH ISN'T NECESSARILY DELIVERED BY BELIEFS AND VALUES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i="1"/>
              <a:t>Framing / pronoun use: Since by definition these aren’t ‘branded elements’ but just hypotheses, we suggest framing as </a:t>
            </a:r>
            <a:r>
              <a:rPr lang="en-US" i="1" err="1"/>
              <a:t>Wellcome</a:t>
            </a:r>
            <a:r>
              <a:rPr lang="en-US" i="1"/>
              <a:t>, not ‘we’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a:p>
            <a:r>
              <a:rPr lang="en-US" b="1"/>
              <a:t>Note on additional question:</a:t>
            </a:r>
          </a:p>
          <a:p>
            <a:pPr marL="171450" indent="-171450">
              <a:buFont typeface="Arial" panose="020B0604020202020204" pitchFamily="34" charset="0"/>
              <a:buChar char="•"/>
            </a:pPr>
            <a:r>
              <a:rPr lang="en-US" b="1"/>
              <a:t>Suggesting the ‘well respected’ point as we don’t have a specific direct question on credibility</a:t>
            </a:r>
          </a:p>
        </p:txBody>
      </p:sp>
      <p:sp>
        <p:nvSpPr>
          <p:cNvPr id="4" name="Slide Number Placeholder 3"/>
          <p:cNvSpPr>
            <a:spLocks noGrp="1"/>
          </p:cNvSpPr>
          <p:nvPr>
            <p:ph type="sldNum" sz="quarter" idx="5"/>
          </p:nvPr>
        </p:nvSpPr>
        <p:spPr/>
        <p:txBody>
          <a:bodyPr/>
          <a:lstStyle/>
          <a:p>
            <a:fld id="{2A02A2A8-9D5B-F441-8912-53B85A3987F5}" type="slidenum">
              <a:rPr lang="en-US" smtClean="0"/>
              <a:t>11</a:t>
            </a:fld>
            <a:endParaRPr lang="en-US"/>
          </a:p>
        </p:txBody>
      </p:sp>
    </p:spTree>
    <p:extLst>
      <p:ext uri="{BB962C8B-B14F-4D97-AF65-F5344CB8AC3E}">
        <p14:creationId xmlns:p14="http://schemas.microsoft.com/office/powerpoint/2010/main" val="4067455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H: explanation of </a:t>
            </a:r>
            <a:r>
              <a:rPr lang="en-US" err="1"/>
              <a:t>Wellcome</a:t>
            </a:r>
            <a:r>
              <a:rPr lang="en-US"/>
              <a:t> for prospective health affected. Sourced from website, HKR guidance on what is most appropriate to share with an audience who will not only be unfamiliar with </a:t>
            </a:r>
            <a:r>
              <a:rPr lang="en-US" err="1"/>
              <a:t>Wellcome</a:t>
            </a:r>
            <a:r>
              <a:rPr lang="en-US"/>
              <a:t>, but also other </a:t>
            </a:r>
            <a:r>
              <a:rPr lang="en-US" err="1"/>
              <a:t>organisations</a:t>
            </a:r>
            <a:r>
              <a:rPr lang="en-US"/>
              <a:t> like </a:t>
            </a:r>
            <a:r>
              <a:rPr lang="en-US" err="1"/>
              <a:t>Wellcome</a:t>
            </a:r>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i="1"/>
              <a:t>Framing / pronoun use: We recommend taking a ‘third person’ more arm’s length view here, as we are discussing more hypothetical philosophical issues around </a:t>
            </a:r>
            <a:r>
              <a:rPr lang="en-US" i="1" err="1"/>
              <a:t>organisations</a:t>
            </a:r>
            <a:r>
              <a:rPr lang="en-US" i="1"/>
              <a:t> like </a:t>
            </a:r>
            <a:r>
              <a:rPr lang="en-US" i="1" err="1"/>
              <a:t>Wellcome</a:t>
            </a:r>
            <a:r>
              <a:rPr lang="en-US" i="1"/>
              <a:t>, rather than getting response to </a:t>
            </a:r>
            <a:r>
              <a:rPr lang="en-US" i="1" err="1"/>
              <a:t>Wellcome</a:t>
            </a:r>
            <a:r>
              <a:rPr lang="en-US" i="1"/>
              <a:t> ‘as a brand’</a:t>
            </a:r>
          </a:p>
          <a:p>
            <a:endParaRPr lang="en-US"/>
          </a:p>
        </p:txBody>
      </p:sp>
      <p:sp>
        <p:nvSpPr>
          <p:cNvPr id="4" name="Slide Number Placeholder 3"/>
          <p:cNvSpPr>
            <a:spLocks noGrp="1"/>
          </p:cNvSpPr>
          <p:nvPr>
            <p:ph type="sldNum" sz="quarter" idx="5"/>
          </p:nvPr>
        </p:nvSpPr>
        <p:spPr/>
        <p:txBody>
          <a:bodyPr/>
          <a:lstStyle/>
          <a:p>
            <a:fld id="{2A02A2A8-9D5B-F441-8912-53B85A3987F5}" type="slidenum">
              <a:rPr lang="en-US" smtClean="0"/>
              <a:t>12</a:t>
            </a:fld>
            <a:endParaRPr lang="en-US"/>
          </a:p>
        </p:txBody>
      </p:sp>
    </p:spTree>
    <p:extLst>
      <p:ext uri="{BB962C8B-B14F-4D97-AF65-F5344CB8AC3E}">
        <p14:creationId xmlns:p14="http://schemas.microsoft.com/office/powerpoint/2010/main" val="2370218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I: WC vision and approach - from WC Strategy Guide Book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a:t>Framing / pronoun use: Referring to ‘it’ as </a:t>
            </a:r>
            <a:r>
              <a:rPr lang="en-US" i="1" err="1"/>
              <a:t>Wellcome</a:t>
            </a:r>
            <a:r>
              <a:rPr lang="en-US" i="1"/>
              <a:t> Collection is part of </a:t>
            </a:r>
            <a:r>
              <a:rPr lang="en-US" i="1" err="1"/>
              <a:t>Wellcome</a:t>
            </a:r>
            <a:endParaRPr lang="en-US" i="1"/>
          </a:p>
          <a:p>
            <a:endParaRPr lang="en-US"/>
          </a:p>
        </p:txBody>
      </p:sp>
      <p:sp>
        <p:nvSpPr>
          <p:cNvPr id="4" name="Slide Number Placeholder 3"/>
          <p:cNvSpPr>
            <a:spLocks noGrp="1"/>
          </p:cNvSpPr>
          <p:nvPr>
            <p:ph type="sldNum" sz="quarter" idx="5"/>
          </p:nvPr>
        </p:nvSpPr>
        <p:spPr/>
        <p:txBody>
          <a:bodyPr/>
          <a:lstStyle/>
          <a:p>
            <a:fld id="{2A02A2A8-9D5B-F441-8912-53B85A3987F5}" type="slidenum">
              <a:rPr lang="en-US" smtClean="0"/>
              <a:t>13</a:t>
            </a:fld>
            <a:endParaRPr lang="en-US"/>
          </a:p>
        </p:txBody>
      </p:sp>
    </p:spTree>
    <p:extLst>
      <p:ext uri="{BB962C8B-B14F-4D97-AF65-F5344CB8AC3E}">
        <p14:creationId xmlns:p14="http://schemas.microsoft.com/office/powerpoint/2010/main" val="3442382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J: standard drivers of reputation – from Ipsos</a:t>
            </a:r>
          </a:p>
        </p:txBody>
      </p:sp>
      <p:sp>
        <p:nvSpPr>
          <p:cNvPr id="4" name="Slide Number Placeholder 3"/>
          <p:cNvSpPr>
            <a:spLocks noGrp="1"/>
          </p:cNvSpPr>
          <p:nvPr>
            <p:ph type="sldNum" sz="quarter" idx="5"/>
          </p:nvPr>
        </p:nvSpPr>
        <p:spPr/>
        <p:txBody>
          <a:bodyPr/>
          <a:lstStyle/>
          <a:p>
            <a:fld id="{2A02A2A8-9D5B-F441-8912-53B85A3987F5}" type="slidenum">
              <a:rPr lang="en-US" smtClean="0"/>
              <a:t>14</a:t>
            </a:fld>
            <a:endParaRPr lang="en-US"/>
          </a:p>
        </p:txBody>
      </p:sp>
    </p:spTree>
    <p:extLst>
      <p:ext uri="{BB962C8B-B14F-4D97-AF65-F5344CB8AC3E}">
        <p14:creationId xmlns:p14="http://schemas.microsoft.com/office/powerpoint/2010/main" val="1699217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A2: </a:t>
            </a:r>
            <a:r>
              <a:rPr lang="en-US" err="1"/>
              <a:t>Wellcome’s</a:t>
            </a:r>
            <a:r>
              <a:rPr lang="en-US"/>
              <a:t> vision and mission plus strategy in brief. From website: https://</a:t>
            </a:r>
            <a:r>
              <a:rPr lang="en-US" err="1"/>
              <a:t>wellcome.org</a:t>
            </a:r>
            <a:r>
              <a:rPr lang="en-US"/>
              <a:t>/who-we-are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a:t>Framing / pronoun use: As this is the </a:t>
            </a:r>
            <a:r>
              <a:rPr lang="en-US" i="1" err="1"/>
              <a:t>Wellcome</a:t>
            </a:r>
            <a:r>
              <a:rPr lang="en-US" i="1"/>
              <a:t> brand, we recommend the ‘we’ approach so it is clear it’s </a:t>
            </a:r>
            <a:r>
              <a:rPr lang="en-US" i="1" err="1"/>
              <a:t>Wellcome</a:t>
            </a:r>
            <a:r>
              <a:rPr lang="en-US" i="1"/>
              <a:t> talking about itself</a:t>
            </a:r>
          </a:p>
          <a:p>
            <a:endParaRPr lang="en-US"/>
          </a:p>
        </p:txBody>
      </p:sp>
      <p:sp>
        <p:nvSpPr>
          <p:cNvPr id="4" name="Slide Number Placeholder 3"/>
          <p:cNvSpPr>
            <a:spLocks noGrp="1"/>
          </p:cNvSpPr>
          <p:nvPr>
            <p:ph type="sldNum" sz="quarter" idx="5"/>
          </p:nvPr>
        </p:nvSpPr>
        <p:spPr/>
        <p:txBody>
          <a:bodyPr/>
          <a:lstStyle/>
          <a:p>
            <a:fld id="{2A02A2A8-9D5B-F441-8912-53B85A3987F5}" type="slidenum">
              <a:rPr lang="en-US" smtClean="0"/>
              <a:t>2</a:t>
            </a:fld>
            <a:endParaRPr lang="en-US"/>
          </a:p>
        </p:txBody>
      </p:sp>
    </p:spTree>
    <p:extLst>
      <p:ext uri="{BB962C8B-B14F-4D97-AF65-F5344CB8AC3E}">
        <p14:creationId xmlns:p14="http://schemas.microsoft.com/office/powerpoint/2010/main" val="831678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A3: </a:t>
            </a:r>
            <a:r>
              <a:rPr lang="en-US" err="1"/>
              <a:t>Wellcome</a:t>
            </a:r>
            <a:r>
              <a:rPr lang="en-US"/>
              <a:t> Collection vision – from WC Strategy Guide Book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a:t>Framing / pronoun use: Taking </a:t>
            </a:r>
            <a:r>
              <a:rPr lang="en-US" i="1" err="1"/>
              <a:t>Wellcome</a:t>
            </a:r>
            <a:r>
              <a:rPr lang="en-US" i="1"/>
              <a:t> as ‘we’ and the Collection as part of </a:t>
            </a:r>
            <a:r>
              <a:rPr lang="en-US" i="1" err="1"/>
              <a:t>Wellcome</a:t>
            </a:r>
            <a:endParaRPr lang="en-US" i="1"/>
          </a:p>
          <a:p>
            <a:endParaRPr lang="en-US"/>
          </a:p>
        </p:txBody>
      </p:sp>
      <p:sp>
        <p:nvSpPr>
          <p:cNvPr id="4" name="Slide Number Placeholder 3"/>
          <p:cNvSpPr>
            <a:spLocks noGrp="1"/>
          </p:cNvSpPr>
          <p:nvPr>
            <p:ph type="sldNum" sz="quarter" idx="5"/>
          </p:nvPr>
        </p:nvSpPr>
        <p:spPr/>
        <p:txBody>
          <a:bodyPr/>
          <a:lstStyle/>
          <a:p>
            <a:fld id="{2A02A2A8-9D5B-F441-8912-53B85A3987F5}" type="slidenum">
              <a:rPr lang="en-US" smtClean="0"/>
              <a:t>3</a:t>
            </a:fld>
            <a:endParaRPr lang="en-US"/>
          </a:p>
        </p:txBody>
      </p:sp>
    </p:spTree>
    <p:extLst>
      <p:ext uri="{BB962C8B-B14F-4D97-AF65-F5344CB8AC3E}">
        <p14:creationId xmlns:p14="http://schemas.microsoft.com/office/powerpoint/2010/main" val="3566792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A4: </a:t>
            </a:r>
            <a:r>
              <a:rPr lang="en-US" sz="1800" i="0" err="1">
                <a:solidFill>
                  <a:srgbClr val="4472C4"/>
                </a:solidFill>
                <a:effectLst/>
                <a:latin typeface="Avenir Next LT Pro" panose="020B0504020202020204" pitchFamily="34" charset="77"/>
                <a:ea typeface="Calibri" panose="020F0502020204030204" pitchFamily="34" charset="0"/>
                <a:cs typeface="Times New Roman" panose="02020603050405020304" pitchFamily="18" charset="0"/>
              </a:rPr>
              <a:t>Wellcome’s</a:t>
            </a:r>
            <a:r>
              <a:rPr lang="en-US" sz="1800" i="0">
                <a:solidFill>
                  <a:srgbClr val="4472C4"/>
                </a:solidFill>
                <a:effectLst/>
                <a:latin typeface="Avenir Next LT Pro" panose="020B0504020202020204" pitchFamily="34" charset="77"/>
                <a:ea typeface="Calibri" panose="020F0502020204030204" pitchFamily="34" charset="0"/>
                <a:cs typeface="Times New Roman" panose="02020603050405020304" pitchFamily="18" charset="0"/>
              </a:rPr>
              <a:t> vision and mission plus strategy in brief for health affected</a:t>
            </a:r>
            <a:r>
              <a:rPr lang="en-GB" i="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a:t>Framing / pronoun use: As this is the </a:t>
            </a:r>
            <a:r>
              <a:rPr lang="en-US" i="1" err="1"/>
              <a:t>Wellcome</a:t>
            </a:r>
            <a:r>
              <a:rPr lang="en-US" i="1"/>
              <a:t> brand, we recommend the ‘we’ approach so it is clear it’s </a:t>
            </a:r>
            <a:r>
              <a:rPr lang="en-US" i="1" err="1"/>
              <a:t>Wellcome</a:t>
            </a:r>
            <a:r>
              <a:rPr lang="en-US" i="1"/>
              <a:t> talking about itself</a:t>
            </a:r>
            <a:endParaRPr lang="en-US" i="0"/>
          </a:p>
        </p:txBody>
      </p:sp>
      <p:sp>
        <p:nvSpPr>
          <p:cNvPr id="4" name="Slide Number Placeholder 3"/>
          <p:cNvSpPr>
            <a:spLocks noGrp="1"/>
          </p:cNvSpPr>
          <p:nvPr>
            <p:ph type="sldNum" sz="quarter" idx="5"/>
          </p:nvPr>
        </p:nvSpPr>
        <p:spPr/>
        <p:txBody>
          <a:bodyPr/>
          <a:lstStyle/>
          <a:p>
            <a:fld id="{2A02A2A8-9D5B-F441-8912-53B85A3987F5}" type="slidenum">
              <a:rPr lang="en-US" smtClean="0"/>
              <a:t>4</a:t>
            </a:fld>
            <a:endParaRPr lang="en-US"/>
          </a:p>
        </p:txBody>
      </p:sp>
    </p:spTree>
    <p:extLst>
      <p:ext uri="{BB962C8B-B14F-4D97-AF65-F5344CB8AC3E}">
        <p14:creationId xmlns:p14="http://schemas.microsoft.com/office/powerpoint/2010/main" val="102895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A5: </a:t>
            </a:r>
            <a:r>
              <a:rPr lang="en-US" err="1"/>
              <a:t>Wellcome</a:t>
            </a:r>
            <a:r>
              <a:rPr lang="en-US"/>
              <a:t> and </a:t>
            </a:r>
            <a:r>
              <a:rPr lang="en-US" err="1"/>
              <a:t>Wellcome</a:t>
            </a:r>
            <a:r>
              <a:rPr lang="en-US"/>
              <a:t> Collection vision and approach - from website and WC Strategy Guide Book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Note: </a:t>
            </a:r>
            <a:r>
              <a:rPr lang="en-GB">
                <a:solidFill>
                  <a:srgbClr val="000000"/>
                </a:solidFill>
                <a:effectLst/>
                <a:latin typeface="Helvetica" pitchFamily="2" charset="0"/>
              </a:rPr>
              <a:t>Changed this stimulus to provide a more holistic and relevant view of </a:t>
            </a:r>
            <a:r>
              <a:rPr lang="en-GB" err="1">
                <a:solidFill>
                  <a:srgbClr val="000000"/>
                </a:solidFill>
                <a:effectLst/>
                <a:latin typeface="Helvetica" pitchFamily="2" charset="0"/>
              </a:rPr>
              <a:t>Wellcome’s</a:t>
            </a:r>
            <a:r>
              <a:rPr lang="en-GB">
                <a:solidFill>
                  <a:srgbClr val="000000"/>
                </a:solidFill>
                <a:effectLst/>
                <a:latin typeface="Helvetica" pitchFamily="2" charset="0"/>
              </a:rPr>
              <a:t> work, including </a:t>
            </a:r>
            <a:r>
              <a:rPr lang="en-GB" err="1">
                <a:solidFill>
                  <a:srgbClr val="000000"/>
                </a:solidFill>
                <a:effectLst/>
                <a:latin typeface="Helvetica" pitchFamily="2" charset="0"/>
              </a:rPr>
              <a:t>Wellcome</a:t>
            </a:r>
            <a:r>
              <a:rPr lang="en-GB">
                <a:solidFill>
                  <a:srgbClr val="000000"/>
                </a:solidFill>
                <a:effectLst/>
                <a:latin typeface="Helvetica" pitchFamily="2" charset="0"/>
              </a:rPr>
              <a:t> Collection work, for prospective cultural and influential audience. However, this feels like it would benefit from comprehensively covering </a:t>
            </a:r>
            <a:r>
              <a:rPr lang="en-GB" err="1">
                <a:solidFill>
                  <a:srgbClr val="000000"/>
                </a:solidFill>
                <a:effectLst/>
                <a:latin typeface="Helvetica" pitchFamily="2" charset="0"/>
              </a:rPr>
              <a:t>Wellcome’s</a:t>
            </a:r>
            <a:r>
              <a:rPr lang="en-GB">
                <a:solidFill>
                  <a:srgbClr val="000000"/>
                </a:solidFill>
                <a:effectLst/>
                <a:latin typeface="Helvetica" pitchFamily="2" charset="0"/>
              </a:rPr>
              <a:t> cultural work not just </a:t>
            </a:r>
            <a:r>
              <a:rPr lang="en-GB" err="1">
                <a:solidFill>
                  <a:srgbClr val="000000"/>
                </a:solidFill>
                <a:effectLst/>
                <a:latin typeface="Helvetica" pitchFamily="2" charset="0"/>
              </a:rPr>
              <a:t>Wellcome</a:t>
            </a:r>
            <a:r>
              <a:rPr lang="en-GB">
                <a:solidFill>
                  <a:srgbClr val="000000"/>
                </a:solidFill>
                <a:effectLst/>
                <a:latin typeface="Helvetica" pitchFamily="2" charset="0"/>
              </a:rPr>
              <a:t> Collection - please could you / Sian tweak this?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i="1"/>
              <a:t>Framing / pronoun use: As this is the </a:t>
            </a:r>
            <a:r>
              <a:rPr lang="en-US" i="1" err="1"/>
              <a:t>Wellcome</a:t>
            </a:r>
            <a:r>
              <a:rPr lang="en-US" i="1"/>
              <a:t> brand, we recommend the ‘we’ approach so it is clear it’s </a:t>
            </a:r>
            <a:r>
              <a:rPr lang="en-US" i="1" err="1"/>
              <a:t>Wellcome</a:t>
            </a:r>
            <a:r>
              <a:rPr lang="en-US" i="1"/>
              <a:t> talking about itself. We then take the collection as part of </a:t>
            </a:r>
            <a:r>
              <a:rPr lang="en-US" i="1" err="1"/>
              <a:t>Wellcome</a:t>
            </a:r>
            <a:r>
              <a:rPr lang="en-US" i="1"/>
              <a:t> – so refer 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solidFill>
                <a:srgbClr val="000000"/>
              </a:solidFill>
              <a:effectLst/>
              <a:latin typeface="Helvetica" pitchFamily="2" charset="0"/>
            </a:endParaRPr>
          </a:p>
          <a:p>
            <a:endParaRPr lang="en-US"/>
          </a:p>
        </p:txBody>
      </p:sp>
      <p:sp>
        <p:nvSpPr>
          <p:cNvPr id="4" name="Slide Number Placeholder 3"/>
          <p:cNvSpPr>
            <a:spLocks noGrp="1"/>
          </p:cNvSpPr>
          <p:nvPr>
            <p:ph type="sldNum" sz="quarter" idx="5"/>
          </p:nvPr>
        </p:nvSpPr>
        <p:spPr/>
        <p:txBody>
          <a:bodyPr/>
          <a:lstStyle/>
          <a:p>
            <a:fld id="{2A02A2A8-9D5B-F441-8912-53B85A3987F5}" type="slidenum">
              <a:rPr lang="en-US" smtClean="0"/>
              <a:t>5</a:t>
            </a:fld>
            <a:endParaRPr lang="en-US"/>
          </a:p>
        </p:txBody>
      </p:sp>
    </p:spTree>
    <p:extLst>
      <p:ext uri="{BB962C8B-B14F-4D97-AF65-F5344CB8AC3E}">
        <p14:creationId xmlns:p14="http://schemas.microsoft.com/office/powerpoint/2010/main" val="2116042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B: the 5 beliefs – from Draft Updated core brand and cascade deck</a:t>
            </a:r>
          </a:p>
        </p:txBody>
      </p:sp>
      <p:sp>
        <p:nvSpPr>
          <p:cNvPr id="4" name="Slide Number Placeholder 3"/>
          <p:cNvSpPr>
            <a:spLocks noGrp="1"/>
          </p:cNvSpPr>
          <p:nvPr>
            <p:ph type="sldNum" sz="quarter" idx="5"/>
          </p:nvPr>
        </p:nvSpPr>
        <p:spPr/>
        <p:txBody>
          <a:bodyPr/>
          <a:lstStyle/>
          <a:p>
            <a:fld id="{2A02A2A8-9D5B-F441-8912-53B85A3987F5}" type="slidenum">
              <a:rPr lang="en-US" smtClean="0"/>
              <a:t>6</a:t>
            </a:fld>
            <a:endParaRPr lang="en-US"/>
          </a:p>
        </p:txBody>
      </p:sp>
    </p:spTree>
    <p:extLst>
      <p:ext uri="{BB962C8B-B14F-4D97-AF65-F5344CB8AC3E}">
        <p14:creationId xmlns:p14="http://schemas.microsoft.com/office/powerpoint/2010/main" val="256069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C: beliefs with detail – from Draft Updated core brand and cascade deck</a:t>
            </a:r>
          </a:p>
        </p:txBody>
      </p:sp>
      <p:sp>
        <p:nvSpPr>
          <p:cNvPr id="4" name="Slide Number Placeholder 3"/>
          <p:cNvSpPr>
            <a:spLocks noGrp="1"/>
          </p:cNvSpPr>
          <p:nvPr>
            <p:ph type="sldNum" sz="quarter" idx="5"/>
          </p:nvPr>
        </p:nvSpPr>
        <p:spPr/>
        <p:txBody>
          <a:bodyPr/>
          <a:lstStyle/>
          <a:p>
            <a:fld id="{2A02A2A8-9D5B-F441-8912-53B85A3987F5}" type="slidenum">
              <a:rPr lang="en-US" smtClean="0"/>
              <a:t>7</a:t>
            </a:fld>
            <a:endParaRPr lang="en-US"/>
          </a:p>
        </p:txBody>
      </p:sp>
    </p:spTree>
    <p:extLst>
      <p:ext uri="{BB962C8B-B14F-4D97-AF65-F5344CB8AC3E}">
        <p14:creationId xmlns:p14="http://schemas.microsoft.com/office/powerpoint/2010/main" val="3814184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D: value one liners (a= transformative, b=thoughtful, c – inclusive, d = brave). From Draft Updated core brand and cascade deck</a:t>
            </a:r>
          </a:p>
        </p:txBody>
      </p:sp>
      <p:sp>
        <p:nvSpPr>
          <p:cNvPr id="4" name="Slide Number Placeholder 3"/>
          <p:cNvSpPr>
            <a:spLocks noGrp="1"/>
          </p:cNvSpPr>
          <p:nvPr>
            <p:ph type="sldNum" sz="quarter" idx="5"/>
          </p:nvPr>
        </p:nvSpPr>
        <p:spPr/>
        <p:txBody>
          <a:bodyPr/>
          <a:lstStyle/>
          <a:p>
            <a:fld id="{2A02A2A8-9D5B-F441-8912-53B85A3987F5}" type="slidenum">
              <a:rPr lang="en-US" smtClean="0"/>
              <a:t>8</a:t>
            </a:fld>
            <a:endParaRPr lang="en-US"/>
          </a:p>
        </p:txBody>
      </p:sp>
    </p:spTree>
    <p:extLst>
      <p:ext uri="{BB962C8B-B14F-4D97-AF65-F5344CB8AC3E}">
        <p14:creationId xmlns:p14="http://schemas.microsoft.com/office/powerpoint/2010/main" val="244489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Stimulus E: value one liners with single word values. From Draft Updated core brand and cascade deck</a:t>
            </a:r>
          </a:p>
        </p:txBody>
      </p:sp>
      <p:sp>
        <p:nvSpPr>
          <p:cNvPr id="4" name="Slide Number Placeholder 3"/>
          <p:cNvSpPr>
            <a:spLocks noGrp="1"/>
          </p:cNvSpPr>
          <p:nvPr>
            <p:ph type="sldNum" sz="quarter" idx="5"/>
          </p:nvPr>
        </p:nvSpPr>
        <p:spPr/>
        <p:txBody>
          <a:bodyPr/>
          <a:lstStyle/>
          <a:p>
            <a:fld id="{2A02A2A8-9D5B-F441-8912-53B85A3987F5}" type="slidenum">
              <a:rPr lang="en-US" smtClean="0"/>
              <a:t>9</a:t>
            </a:fld>
            <a:endParaRPr lang="en-US"/>
          </a:p>
        </p:txBody>
      </p:sp>
    </p:spTree>
    <p:extLst>
      <p:ext uri="{BB962C8B-B14F-4D97-AF65-F5344CB8AC3E}">
        <p14:creationId xmlns:p14="http://schemas.microsoft.com/office/powerpoint/2010/main" val="84013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0BD0-8004-CC5E-35E1-C9585AE8CDF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2D4B431-8FB7-C695-69DF-487ECB4AE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5585E6C-9CF3-14C5-7DE6-B85F83615301}"/>
              </a:ext>
            </a:extLst>
          </p:cNvPr>
          <p:cNvSpPr>
            <a:spLocks noGrp="1"/>
          </p:cNvSpPr>
          <p:nvPr>
            <p:ph type="dt" sz="half" idx="10"/>
          </p:nvPr>
        </p:nvSpPr>
        <p:spPr/>
        <p:txBody>
          <a:bodyPr/>
          <a:lstStyle/>
          <a:p>
            <a:fld id="{853A2ED1-C3FF-8242-83D6-BB0D50739753}" type="datetimeFigureOut">
              <a:rPr lang="en-US" smtClean="0"/>
              <a:t>8/5/24</a:t>
            </a:fld>
            <a:endParaRPr lang="en-US"/>
          </a:p>
        </p:txBody>
      </p:sp>
      <p:sp>
        <p:nvSpPr>
          <p:cNvPr id="5" name="Footer Placeholder 4">
            <a:extLst>
              <a:ext uri="{FF2B5EF4-FFF2-40B4-BE49-F238E27FC236}">
                <a16:creationId xmlns:a16="http://schemas.microsoft.com/office/drawing/2014/main" id="{65496874-9A99-E7D0-452A-6C2076B7F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04013-B844-82F7-3741-A9E9A536C9E8}"/>
              </a:ext>
            </a:extLst>
          </p:cNvPr>
          <p:cNvSpPr>
            <a:spLocks noGrp="1"/>
          </p:cNvSpPr>
          <p:nvPr>
            <p:ph type="sldNum" sz="quarter" idx="12"/>
          </p:nvPr>
        </p:nvSpPr>
        <p:spPr/>
        <p:txBody>
          <a:bodyPr/>
          <a:lstStyle/>
          <a:p>
            <a:fld id="{D8372316-08EB-B44A-AAF4-22AA627A3634}" type="slidenum">
              <a:rPr lang="en-US" smtClean="0"/>
              <a:t>‹#›</a:t>
            </a:fld>
            <a:endParaRPr lang="en-US"/>
          </a:p>
        </p:txBody>
      </p:sp>
    </p:spTree>
    <p:extLst>
      <p:ext uri="{BB962C8B-B14F-4D97-AF65-F5344CB8AC3E}">
        <p14:creationId xmlns:p14="http://schemas.microsoft.com/office/powerpoint/2010/main" val="3715064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C1F6-444A-29D9-19C2-53C9376614F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434CCE-B440-36C3-2550-0BCD217A6B2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E0EADA-862D-C574-906C-16A2313CB28E}"/>
              </a:ext>
            </a:extLst>
          </p:cNvPr>
          <p:cNvSpPr>
            <a:spLocks noGrp="1"/>
          </p:cNvSpPr>
          <p:nvPr>
            <p:ph type="dt" sz="half" idx="10"/>
          </p:nvPr>
        </p:nvSpPr>
        <p:spPr/>
        <p:txBody>
          <a:bodyPr/>
          <a:lstStyle/>
          <a:p>
            <a:fld id="{853A2ED1-C3FF-8242-83D6-BB0D50739753}" type="datetimeFigureOut">
              <a:rPr lang="en-US" smtClean="0"/>
              <a:t>8/5/24</a:t>
            </a:fld>
            <a:endParaRPr lang="en-US"/>
          </a:p>
        </p:txBody>
      </p:sp>
      <p:sp>
        <p:nvSpPr>
          <p:cNvPr id="5" name="Footer Placeholder 4">
            <a:extLst>
              <a:ext uri="{FF2B5EF4-FFF2-40B4-BE49-F238E27FC236}">
                <a16:creationId xmlns:a16="http://schemas.microsoft.com/office/drawing/2014/main" id="{10C540FB-1497-5397-9FE7-110136454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92E03-0D6D-2F4F-0E78-2108EE95AB0E}"/>
              </a:ext>
            </a:extLst>
          </p:cNvPr>
          <p:cNvSpPr>
            <a:spLocks noGrp="1"/>
          </p:cNvSpPr>
          <p:nvPr>
            <p:ph type="sldNum" sz="quarter" idx="12"/>
          </p:nvPr>
        </p:nvSpPr>
        <p:spPr/>
        <p:txBody>
          <a:bodyPr/>
          <a:lstStyle/>
          <a:p>
            <a:fld id="{D8372316-08EB-B44A-AAF4-22AA627A3634}" type="slidenum">
              <a:rPr lang="en-US" smtClean="0"/>
              <a:t>‹#›</a:t>
            </a:fld>
            <a:endParaRPr lang="en-US"/>
          </a:p>
        </p:txBody>
      </p:sp>
    </p:spTree>
    <p:extLst>
      <p:ext uri="{BB962C8B-B14F-4D97-AF65-F5344CB8AC3E}">
        <p14:creationId xmlns:p14="http://schemas.microsoft.com/office/powerpoint/2010/main" val="279812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4A4C72-EB40-E3FE-9F87-2599059ACF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473FBF8-9169-D521-F539-D1127B92A9E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E63416-96DB-F6D0-1FAA-829C7468FCB0}"/>
              </a:ext>
            </a:extLst>
          </p:cNvPr>
          <p:cNvSpPr>
            <a:spLocks noGrp="1"/>
          </p:cNvSpPr>
          <p:nvPr>
            <p:ph type="dt" sz="half" idx="10"/>
          </p:nvPr>
        </p:nvSpPr>
        <p:spPr/>
        <p:txBody>
          <a:bodyPr/>
          <a:lstStyle/>
          <a:p>
            <a:fld id="{853A2ED1-C3FF-8242-83D6-BB0D50739753}" type="datetimeFigureOut">
              <a:rPr lang="en-US" smtClean="0"/>
              <a:t>8/5/24</a:t>
            </a:fld>
            <a:endParaRPr lang="en-US"/>
          </a:p>
        </p:txBody>
      </p:sp>
      <p:sp>
        <p:nvSpPr>
          <p:cNvPr id="5" name="Footer Placeholder 4">
            <a:extLst>
              <a:ext uri="{FF2B5EF4-FFF2-40B4-BE49-F238E27FC236}">
                <a16:creationId xmlns:a16="http://schemas.microsoft.com/office/drawing/2014/main" id="{8D90A9FD-D2CD-2448-FE4D-170097FE7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58BC6-F8B4-BDFD-70F4-34BC96889593}"/>
              </a:ext>
            </a:extLst>
          </p:cNvPr>
          <p:cNvSpPr>
            <a:spLocks noGrp="1"/>
          </p:cNvSpPr>
          <p:nvPr>
            <p:ph type="sldNum" sz="quarter" idx="12"/>
          </p:nvPr>
        </p:nvSpPr>
        <p:spPr/>
        <p:txBody>
          <a:bodyPr/>
          <a:lstStyle/>
          <a:p>
            <a:fld id="{D8372316-08EB-B44A-AAF4-22AA627A3634}" type="slidenum">
              <a:rPr lang="en-US" smtClean="0"/>
              <a:t>‹#›</a:t>
            </a:fld>
            <a:endParaRPr lang="en-US"/>
          </a:p>
        </p:txBody>
      </p:sp>
    </p:spTree>
    <p:extLst>
      <p:ext uri="{BB962C8B-B14F-4D97-AF65-F5344CB8AC3E}">
        <p14:creationId xmlns:p14="http://schemas.microsoft.com/office/powerpoint/2010/main" val="33560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9D5B-BA3E-79E3-4DC7-48D9D53E923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8CC230F-598E-C477-9D11-8C3DDBE4D31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8E6468-20E4-B915-D12D-EB29206F2B05}"/>
              </a:ext>
            </a:extLst>
          </p:cNvPr>
          <p:cNvSpPr>
            <a:spLocks noGrp="1"/>
          </p:cNvSpPr>
          <p:nvPr>
            <p:ph type="dt" sz="half" idx="10"/>
          </p:nvPr>
        </p:nvSpPr>
        <p:spPr/>
        <p:txBody>
          <a:bodyPr/>
          <a:lstStyle/>
          <a:p>
            <a:fld id="{853A2ED1-C3FF-8242-83D6-BB0D50739753}" type="datetimeFigureOut">
              <a:rPr lang="en-US" smtClean="0"/>
              <a:t>8/5/24</a:t>
            </a:fld>
            <a:endParaRPr lang="en-US"/>
          </a:p>
        </p:txBody>
      </p:sp>
      <p:sp>
        <p:nvSpPr>
          <p:cNvPr id="5" name="Footer Placeholder 4">
            <a:extLst>
              <a:ext uri="{FF2B5EF4-FFF2-40B4-BE49-F238E27FC236}">
                <a16:creationId xmlns:a16="http://schemas.microsoft.com/office/drawing/2014/main" id="{66301273-27B6-1C20-26FA-C7D8A6C8E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EE23D-1F3B-E0EE-C672-7F928E15FF88}"/>
              </a:ext>
            </a:extLst>
          </p:cNvPr>
          <p:cNvSpPr>
            <a:spLocks noGrp="1"/>
          </p:cNvSpPr>
          <p:nvPr>
            <p:ph type="sldNum" sz="quarter" idx="12"/>
          </p:nvPr>
        </p:nvSpPr>
        <p:spPr/>
        <p:txBody>
          <a:bodyPr/>
          <a:lstStyle/>
          <a:p>
            <a:fld id="{D8372316-08EB-B44A-AAF4-22AA627A3634}" type="slidenum">
              <a:rPr lang="en-US" smtClean="0"/>
              <a:t>‹#›</a:t>
            </a:fld>
            <a:endParaRPr lang="en-US"/>
          </a:p>
        </p:txBody>
      </p:sp>
    </p:spTree>
    <p:extLst>
      <p:ext uri="{BB962C8B-B14F-4D97-AF65-F5344CB8AC3E}">
        <p14:creationId xmlns:p14="http://schemas.microsoft.com/office/powerpoint/2010/main" val="65038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7E3B-FA08-AAEF-E122-5ABF4E5E9FC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9FBD9AF-E215-B78A-621B-B2DCF40213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56C563-0D87-2815-27A7-AFA92AAB9162}"/>
              </a:ext>
            </a:extLst>
          </p:cNvPr>
          <p:cNvSpPr>
            <a:spLocks noGrp="1"/>
          </p:cNvSpPr>
          <p:nvPr>
            <p:ph type="dt" sz="half" idx="10"/>
          </p:nvPr>
        </p:nvSpPr>
        <p:spPr/>
        <p:txBody>
          <a:bodyPr/>
          <a:lstStyle/>
          <a:p>
            <a:fld id="{853A2ED1-C3FF-8242-83D6-BB0D50739753}" type="datetimeFigureOut">
              <a:rPr lang="en-US" smtClean="0"/>
              <a:t>8/5/24</a:t>
            </a:fld>
            <a:endParaRPr lang="en-US"/>
          </a:p>
        </p:txBody>
      </p:sp>
      <p:sp>
        <p:nvSpPr>
          <p:cNvPr id="5" name="Footer Placeholder 4">
            <a:extLst>
              <a:ext uri="{FF2B5EF4-FFF2-40B4-BE49-F238E27FC236}">
                <a16:creationId xmlns:a16="http://schemas.microsoft.com/office/drawing/2014/main" id="{7A404EE2-6FF9-97ED-B02E-FBF6E17E9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76E40-AAAE-799F-EDB3-A3A2C34B57D5}"/>
              </a:ext>
            </a:extLst>
          </p:cNvPr>
          <p:cNvSpPr>
            <a:spLocks noGrp="1"/>
          </p:cNvSpPr>
          <p:nvPr>
            <p:ph type="sldNum" sz="quarter" idx="12"/>
          </p:nvPr>
        </p:nvSpPr>
        <p:spPr/>
        <p:txBody>
          <a:bodyPr/>
          <a:lstStyle/>
          <a:p>
            <a:fld id="{D8372316-08EB-B44A-AAF4-22AA627A3634}" type="slidenum">
              <a:rPr lang="en-US" smtClean="0"/>
              <a:t>‹#›</a:t>
            </a:fld>
            <a:endParaRPr lang="en-US"/>
          </a:p>
        </p:txBody>
      </p:sp>
    </p:spTree>
    <p:extLst>
      <p:ext uri="{BB962C8B-B14F-4D97-AF65-F5344CB8AC3E}">
        <p14:creationId xmlns:p14="http://schemas.microsoft.com/office/powerpoint/2010/main" val="391540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7FB8-5DB0-1668-66CD-18DEB063A01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43BEF1-D895-48FF-5DAC-EE4961930F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F492362-BE9D-30A0-FAAE-99D1692FA50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1442246-9628-D3F6-7E98-6752D4D6C8A8}"/>
              </a:ext>
            </a:extLst>
          </p:cNvPr>
          <p:cNvSpPr>
            <a:spLocks noGrp="1"/>
          </p:cNvSpPr>
          <p:nvPr>
            <p:ph type="dt" sz="half" idx="10"/>
          </p:nvPr>
        </p:nvSpPr>
        <p:spPr/>
        <p:txBody>
          <a:bodyPr/>
          <a:lstStyle/>
          <a:p>
            <a:fld id="{853A2ED1-C3FF-8242-83D6-BB0D50739753}" type="datetimeFigureOut">
              <a:rPr lang="en-US" smtClean="0"/>
              <a:t>8/5/24</a:t>
            </a:fld>
            <a:endParaRPr lang="en-US"/>
          </a:p>
        </p:txBody>
      </p:sp>
      <p:sp>
        <p:nvSpPr>
          <p:cNvPr id="6" name="Footer Placeholder 5">
            <a:extLst>
              <a:ext uri="{FF2B5EF4-FFF2-40B4-BE49-F238E27FC236}">
                <a16:creationId xmlns:a16="http://schemas.microsoft.com/office/drawing/2014/main" id="{0C457817-D77A-86B9-FAE2-98824811A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BDACC-B500-DAE2-B189-798F6AA3DDE1}"/>
              </a:ext>
            </a:extLst>
          </p:cNvPr>
          <p:cNvSpPr>
            <a:spLocks noGrp="1"/>
          </p:cNvSpPr>
          <p:nvPr>
            <p:ph type="sldNum" sz="quarter" idx="12"/>
          </p:nvPr>
        </p:nvSpPr>
        <p:spPr/>
        <p:txBody>
          <a:bodyPr/>
          <a:lstStyle/>
          <a:p>
            <a:fld id="{D8372316-08EB-B44A-AAF4-22AA627A3634}" type="slidenum">
              <a:rPr lang="en-US" smtClean="0"/>
              <a:t>‹#›</a:t>
            </a:fld>
            <a:endParaRPr lang="en-US"/>
          </a:p>
        </p:txBody>
      </p:sp>
    </p:spTree>
    <p:extLst>
      <p:ext uri="{BB962C8B-B14F-4D97-AF65-F5344CB8AC3E}">
        <p14:creationId xmlns:p14="http://schemas.microsoft.com/office/powerpoint/2010/main" val="381702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B426-0411-A15C-7EF5-A8DF774B443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CA2ED82-E012-29E5-3331-426A3387C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192E590-3EE1-7038-16BB-9788997E0CE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E8A61CF-C377-ADE2-3AC8-473AD67DDB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33F40DF-3EDC-6507-03B4-374FDF6E8E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4E1CAD2-A988-DE77-1AC6-F844AF855CBE}"/>
              </a:ext>
            </a:extLst>
          </p:cNvPr>
          <p:cNvSpPr>
            <a:spLocks noGrp="1"/>
          </p:cNvSpPr>
          <p:nvPr>
            <p:ph type="dt" sz="half" idx="10"/>
          </p:nvPr>
        </p:nvSpPr>
        <p:spPr/>
        <p:txBody>
          <a:bodyPr/>
          <a:lstStyle/>
          <a:p>
            <a:fld id="{853A2ED1-C3FF-8242-83D6-BB0D50739753}" type="datetimeFigureOut">
              <a:rPr lang="en-US" smtClean="0"/>
              <a:t>8/5/24</a:t>
            </a:fld>
            <a:endParaRPr lang="en-US"/>
          </a:p>
        </p:txBody>
      </p:sp>
      <p:sp>
        <p:nvSpPr>
          <p:cNvPr id="8" name="Footer Placeholder 7">
            <a:extLst>
              <a:ext uri="{FF2B5EF4-FFF2-40B4-BE49-F238E27FC236}">
                <a16:creationId xmlns:a16="http://schemas.microsoft.com/office/drawing/2014/main" id="{C1C8610D-E1FF-2C77-16E7-F9A147B58A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2C8358-D4D4-CE28-F494-884DE8E8B4E9}"/>
              </a:ext>
            </a:extLst>
          </p:cNvPr>
          <p:cNvSpPr>
            <a:spLocks noGrp="1"/>
          </p:cNvSpPr>
          <p:nvPr>
            <p:ph type="sldNum" sz="quarter" idx="12"/>
          </p:nvPr>
        </p:nvSpPr>
        <p:spPr/>
        <p:txBody>
          <a:bodyPr/>
          <a:lstStyle/>
          <a:p>
            <a:fld id="{D8372316-08EB-B44A-AAF4-22AA627A3634}" type="slidenum">
              <a:rPr lang="en-US" smtClean="0"/>
              <a:t>‹#›</a:t>
            </a:fld>
            <a:endParaRPr lang="en-US"/>
          </a:p>
        </p:txBody>
      </p:sp>
    </p:spTree>
    <p:extLst>
      <p:ext uri="{BB962C8B-B14F-4D97-AF65-F5344CB8AC3E}">
        <p14:creationId xmlns:p14="http://schemas.microsoft.com/office/powerpoint/2010/main" val="318199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AE8F-941A-23DE-3B45-7A413A04B1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3DFCC57-D055-2BAC-3D6D-7D22B0E2BB00}"/>
              </a:ext>
            </a:extLst>
          </p:cNvPr>
          <p:cNvSpPr>
            <a:spLocks noGrp="1"/>
          </p:cNvSpPr>
          <p:nvPr>
            <p:ph type="dt" sz="half" idx="10"/>
          </p:nvPr>
        </p:nvSpPr>
        <p:spPr/>
        <p:txBody>
          <a:bodyPr/>
          <a:lstStyle/>
          <a:p>
            <a:fld id="{853A2ED1-C3FF-8242-83D6-BB0D50739753}" type="datetimeFigureOut">
              <a:rPr lang="en-US" smtClean="0"/>
              <a:t>8/5/24</a:t>
            </a:fld>
            <a:endParaRPr lang="en-US"/>
          </a:p>
        </p:txBody>
      </p:sp>
      <p:sp>
        <p:nvSpPr>
          <p:cNvPr id="4" name="Footer Placeholder 3">
            <a:extLst>
              <a:ext uri="{FF2B5EF4-FFF2-40B4-BE49-F238E27FC236}">
                <a16:creationId xmlns:a16="http://schemas.microsoft.com/office/drawing/2014/main" id="{53618D38-3D9C-4EA7-2BD6-A93B7CCEEE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5EAD91-974F-A68D-2A17-AA41BBC61AB6}"/>
              </a:ext>
            </a:extLst>
          </p:cNvPr>
          <p:cNvSpPr>
            <a:spLocks noGrp="1"/>
          </p:cNvSpPr>
          <p:nvPr>
            <p:ph type="sldNum" sz="quarter" idx="12"/>
          </p:nvPr>
        </p:nvSpPr>
        <p:spPr/>
        <p:txBody>
          <a:bodyPr/>
          <a:lstStyle/>
          <a:p>
            <a:fld id="{D8372316-08EB-B44A-AAF4-22AA627A3634}" type="slidenum">
              <a:rPr lang="en-US" smtClean="0"/>
              <a:t>‹#›</a:t>
            </a:fld>
            <a:endParaRPr lang="en-US"/>
          </a:p>
        </p:txBody>
      </p:sp>
    </p:spTree>
    <p:extLst>
      <p:ext uri="{BB962C8B-B14F-4D97-AF65-F5344CB8AC3E}">
        <p14:creationId xmlns:p14="http://schemas.microsoft.com/office/powerpoint/2010/main" val="310487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26AC4-FE80-8B77-FA48-7925B6A9D954}"/>
              </a:ext>
            </a:extLst>
          </p:cNvPr>
          <p:cNvSpPr>
            <a:spLocks noGrp="1"/>
          </p:cNvSpPr>
          <p:nvPr>
            <p:ph type="dt" sz="half" idx="10"/>
          </p:nvPr>
        </p:nvSpPr>
        <p:spPr/>
        <p:txBody>
          <a:bodyPr/>
          <a:lstStyle/>
          <a:p>
            <a:fld id="{853A2ED1-C3FF-8242-83D6-BB0D50739753}" type="datetimeFigureOut">
              <a:rPr lang="en-US" smtClean="0"/>
              <a:t>8/5/24</a:t>
            </a:fld>
            <a:endParaRPr lang="en-US"/>
          </a:p>
        </p:txBody>
      </p:sp>
      <p:sp>
        <p:nvSpPr>
          <p:cNvPr id="3" name="Footer Placeholder 2">
            <a:extLst>
              <a:ext uri="{FF2B5EF4-FFF2-40B4-BE49-F238E27FC236}">
                <a16:creationId xmlns:a16="http://schemas.microsoft.com/office/drawing/2014/main" id="{EA0689BA-F323-4D30-7048-51B240C3CA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53BAC3-85D4-A8E6-7EB6-6076F80E6028}"/>
              </a:ext>
            </a:extLst>
          </p:cNvPr>
          <p:cNvSpPr>
            <a:spLocks noGrp="1"/>
          </p:cNvSpPr>
          <p:nvPr>
            <p:ph type="sldNum" sz="quarter" idx="12"/>
          </p:nvPr>
        </p:nvSpPr>
        <p:spPr/>
        <p:txBody>
          <a:bodyPr/>
          <a:lstStyle/>
          <a:p>
            <a:fld id="{D8372316-08EB-B44A-AAF4-22AA627A3634}" type="slidenum">
              <a:rPr lang="en-US" smtClean="0"/>
              <a:t>‹#›</a:t>
            </a:fld>
            <a:endParaRPr lang="en-US"/>
          </a:p>
        </p:txBody>
      </p:sp>
    </p:spTree>
    <p:extLst>
      <p:ext uri="{BB962C8B-B14F-4D97-AF65-F5344CB8AC3E}">
        <p14:creationId xmlns:p14="http://schemas.microsoft.com/office/powerpoint/2010/main" val="121224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1615C-AFC3-19D9-15C1-96B5F427E3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2C67093-2B52-3496-F3A6-6F90A1E65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9016732-58E1-03D8-BEA7-DE202E6B8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A1C1FB6-59AC-8796-F00E-49F4131DC221}"/>
              </a:ext>
            </a:extLst>
          </p:cNvPr>
          <p:cNvSpPr>
            <a:spLocks noGrp="1"/>
          </p:cNvSpPr>
          <p:nvPr>
            <p:ph type="dt" sz="half" idx="10"/>
          </p:nvPr>
        </p:nvSpPr>
        <p:spPr/>
        <p:txBody>
          <a:bodyPr/>
          <a:lstStyle/>
          <a:p>
            <a:fld id="{853A2ED1-C3FF-8242-83D6-BB0D50739753}" type="datetimeFigureOut">
              <a:rPr lang="en-US" smtClean="0"/>
              <a:t>8/5/24</a:t>
            </a:fld>
            <a:endParaRPr lang="en-US"/>
          </a:p>
        </p:txBody>
      </p:sp>
      <p:sp>
        <p:nvSpPr>
          <p:cNvPr id="6" name="Footer Placeholder 5">
            <a:extLst>
              <a:ext uri="{FF2B5EF4-FFF2-40B4-BE49-F238E27FC236}">
                <a16:creationId xmlns:a16="http://schemas.microsoft.com/office/drawing/2014/main" id="{005F9E15-00E2-9C3B-1986-EB84D291DA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4A0BA-9E9E-F213-9948-70E8A563214B}"/>
              </a:ext>
            </a:extLst>
          </p:cNvPr>
          <p:cNvSpPr>
            <a:spLocks noGrp="1"/>
          </p:cNvSpPr>
          <p:nvPr>
            <p:ph type="sldNum" sz="quarter" idx="12"/>
          </p:nvPr>
        </p:nvSpPr>
        <p:spPr/>
        <p:txBody>
          <a:bodyPr/>
          <a:lstStyle/>
          <a:p>
            <a:fld id="{D8372316-08EB-B44A-AAF4-22AA627A3634}" type="slidenum">
              <a:rPr lang="en-US" smtClean="0"/>
              <a:t>‹#›</a:t>
            </a:fld>
            <a:endParaRPr lang="en-US"/>
          </a:p>
        </p:txBody>
      </p:sp>
    </p:spTree>
    <p:extLst>
      <p:ext uri="{BB962C8B-B14F-4D97-AF65-F5344CB8AC3E}">
        <p14:creationId xmlns:p14="http://schemas.microsoft.com/office/powerpoint/2010/main" val="94301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743B-0682-3FC7-F10B-81677BDD2D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3F405A6-BA3B-B3B7-1050-E8C3FFE523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20466B-128B-9170-141D-5F096D418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FA76253-0AAA-B440-7202-D44466EBC75D}"/>
              </a:ext>
            </a:extLst>
          </p:cNvPr>
          <p:cNvSpPr>
            <a:spLocks noGrp="1"/>
          </p:cNvSpPr>
          <p:nvPr>
            <p:ph type="dt" sz="half" idx="10"/>
          </p:nvPr>
        </p:nvSpPr>
        <p:spPr/>
        <p:txBody>
          <a:bodyPr/>
          <a:lstStyle/>
          <a:p>
            <a:fld id="{853A2ED1-C3FF-8242-83D6-BB0D50739753}" type="datetimeFigureOut">
              <a:rPr lang="en-US" smtClean="0"/>
              <a:t>8/5/24</a:t>
            </a:fld>
            <a:endParaRPr lang="en-US"/>
          </a:p>
        </p:txBody>
      </p:sp>
      <p:sp>
        <p:nvSpPr>
          <p:cNvPr id="6" name="Footer Placeholder 5">
            <a:extLst>
              <a:ext uri="{FF2B5EF4-FFF2-40B4-BE49-F238E27FC236}">
                <a16:creationId xmlns:a16="http://schemas.microsoft.com/office/drawing/2014/main" id="{6F86160C-DCBD-040C-D0A5-C316982AB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3B12F-5846-3363-5085-9BCE180B7713}"/>
              </a:ext>
            </a:extLst>
          </p:cNvPr>
          <p:cNvSpPr>
            <a:spLocks noGrp="1"/>
          </p:cNvSpPr>
          <p:nvPr>
            <p:ph type="sldNum" sz="quarter" idx="12"/>
          </p:nvPr>
        </p:nvSpPr>
        <p:spPr/>
        <p:txBody>
          <a:bodyPr/>
          <a:lstStyle/>
          <a:p>
            <a:fld id="{D8372316-08EB-B44A-AAF4-22AA627A3634}" type="slidenum">
              <a:rPr lang="en-US" smtClean="0"/>
              <a:t>‹#›</a:t>
            </a:fld>
            <a:endParaRPr lang="en-US"/>
          </a:p>
        </p:txBody>
      </p:sp>
    </p:spTree>
    <p:extLst>
      <p:ext uri="{BB962C8B-B14F-4D97-AF65-F5344CB8AC3E}">
        <p14:creationId xmlns:p14="http://schemas.microsoft.com/office/powerpoint/2010/main" val="214687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60CECF-85D2-981B-F317-961A334FFA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CBF609D-82E6-3409-C588-5A8331A05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89A243-E40C-BD53-BF2E-DAE9A4A216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3A2ED1-C3FF-8242-83D6-BB0D50739753}" type="datetimeFigureOut">
              <a:rPr lang="en-US" smtClean="0"/>
              <a:t>8/5/24</a:t>
            </a:fld>
            <a:endParaRPr lang="en-US"/>
          </a:p>
        </p:txBody>
      </p:sp>
      <p:sp>
        <p:nvSpPr>
          <p:cNvPr id="5" name="Footer Placeholder 4">
            <a:extLst>
              <a:ext uri="{FF2B5EF4-FFF2-40B4-BE49-F238E27FC236}">
                <a16:creationId xmlns:a16="http://schemas.microsoft.com/office/drawing/2014/main" id="{F5D03BA5-D53D-2188-0F4A-AA8D1239F6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A61C7B-D02E-3BA4-69A3-3336E8ACD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372316-08EB-B44A-AAF4-22AA627A3634}" type="slidenum">
              <a:rPr lang="en-US" smtClean="0"/>
              <a:t>‹#›</a:t>
            </a:fld>
            <a:endParaRPr lang="en-US"/>
          </a:p>
        </p:txBody>
      </p:sp>
    </p:spTree>
    <p:extLst>
      <p:ext uri="{BB962C8B-B14F-4D97-AF65-F5344CB8AC3E}">
        <p14:creationId xmlns:p14="http://schemas.microsoft.com/office/powerpoint/2010/main" val="1894320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08_27DF4A18.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FCAF1-0406-C42D-2C1F-2EFB22A4D649}"/>
              </a:ext>
            </a:extLst>
          </p:cNvPr>
          <p:cNvSpPr txBox="1"/>
          <p:nvPr/>
        </p:nvSpPr>
        <p:spPr>
          <a:xfrm>
            <a:off x="414338" y="400050"/>
            <a:ext cx="785812" cy="369332"/>
          </a:xfrm>
          <a:prstGeom prst="rect">
            <a:avLst/>
          </a:prstGeom>
          <a:noFill/>
        </p:spPr>
        <p:txBody>
          <a:bodyPr wrap="square" rtlCol="0">
            <a:spAutoFit/>
          </a:bodyPr>
          <a:lstStyle/>
          <a:p>
            <a:r>
              <a:rPr lang="en-US"/>
              <a:t>A</a:t>
            </a:r>
          </a:p>
        </p:txBody>
      </p:sp>
      <p:sp>
        <p:nvSpPr>
          <p:cNvPr id="6" name="TextBox 5">
            <a:extLst>
              <a:ext uri="{FF2B5EF4-FFF2-40B4-BE49-F238E27FC236}">
                <a16:creationId xmlns:a16="http://schemas.microsoft.com/office/drawing/2014/main" id="{3DFD9E56-F1E2-DBD0-C96F-56127A76ED23}"/>
              </a:ext>
            </a:extLst>
          </p:cNvPr>
          <p:cNvSpPr txBox="1"/>
          <p:nvPr/>
        </p:nvSpPr>
        <p:spPr>
          <a:xfrm>
            <a:off x="1611406" y="1434370"/>
            <a:ext cx="8969188" cy="2554545"/>
          </a:xfrm>
          <a:prstGeom prst="rect">
            <a:avLst/>
          </a:prstGeom>
          <a:noFill/>
        </p:spPr>
        <p:txBody>
          <a:bodyPr wrap="square" lIns="91440" tIns="45720" rIns="91440" bIns="45720" anchor="t">
            <a:spAutoFit/>
          </a:bodyPr>
          <a:lstStyle/>
          <a:p>
            <a:pPr algn="ctr"/>
            <a:r>
              <a:rPr lang="en-GB" sz="3200" b="1" i="0" err="1">
                <a:solidFill>
                  <a:srgbClr val="000000"/>
                </a:solidFill>
                <a:effectLst/>
                <a:highlight>
                  <a:srgbClr val="FFFFFF"/>
                </a:highlight>
              </a:rPr>
              <a:t>Wellcome’s</a:t>
            </a:r>
            <a:r>
              <a:rPr lang="en-GB" sz="3200" b="1" i="0">
                <a:solidFill>
                  <a:srgbClr val="000000"/>
                </a:solidFill>
                <a:effectLst/>
                <a:highlight>
                  <a:srgbClr val="FFFFFF"/>
                </a:highlight>
              </a:rPr>
              <a:t> vision</a:t>
            </a:r>
            <a:r>
              <a:rPr lang="en-GB" sz="3200">
                <a:solidFill>
                  <a:srgbClr val="000000"/>
                </a:solidFill>
                <a:highlight>
                  <a:srgbClr val="FFFFFF"/>
                </a:highlight>
              </a:rPr>
              <a:t>:</a:t>
            </a:r>
            <a:r>
              <a:rPr lang="en-GB" sz="3200" b="0" i="0">
                <a:solidFill>
                  <a:srgbClr val="000000"/>
                </a:solidFill>
                <a:effectLst/>
                <a:highlight>
                  <a:srgbClr val="FFFFFF"/>
                </a:highlight>
              </a:rPr>
              <a:t> a healthier future for everyone.</a:t>
            </a:r>
          </a:p>
          <a:p>
            <a:pPr algn="ctr"/>
            <a:endParaRPr lang="en-GB" sz="3200" b="0" i="0">
              <a:solidFill>
                <a:srgbClr val="000000"/>
              </a:solidFill>
              <a:effectLst/>
              <a:highlight>
                <a:srgbClr val="FFFFFF"/>
              </a:highlight>
            </a:endParaRPr>
          </a:p>
          <a:p>
            <a:pPr algn="ctr"/>
            <a:r>
              <a:rPr lang="en-GB" sz="3200" b="1" i="0">
                <a:solidFill>
                  <a:srgbClr val="000000"/>
                </a:solidFill>
                <a:effectLst/>
                <a:highlight>
                  <a:srgbClr val="FFFFFF"/>
                </a:highlight>
              </a:rPr>
              <a:t>Mission</a:t>
            </a:r>
            <a:r>
              <a:rPr lang="en-GB" sz="3200" b="0" i="0">
                <a:solidFill>
                  <a:srgbClr val="000000"/>
                </a:solidFill>
                <a:effectLst/>
                <a:highlight>
                  <a:srgbClr val="FFFFFF"/>
                </a:highlight>
              </a:rPr>
              <a:t>: we support science to solve the urgent health challenges facing everyone.</a:t>
            </a:r>
          </a:p>
        </p:txBody>
      </p:sp>
    </p:spTree>
    <p:extLst>
      <p:ext uri="{BB962C8B-B14F-4D97-AF65-F5344CB8AC3E}">
        <p14:creationId xmlns:p14="http://schemas.microsoft.com/office/powerpoint/2010/main" val="2621444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FCAF1-0406-C42D-2C1F-2EFB22A4D649}"/>
              </a:ext>
            </a:extLst>
          </p:cNvPr>
          <p:cNvSpPr txBox="1"/>
          <p:nvPr/>
        </p:nvSpPr>
        <p:spPr>
          <a:xfrm>
            <a:off x="414338" y="400050"/>
            <a:ext cx="785812" cy="369332"/>
          </a:xfrm>
          <a:prstGeom prst="rect">
            <a:avLst/>
          </a:prstGeom>
          <a:noFill/>
        </p:spPr>
        <p:txBody>
          <a:bodyPr wrap="square" rtlCol="0">
            <a:spAutoFit/>
          </a:bodyPr>
          <a:lstStyle/>
          <a:p>
            <a:r>
              <a:rPr lang="en-US"/>
              <a:t>F</a:t>
            </a:r>
          </a:p>
        </p:txBody>
      </p:sp>
      <p:sp>
        <p:nvSpPr>
          <p:cNvPr id="3" name="TextBox 2">
            <a:extLst>
              <a:ext uri="{FF2B5EF4-FFF2-40B4-BE49-F238E27FC236}">
                <a16:creationId xmlns:a16="http://schemas.microsoft.com/office/drawing/2014/main" id="{B13A1090-DCE5-2BF8-F4C5-85CA2D3DF1D9}"/>
              </a:ext>
            </a:extLst>
          </p:cNvPr>
          <p:cNvSpPr txBox="1"/>
          <p:nvPr/>
        </p:nvSpPr>
        <p:spPr>
          <a:xfrm>
            <a:off x="670112" y="1001573"/>
            <a:ext cx="10851776" cy="4893647"/>
          </a:xfrm>
          <a:prstGeom prst="rect">
            <a:avLst/>
          </a:prstGeom>
          <a:noFill/>
        </p:spPr>
        <p:txBody>
          <a:bodyPr wrap="square" lIns="91440" tIns="45720" rIns="91440" bIns="45720" anchor="t">
            <a:spAutoFit/>
          </a:bodyPr>
          <a:lstStyle>
            <a:defPPr>
              <a:defRPr lang="en-US"/>
            </a:defPPr>
            <a:lvl1pPr algn="ctr">
              <a:defRPr sz="3200" b="0" i="0">
                <a:solidFill>
                  <a:srgbClr val="000000"/>
                </a:solidFill>
                <a:effectLst/>
                <a:highlight>
                  <a:srgbClr val="FFFFFF"/>
                </a:highlight>
                <a:latin typeface="Helvetica Neue" panose="02000503000000020004" pitchFamily="2" charset="0"/>
              </a:defRPr>
            </a:lvl1pPr>
          </a:lstStyle>
          <a:p>
            <a:pPr marL="514350" indent="-514350" algn="l">
              <a:buFont typeface="+mj-lt"/>
              <a:buAutoNum type="alphaLcParenR"/>
            </a:pPr>
            <a:r>
              <a:rPr lang="en-US" sz="2400">
                <a:latin typeface="+mn-lt"/>
              </a:rPr>
              <a:t>TRANSFORMATIVE: We always strive to make a significant difference. </a:t>
            </a:r>
            <a:r>
              <a:rPr lang="en-GB" sz="2400" i="1">
                <a:effectLst/>
                <a:latin typeface="+mn-lt"/>
                <a:ea typeface="Times New Roman" panose="02020603050405020304" pitchFamily="18" charset="0"/>
                <a:cs typeface="Arial"/>
              </a:rPr>
              <a:t>Our focus is on achieving meaningful lasting benefit, whether quickly or over time.​</a:t>
            </a:r>
            <a:r>
              <a:rPr lang="en-GB" sz="2400" i="1">
                <a:latin typeface="+mn-lt"/>
              </a:rPr>
              <a:t> </a:t>
            </a:r>
            <a:endParaRPr lang="en-US" sz="2400" i="1">
              <a:latin typeface="+mn-lt"/>
            </a:endParaRPr>
          </a:p>
          <a:p>
            <a:pPr marL="514350" indent="-514350" algn="l">
              <a:buFont typeface="+mj-lt"/>
              <a:buAutoNum type="alphaLcParenR"/>
            </a:pPr>
            <a:endParaRPr lang="en-US" sz="2400">
              <a:latin typeface="+mn-lt"/>
            </a:endParaRPr>
          </a:p>
          <a:p>
            <a:pPr marL="514350" indent="-514350" algn="l">
              <a:buFont typeface="+mj-lt"/>
              <a:buAutoNum type="alphaLcParenR"/>
            </a:pPr>
            <a:r>
              <a:rPr lang="en-US" sz="2400">
                <a:latin typeface="+mn-lt"/>
              </a:rPr>
              <a:t>THOUGHTFUL: We care about our impact on people and the environment</a:t>
            </a:r>
            <a:r>
              <a:rPr lang="en-GB" sz="2400">
                <a:latin typeface="+mn-lt"/>
              </a:rPr>
              <a:t>. </a:t>
            </a:r>
            <a:r>
              <a:rPr lang="en-GB" sz="2400" i="1">
                <a:effectLst/>
                <a:latin typeface="+mn-lt"/>
                <a:ea typeface="Times New Roman" panose="02020603050405020304" pitchFamily="18" charset="0"/>
                <a:cs typeface="Arial"/>
              </a:rPr>
              <a:t>We </a:t>
            </a:r>
            <a:r>
              <a:rPr lang="en-GB" sz="2400" i="1">
                <a:latin typeface="+mn-lt"/>
                <a:ea typeface="Times New Roman" panose="02020603050405020304" pitchFamily="18" charset="0"/>
                <a:cs typeface="Arial"/>
              </a:rPr>
              <a:t>consider benefits and risks before we act, and learn from experience</a:t>
            </a:r>
            <a:r>
              <a:rPr lang="en-GB" sz="2400" i="1">
                <a:effectLst/>
                <a:latin typeface="+mn-lt"/>
                <a:ea typeface="Times New Roman" panose="02020603050405020304" pitchFamily="18" charset="0"/>
                <a:cs typeface="Arial"/>
              </a:rPr>
              <a:t>.​</a:t>
            </a:r>
            <a:r>
              <a:rPr lang="en-GB" sz="2400" i="1">
                <a:latin typeface="+mn-lt"/>
              </a:rPr>
              <a:t> </a:t>
            </a:r>
          </a:p>
          <a:p>
            <a:pPr marL="514350" indent="-514350" algn="l">
              <a:buFont typeface="+mj-lt"/>
              <a:buAutoNum type="alphaLcParenR"/>
            </a:pPr>
            <a:endParaRPr lang="en-GB" sz="2400" i="1">
              <a:latin typeface="+mn-lt"/>
            </a:endParaRPr>
          </a:p>
          <a:p>
            <a:pPr marL="514350" indent="-514350" algn="l">
              <a:buFont typeface="+mj-lt"/>
              <a:buAutoNum type="alphaLcParenR"/>
            </a:pPr>
            <a:r>
              <a:rPr lang="en-GB" sz="2400">
                <a:latin typeface="+mn-lt"/>
              </a:rPr>
              <a:t>INCLUSIVE: We respect people and value difference. </a:t>
            </a:r>
            <a:r>
              <a:rPr lang="en-GB" sz="2400" i="1">
                <a:effectLst/>
                <a:latin typeface="+mn-lt"/>
                <a:ea typeface="Times New Roman" panose="02020603050405020304" pitchFamily="18" charset="0"/>
                <a:cs typeface="Arial"/>
              </a:rPr>
              <a:t>We </a:t>
            </a:r>
            <a:r>
              <a:rPr lang="en-GB" sz="2400" i="1">
                <a:latin typeface="+mn-lt"/>
                <a:ea typeface="Times New Roman" panose="02020603050405020304" pitchFamily="18" charset="0"/>
                <a:cs typeface="Arial"/>
              </a:rPr>
              <a:t>create opportunities and remove barriers so that anyone can contribute to and benefit from our work.</a:t>
            </a:r>
            <a:endParaRPr lang="en-GB" sz="2400" i="1">
              <a:latin typeface="+mn-lt"/>
            </a:endParaRPr>
          </a:p>
          <a:p>
            <a:pPr marL="514350" indent="-514350" algn="l">
              <a:buFont typeface="+mj-lt"/>
              <a:buAutoNum type="alphaLcParenR"/>
            </a:pPr>
            <a:endParaRPr lang="en-GB" sz="2400">
              <a:latin typeface="+mn-lt"/>
            </a:endParaRPr>
          </a:p>
          <a:p>
            <a:pPr marL="514350" indent="-514350" algn="l">
              <a:buFont typeface="+mj-lt"/>
              <a:buAutoNum type="alphaLcParenR"/>
            </a:pPr>
            <a:r>
              <a:rPr lang="en-GB" sz="2400">
                <a:latin typeface="+mn-lt"/>
              </a:rPr>
              <a:t>BRAVE: We stand by our beliefs and push boundaries. </a:t>
            </a:r>
            <a:r>
              <a:rPr lang="en-GB" sz="2400" i="1">
                <a:effectLst/>
                <a:latin typeface="+mn-lt"/>
                <a:ea typeface="Times New Roman" panose="02020603050405020304" pitchFamily="18" charset="0"/>
                <a:cs typeface="Arial"/>
              </a:rPr>
              <a:t>Our actions are driven by </a:t>
            </a:r>
            <a:r>
              <a:rPr lang="en-GB" sz="2400" i="1" err="1">
                <a:effectLst/>
                <a:latin typeface="+mn-lt"/>
                <a:ea typeface="Times New Roman" panose="02020603050405020304" pitchFamily="18" charset="0"/>
                <a:cs typeface="Arial"/>
              </a:rPr>
              <a:t>Wellcome’s</a:t>
            </a:r>
            <a:r>
              <a:rPr lang="en-GB" sz="2400" i="1">
                <a:effectLst/>
                <a:latin typeface="+mn-lt"/>
                <a:ea typeface="Times New Roman" panose="02020603050405020304" pitchFamily="18" charset="0"/>
                <a:cs typeface="Arial"/>
              </a:rPr>
              <a:t> beliefs. We set ambitious goals, make space to experiment, and see failure as an opportunity to learn.​</a:t>
            </a:r>
            <a:r>
              <a:rPr lang="en-GB" sz="2400" i="1">
                <a:latin typeface="+mn-lt"/>
              </a:rPr>
              <a:t>  ​ </a:t>
            </a:r>
            <a:endParaRPr lang="en-US" sz="2400" i="1">
              <a:latin typeface="+mn-lt"/>
            </a:endParaRPr>
          </a:p>
        </p:txBody>
      </p:sp>
    </p:spTree>
    <p:extLst>
      <p:ext uri="{BB962C8B-B14F-4D97-AF65-F5344CB8AC3E}">
        <p14:creationId xmlns:p14="http://schemas.microsoft.com/office/powerpoint/2010/main" val="655101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FCAF1-0406-C42D-2C1F-2EFB22A4D649}"/>
              </a:ext>
            </a:extLst>
          </p:cNvPr>
          <p:cNvSpPr txBox="1"/>
          <p:nvPr/>
        </p:nvSpPr>
        <p:spPr>
          <a:xfrm>
            <a:off x="414338" y="400050"/>
            <a:ext cx="785812" cy="369332"/>
          </a:xfrm>
          <a:prstGeom prst="rect">
            <a:avLst/>
          </a:prstGeom>
          <a:noFill/>
        </p:spPr>
        <p:txBody>
          <a:bodyPr wrap="square" rtlCol="0">
            <a:spAutoFit/>
          </a:bodyPr>
          <a:lstStyle/>
          <a:p>
            <a:r>
              <a:rPr lang="en-US"/>
              <a:t>G</a:t>
            </a:r>
          </a:p>
        </p:txBody>
      </p:sp>
      <p:sp>
        <p:nvSpPr>
          <p:cNvPr id="2" name="TextBox 1">
            <a:extLst>
              <a:ext uri="{FF2B5EF4-FFF2-40B4-BE49-F238E27FC236}">
                <a16:creationId xmlns:a16="http://schemas.microsoft.com/office/drawing/2014/main" id="{42569084-1E8F-119E-BFF6-04B0C19A9506}"/>
              </a:ext>
            </a:extLst>
          </p:cNvPr>
          <p:cNvSpPr txBox="1"/>
          <p:nvPr/>
        </p:nvSpPr>
        <p:spPr>
          <a:xfrm>
            <a:off x="738205" y="365685"/>
            <a:ext cx="10851776" cy="5324535"/>
          </a:xfrm>
          <a:prstGeom prst="rect">
            <a:avLst/>
          </a:prstGeom>
          <a:noFill/>
        </p:spPr>
        <p:txBody>
          <a:bodyPr wrap="square" lIns="91440" tIns="45720" rIns="91440" bIns="45720" anchor="t">
            <a:spAutoFit/>
          </a:bodyPr>
          <a:lstStyle>
            <a:defPPr>
              <a:defRPr lang="en-US"/>
            </a:defPPr>
            <a:lvl1pPr algn="ctr">
              <a:defRPr sz="3200" b="0" i="0">
                <a:solidFill>
                  <a:srgbClr val="000000"/>
                </a:solidFill>
                <a:effectLst/>
                <a:highlight>
                  <a:srgbClr val="FFFFFF"/>
                </a:highlight>
                <a:latin typeface="Helvetica Neue" panose="02000503000000020004" pitchFamily="2" charset="0"/>
              </a:defRPr>
            </a:lvl1pPr>
          </a:lstStyle>
          <a:p>
            <a:pPr marL="457200" indent="-457200" algn="l">
              <a:buFont typeface="+mj-lt"/>
              <a:buAutoNum type="arabicPeriod"/>
            </a:pPr>
            <a:r>
              <a:rPr lang="en-US" sz="2000" err="1">
                <a:latin typeface="+mn-lt"/>
              </a:rPr>
              <a:t>Wellcome</a:t>
            </a:r>
            <a:r>
              <a:rPr lang="en-US" sz="2000">
                <a:latin typeface="+mn-lt"/>
              </a:rPr>
              <a:t> pushes people out their comfort zone</a:t>
            </a:r>
            <a:br>
              <a:rPr lang="en-US" sz="2000">
                <a:latin typeface="+mn-lt"/>
              </a:rPr>
            </a:br>
            <a:endParaRPr lang="en-US" sz="2000">
              <a:latin typeface="+mn-lt"/>
            </a:endParaRPr>
          </a:p>
          <a:p>
            <a:pPr marL="457200" indent="-457200" algn="l">
              <a:buFont typeface="+mj-lt"/>
              <a:buAutoNum type="arabicPeriod"/>
            </a:pPr>
            <a:r>
              <a:rPr lang="en-US" sz="2000" err="1">
                <a:latin typeface="+mn-lt"/>
              </a:rPr>
              <a:t>Wellcome</a:t>
            </a:r>
            <a:r>
              <a:rPr lang="en-US" sz="2000">
                <a:latin typeface="+mn-lt"/>
              </a:rPr>
              <a:t> encourages people to shift their perspective and look at things differently</a:t>
            </a:r>
          </a:p>
          <a:p>
            <a:pPr marL="457200" indent="-457200" algn="l">
              <a:buFont typeface="+mj-lt"/>
              <a:buAutoNum type="arabicPeriod"/>
            </a:pPr>
            <a:endParaRPr lang="en-US" sz="2000">
              <a:latin typeface="+mn-lt"/>
            </a:endParaRPr>
          </a:p>
          <a:p>
            <a:pPr marL="457200" indent="-457200" algn="l">
              <a:buFont typeface="+mj-lt"/>
              <a:buAutoNum type="arabicPeriod"/>
            </a:pPr>
            <a:r>
              <a:rPr lang="en-US" sz="2000" err="1">
                <a:latin typeface="+mn-lt"/>
              </a:rPr>
              <a:t>Wellcome</a:t>
            </a:r>
            <a:r>
              <a:rPr lang="en-US" sz="2000">
                <a:latin typeface="+mn-lt"/>
              </a:rPr>
              <a:t> gives stakeholders a sense of freedom and confidence to experiment and take risks</a:t>
            </a:r>
          </a:p>
          <a:p>
            <a:pPr marL="457200" indent="-457200" algn="l">
              <a:buFont typeface="+mj-lt"/>
              <a:buAutoNum type="arabicPeriod"/>
            </a:pPr>
            <a:endParaRPr lang="en-US" sz="2000">
              <a:latin typeface="+mn-lt"/>
            </a:endParaRPr>
          </a:p>
          <a:p>
            <a:pPr marL="457200" indent="-457200" algn="l">
              <a:buFont typeface="+mj-lt"/>
              <a:buAutoNum type="arabicPeriod"/>
            </a:pPr>
            <a:r>
              <a:rPr lang="en-US" sz="2000" err="1">
                <a:latin typeface="+mn-lt"/>
              </a:rPr>
              <a:t>Wellcome’s</a:t>
            </a:r>
            <a:r>
              <a:rPr lang="en-US" sz="2000">
                <a:latin typeface="+mn-lt"/>
              </a:rPr>
              <a:t> work makes a meaningful difference to people and communities </a:t>
            </a:r>
          </a:p>
          <a:p>
            <a:pPr marL="457200" indent="-457200" algn="l">
              <a:buFont typeface="+mj-lt"/>
              <a:buAutoNum type="arabicPeriod"/>
            </a:pPr>
            <a:endParaRPr lang="en-US" sz="2000">
              <a:latin typeface="+mn-lt"/>
            </a:endParaRPr>
          </a:p>
          <a:p>
            <a:pPr marL="457200" indent="-457200" algn="l">
              <a:buFont typeface="+mj-lt"/>
              <a:buAutoNum type="arabicPeriod"/>
            </a:pPr>
            <a:r>
              <a:rPr lang="en-US" sz="2000">
                <a:latin typeface="+mn-lt"/>
              </a:rPr>
              <a:t>To be associated with </a:t>
            </a:r>
            <a:r>
              <a:rPr lang="en-US" sz="2000" err="1">
                <a:latin typeface="+mn-lt"/>
              </a:rPr>
              <a:t>Wellcome</a:t>
            </a:r>
            <a:r>
              <a:rPr lang="en-US" sz="2000">
                <a:latin typeface="+mn-lt"/>
              </a:rPr>
              <a:t> brings a sense of pride and status </a:t>
            </a:r>
          </a:p>
          <a:p>
            <a:pPr marL="457200" indent="-457200" algn="l">
              <a:buFont typeface="+mj-lt"/>
              <a:buAutoNum type="arabicPeriod"/>
            </a:pPr>
            <a:endParaRPr lang="en-US" sz="2000">
              <a:latin typeface="+mn-lt"/>
            </a:endParaRPr>
          </a:p>
          <a:p>
            <a:pPr marL="457200" indent="-457200" algn="l">
              <a:buFont typeface="+mj-lt"/>
              <a:buAutoNum type="arabicPeriod"/>
            </a:pPr>
            <a:r>
              <a:rPr lang="en-US" sz="2000">
                <a:latin typeface="+mn-lt"/>
              </a:rPr>
              <a:t>To be associated with </a:t>
            </a:r>
            <a:r>
              <a:rPr lang="en-US" sz="2000" err="1">
                <a:latin typeface="+mn-lt"/>
              </a:rPr>
              <a:t>Wellcome</a:t>
            </a:r>
            <a:r>
              <a:rPr lang="en-US" sz="2000">
                <a:latin typeface="+mn-lt"/>
              </a:rPr>
              <a:t> brings a feeling of security </a:t>
            </a:r>
          </a:p>
          <a:p>
            <a:pPr marL="457200" indent="-457200" algn="l">
              <a:buFont typeface="+mj-lt"/>
              <a:buAutoNum type="arabicPeriod"/>
            </a:pPr>
            <a:endParaRPr lang="en-US" sz="2000">
              <a:latin typeface="+mn-lt"/>
            </a:endParaRPr>
          </a:p>
          <a:p>
            <a:pPr marL="457200" indent="-457200" algn="l">
              <a:buFont typeface="+mj-lt"/>
              <a:buAutoNum type="arabicPeriod"/>
            </a:pPr>
            <a:r>
              <a:rPr lang="en-US" sz="2000" err="1">
                <a:latin typeface="+mn-lt"/>
              </a:rPr>
              <a:t>Wellcome</a:t>
            </a:r>
            <a:r>
              <a:rPr lang="en-US" sz="2000">
                <a:latin typeface="+mn-lt"/>
              </a:rPr>
              <a:t> </a:t>
            </a:r>
            <a:r>
              <a:rPr lang="en-US" sz="2000" err="1">
                <a:latin typeface="+mn-lt"/>
              </a:rPr>
              <a:t>catalyses</a:t>
            </a:r>
            <a:r>
              <a:rPr lang="en-US" sz="2000">
                <a:latin typeface="+mn-lt"/>
              </a:rPr>
              <a:t> great ideas and brilliant thinking</a:t>
            </a:r>
            <a:br>
              <a:rPr lang="en-US" sz="2000">
                <a:latin typeface="+mn-lt"/>
              </a:rPr>
            </a:br>
            <a:endParaRPr lang="en-US" sz="2000">
              <a:latin typeface="+mn-lt"/>
            </a:endParaRPr>
          </a:p>
          <a:p>
            <a:pPr marL="457200" indent="-457200" algn="l">
              <a:buFont typeface="+mj-lt"/>
              <a:buAutoNum type="arabicPeriod"/>
            </a:pPr>
            <a:r>
              <a:rPr lang="en-US" sz="2000" err="1">
                <a:latin typeface="+mn-lt"/>
              </a:rPr>
              <a:t>Wellcome</a:t>
            </a:r>
            <a:r>
              <a:rPr lang="en-US" sz="2000">
                <a:latin typeface="+mn-lt"/>
              </a:rPr>
              <a:t> takes a position on science and society</a:t>
            </a:r>
            <a:br>
              <a:rPr lang="en-US" sz="2000">
                <a:latin typeface="+mn-lt"/>
              </a:rPr>
            </a:br>
            <a:endParaRPr lang="en-US" sz="2000">
              <a:latin typeface="+mn-lt"/>
            </a:endParaRPr>
          </a:p>
          <a:p>
            <a:pPr marL="457200" indent="-457200" algn="l">
              <a:buFont typeface="+mj-lt"/>
              <a:buAutoNum type="arabicPeriod"/>
            </a:pPr>
            <a:r>
              <a:rPr lang="en-US" sz="2000" err="1">
                <a:latin typeface="+mn-lt"/>
              </a:rPr>
              <a:t>Wellcome</a:t>
            </a:r>
            <a:r>
              <a:rPr lang="en-US" sz="2000">
                <a:latin typeface="+mn-lt"/>
              </a:rPr>
              <a:t> makes me feel like I belong to a community</a:t>
            </a:r>
          </a:p>
        </p:txBody>
      </p:sp>
    </p:spTree>
    <p:extLst>
      <p:ext uri="{BB962C8B-B14F-4D97-AF65-F5344CB8AC3E}">
        <p14:creationId xmlns:p14="http://schemas.microsoft.com/office/powerpoint/2010/main" val="426689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FCAF1-0406-C42D-2C1F-2EFB22A4D649}"/>
              </a:ext>
            </a:extLst>
          </p:cNvPr>
          <p:cNvSpPr txBox="1"/>
          <p:nvPr/>
        </p:nvSpPr>
        <p:spPr>
          <a:xfrm>
            <a:off x="414338" y="400050"/>
            <a:ext cx="785812" cy="369332"/>
          </a:xfrm>
          <a:prstGeom prst="rect">
            <a:avLst/>
          </a:prstGeom>
          <a:noFill/>
        </p:spPr>
        <p:txBody>
          <a:bodyPr wrap="square" rtlCol="0">
            <a:spAutoFit/>
          </a:bodyPr>
          <a:lstStyle/>
          <a:p>
            <a:r>
              <a:rPr lang="en-US"/>
              <a:t>H</a:t>
            </a:r>
          </a:p>
        </p:txBody>
      </p:sp>
      <p:sp>
        <p:nvSpPr>
          <p:cNvPr id="2" name="TextBox 1">
            <a:extLst>
              <a:ext uri="{FF2B5EF4-FFF2-40B4-BE49-F238E27FC236}">
                <a16:creationId xmlns:a16="http://schemas.microsoft.com/office/drawing/2014/main" id="{42569084-1E8F-119E-BFF6-04B0C19A9506}"/>
              </a:ext>
            </a:extLst>
          </p:cNvPr>
          <p:cNvSpPr txBox="1"/>
          <p:nvPr/>
        </p:nvSpPr>
        <p:spPr>
          <a:xfrm>
            <a:off x="670112" y="400050"/>
            <a:ext cx="10851776" cy="6247864"/>
          </a:xfrm>
          <a:prstGeom prst="rect">
            <a:avLst/>
          </a:prstGeom>
          <a:noFill/>
        </p:spPr>
        <p:txBody>
          <a:bodyPr wrap="square">
            <a:spAutoFit/>
          </a:bodyPr>
          <a:lstStyle>
            <a:defPPr>
              <a:defRPr lang="en-US"/>
            </a:defPPr>
            <a:lvl1pPr algn="ctr">
              <a:defRPr sz="3200" b="0" i="0">
                <a:solidFill>
                  <a:srgbClr val="000000"/>
                </a:solidFill>
                <a:effectLst/>
                <a:highlight>
                  <a:srgbClr val="FFFFFF"/>
                </a:highlight>
                <a:latin typeface="Helvetica Neue" panose="02000503000000020004" pitchFamily="2" charset="0"/>
              </a:defRPr>
            </a:lvl1pPr>
          </a:lstStyle>
          <a:p>
            <a:pPr marL="285750" marR="0" indent="-285750" algn="l">
              <a:spcBef>
                <a:spcPts val="0"/>
              </a:spcBef>
              <a:spcAft>
                <a:spcPts val="0"/>
              </a:spcAft>
              <a:buFont typeface="Arial" panose="020B0604020202020204" pitchFamily="34" charset="0"/>
              <a:buChar char="•"/>
            </a:pPr>
            <a:r>
              <a:rPr lang="en-GB" sz="2000">
                <a:effectLst/>
                <a:latin typeface="+mn-lt"/>
                <a:ea typeface="Helvetica Neue" panose="02000503000000020004" pitchFamily="2" charset="0"/>
                <a:cs typeface="Helvetica Neue" panose="02000503000000020004" pitchFamily="2" charset="0"/>
              </a:rPr>
              <a:t>We are here today to talk about an organisation called </a:t>
            </a:r>
            <a:r>
              <a:rPr lang="en-GB" sz="2000" err="1">
                <a:effectLst/>
                <a:latin typeface="+mn-lt"/>
                <a:ea typeface="Helvetica Neue" panose="02000503000000020004" pitchFamily="2" charset="0"/>
                <a:cs typeface="Helvetica Neue" panose="02000503000000020004" pitchFamily="2" charset="0"/>
              </a:rPr>
              <a:t>Wellcome</a:t>
            </a:r>
            <a:r>
              <a:rPr lang="en-GB" sz="2000">
                <a:effectLst/>
                <a:latin typeface="+mn-lt"/>
                <a:ea typeface="Helvetica Neue" panose="02000503000000020004" pitchFamily="2" charset="0"/>
                <a:cs typeface="Helvetica Neue" panose="02000503000000020004" pitchFamily="2" charset="0"/>
              </a:rPr>
              <a:t> </a:t>
            </a:r>
          </a:p>
          <a:p>
            <a:pPr marL="285750" marR="0" indent="-285750" algn="l">
              <a:spcBef>
                <a:spcPts val="0"/>
              </a:spcBef>
              <a:spcAft>
                <a:spcPts val="0"/>
              </a:spcAft>
              <a:buFont typeface="Arial" panose="020B0604020202020204" pitchFamily="34" charset="0"/>
              <a:buChar char="•"/>
            </a:pPr>
            <a:r>
              <a:rPr lang="en-GB" sz="2000" err="1">
                <a:latin typeface="+mn-lt"/>
                <a:ea typeface="Helvetica Neue" panose="02000503000000020004" pitchFamily="2" charset="0"/>
                <a:cs typeface="Helvetica Neue" panose="02000503000000020004" pitchFamily="2" charset="0"/>
              </a:rPr>
              <a:t>Wellcome’s</a:t>
            </a:r>
            <a:r>
              <a:rPr lang="en-GB" sz="2000">
                <a:effectLst/>
                <a:latin typeface="+mn-lt"/>
                <a:ea typeface="Helvetica Neue" panose="02000503000000020004" pitchFamily="2" charset="0"/>
                <a:cs typeface="Helvetica Neue" panose="02000503000000020004" pitchFamily="2" charset="0"/>
              </a:rPr>
              <a:t> </a:t>
            </a:r>
            <a:r>
              <a:rPr lang="en-GB" sz="2000" b="0" i="0">
                <a:solidFill>
                  <a:srgbClr val="000000"/>
                </a:solidFill>
                <a:effectLst/>
                <a:highlight>
                  <a:srgbClr val="FFFFFF"/>
                </a:highlight>
                <a:latin typeface="+mn-lt"/>
                <a:ea typeface="Helvetica Neue" panose="02000503000000020004" pitchFamily="2" charset="0"/>
                <a:cs typeface="Helvetica Neue" panose="02000503000000020004" pitchFamily="2" charset="0"/>
              </a:rPr>
              <a:t>vision is a healthier future for everyone</a:t>
            </a:r>
          </a:p>
          <a:p>
            <a:pPr marL="285750" marR="0" indent="-285750" algn="l">
              <a:spcBef>
                <a:spcPts val="0"/>
              </a:spcBef>
              <a:spcAft>
                <a:spcPts val="0"/>
              </a:spcAft>
              <a:buFont typeface="Arial" panose="020B0604020202020204" pitchFamily="34" charset="0"/>
              <a:buChar char="•"/>
            </a:pPr>
            <a:r>
              <a:rPr lang="en-GB" sz="2000">
                <a:latin typeface="+mn-lt"/>
                <a:ea typeface="Helvetica Neue" panose="02000503000000020004" pitchFamily="2" charset="0"/>
                <a:cs typeface="Helvetica Neue" panose="02000503000000020004" pitchFamily="2" charset="0"/>
              </a:rPr>
              <a:t>In order to achieve this, they </a:t>
            </a:r>
            <a:r>
              <a:rPr lang="en-GB" sz="2000" b="0" i="0">
                <a:solidFill>
                  <a:srgbClr val="000000"/>
                </a:solidFill>
                <a:effectLst/>
                <a:highlight>
                  <a:srgbClr val="FFFFFF"/>
                </a:highlight>
                <a:latin typeface="+mn-lt"/>
                <a:ea typeface="Helvetica Neue" panose="02000503000000020004" pitchFamily="2" charset="0"/>
                <a:cs typeface="Helvetica Neue" panose="02000503000000020004" pitchFamily="2" charset="0"/>
              </a:rPr>
              <a:t>support science to solve the urgent health challenges facing everyone </a:t>
            </a:r>
          </a:p>
          <a:p>
            <a:pPr marL="285750" marR="0" indent="-285750" algn="l">
              <a:spcBef>
                <a:spcPts val="0"/>
              </a:spcBef>
              <a:spcAft>
                <a:spcPts val="0"/>
              </a:spcAft>
              <a:buFont typeface="Arial" panose="020B0604020202020204" pitchFamily="34" charset="0"/>
              <a:buChar char="•"/>
            </a:pPr>
            <a:r>
              <a:rPr lang="en-GB" sz="2000">
                <a:latin typeface="+mn-lt"/>
                <a:ea typeface="Helvetica Neue" panose="02000503000000020004" pitchFamily="2" charset="0"/>
                <a:cs typeface="Helvetica Neue" panose="02000503000000020004" pitchFamily="2" charset="0"/>
              </a:rPr>
              <a:t>In </a:t>
            </a:r>
            <a:r>
              <a:rPr lang="en-GB" sz="2000" b="0" i="0">
                <a:solidFill>
                  <a:srgbClr val="000000"/>
                </a:solidFill>
                <a:effectLst/>
                <a:highlight>
                  <a:srgbClr val="FFFFFF"/>
                </a:highlight>
                <a:latin typeface="+mn-lt"/>
                <a:ea typeface="Helvetica Neue" panose="02000503000000020004" pitchFamily="2" charset="0"/>
                <a:cs typeface="Helvetica Neue" panose="02000503000000020004" pitchFamily="2" charset="0"/>
              </a:rPr>
              <a:t>practical terms, this means funding scientists and other researchers to make discoveries and help solve big health challenges like infectious diseases, mental health issues, and health issues that are being worsened by climate change</a:t>
            </a:r>
          </a:p>
          <a:p>
            <a:pPr marL="285750" indent="-285750" algn="l">
              <a:buFont typeface="Arial" panose="020B0604020202020204" pitchFamily="34" charset="0"/>
              <a:buChar char="•"/>
            </a:pPr>
            <a:r>
              <a:rPr lang="en-GB" sz="2000">
                <a:latin typeface="+mn-lt"/>
                <a:ea typeface="Helvetica Neue" panose="02000503000000020004" pitchFamily="2" charset="0"/>
                <a:cs typeface="Helvetica Neue" panose="02000503000000020004" pitchFamily="2" charset="0"/>
              </a:rPr>
              <a:t>They also work with partners such as governments and other organisations to influence change, and engage with people with lived experience of the issues they work on </a:t>
            </a:r>
          </a:p>
          <a:p>
            <a:pPr marL="285750" indent="-285750" algn="l">
              <a:buFont typeface="Arial" panose="020B0604020202020204" pitchFamily="34" charset="0"/>
              <a:buChar char="•"/>
            </a:pPr>
            <a:r>
              <a:rPr lang="en-GB" sz="2000" err="1">
                <a:latin typeface="+mn-lt"/>
                <a:ea typeface="Helvetica Neue" panose="02000503000000020004" pitchFamily="2" charset="0"/>
                <a:cs typeface="Helvetica Neue" panose="02000503000000020004" pitchFamily="2" charset="0"/>
              </a:rPr>
              <a:t>Wellcome’s</a:t>
            </a:r>
            <a:r>
              <a:rPr lang="en-GB" sz="2000">
                <a:latin typeface="+mn-lt"/>
                <a:ea typeface="Helvetica Neue" panose="02000503000000020004" pitchFamily="2" charset="0"/>
                <a:cs typeface="Helvetica Neue" panose="02000503000000020004" pitchFamily="2" charset="0"/>
              </a:rPr>
              <a:t> head office is in the UK </a:t>
            </a:r>
          </a:p>
          <a:p>
            <a:pPr marL="285750" indent="-285750" algn="l">
              <a:buFont typeface="Arial" panose="020B0604020202020204" pitchFamily="34" charset="0"/>
              <a:buChar char="•"/>
            </a:pPr>
            <a:r>
              <a:rPr lang="en-GB" sz="2000">
                <a:latin typeface="+mn-lt"/>
                <a:ea typeface="Helvetica Neue" panose="02000503000000020004" pitchFamily="2" charset="0"/>
                <a:cs typeface="Helvetica Neue" panose="02000503000000020004" pitchFamily="2" charset="0"/>
              </a:rPr>
              <a:t>They are independent from government and have their own source of income which comes from a donation from a wealthy philanthropist who gifted money before he died in the 1930s</a:t>
            </a:r>
          </a:p>
          <a:p>
            <a:pPr marL="285750" indent="-285750" algn="l">
              <a:buFont typeface="Arial" panose="020B0604020202020204" pitchFamily="34" charset="0"/>
              <a:buChar char="•"/>
            </a:pPr>
            <a:r>
              <a:rPr lang="en-GB" sz="2000" err="1">
                <a:latin typeface="+mn-lt"/>
                <a:ea typeface="Helvetica Neue" panose="02000503000000020004" pitchFamily="2" charset="0"/>
                <a:cs typeface="Helvetica Neue" panose="02000503000000020004" pitchFamily="2" charset="0"/>
              </a:rPr>
              <a:t>Wellcome</a:t>
            </a:r>
            <a:r>
              <a:rPr lang="en-GB" sz="2000">
                <a:latin typeface="+mn-lt"/>
                <a:ea typeface="Helvetica Neue" panose="02000503000000020004" pitchFamily="2" charset="0"/>
                <a:cs typeface="Helvetica Neue" panose="02000503000000020004" pitchFamily="2" charset="0"/>
              </a:rPr>
              <a:t> has charitable status which means that they are regulated by laws that govern charity. As a charity they consider themselves to be accountable to the public to achieve specific goals around the health of humanity. Being a charity and being financially and politically independent from government means that they have freedom to take the long view, speak up, and take on risks, always in the interests of people’s health</a:t>
            </a:r>
          </a:p>
          <a:p>
            <a:pPr marL="285750" marR="0" indent="-285750" algn="l">
              <a:spcBef>
                <a:spcPts val="0"/>
              </a:spcBef>
              <a:spcAft>
                <a:spcPts val="0"/>
              </a:spcAft>
              <a:buFont typeface="Arial" panose="020B0604020202020204" pitchFamily="34" charset="0"/>
              <a:buChar char="•"/>
            </a:pPr>
            <a:r>
              <a:rPr lang="en-GB" sz="2000">
                <a:latin typeface="+mn-lt"/>
                <a:ea typeface="Helvetica Neue" panose="02000503000000020004" pitchFamily="2" charset="0"/>
                <a:cs typeface="Helvetica Neue" panose="02000503000000020004" pitchFamily="2" charset="0"/>
              </a:rPr>
              <a:t>They are </a:t>
            </a:r>
            <a:r>
              <a:rPr lang="en-GB" sz="2000">
                <a:effectLst/>
                <a:latin typeface="+mn-lt"/>
                <a:ea typeface="Helvetica Neue" panose="02000503000000020004" pitchFamily="2" charset="0"/>
                <a:cs typeface="Helvetica Neue" panose="02000503000000020004" pitchFamily="2" charset="0"/>
              </a:rPr>
              <a:t>politically independent</a:t>
            </a:r>
          </a:p>
          <a:p>
            <a:pPr marL="285750" marR="0" indent="-285750" algn="l">
              <a:spcBef>
                <a:spcPts val="0"/>
              </a:spcBef>
              <a:spcAft>
                <a:spcPts val="0"/>
              </a:spcAft>
              <a:buFont typeface="Arial" panose="020B0604020202020204" pitchFamily="34" charset="0"/>
              <a:buChar char="•"/>
            </a:pPr>
            <a:r>
              <a:rPr lang="en-GB" sz="2000">
                <a:latin typeface="+mn-lt"/>
                <a:ea typeface="Helvetica Neue" panose="02000503000000020004" pitchFamily="2" charset="0"/>
                <a:cs typeface="Helvetica Neue" panose="02000503000000020004" pitchFamily="2" charset="0"/>
              </a:rPr>
              <a:t>We’re not necessarily asking you to ‘do’ anything in relation to </a:t>
            </a:r>
            <a:r>
              <a:rPr lang="en-GB" sz="2000" err="1">
                <a:latin typeface="+mn-lt"/>
                <a:ea typeface="Helvetica Neue" panose="02000503000000020004" pitchFamily="2" charset="0"/>
                <a:cs typeface="Helvetica Neue" panose="02000503000000020004" pitchFamily="2" charset="0"/>
              </a:rPr>
              <a:t>Wellcome</a:t>
            </a:r>
            <a:r>
              <a:rPr lang="en-GB" sz="2000">
                <a:latin typeface="+mn-lt"/>
                <a:ea typeface="Helvetica Neue" panose="02000503000000020004" pitchFamily="2" charset="0"/>
                <a:cs typeface="Helvetica Neue" panose="02000503000000020004" pitchFamily="2" charset="0"/>
              </a:rPr>
              <a:t>, we’re just genuinely keen to know what you think about this kind of organisation </a:t>
            </a:r>
            <a:endParaRPr lang="en-GB" sz="2000">
              <a:effectLst/>
              <a:latin typeface="+mn-lt"/>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42115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FCAF1-0406-C42D-2C1F-2EFB22A4D649}"/>
              </a:ext>
            </a:extLst>
          </p:cNvPr>
          <p:cNvSpPr txBox="1"/>
          <p:nvPr/>
        </p:nvSpPr>
        <p:spPr>
          <a:xfrm>
            <a:off x="414338" y="400050"/>
            <a:ext cx="785812" cy="369332"/>
          </a:xfrm>
          <a:prstGeom prst="rect">
            <a:avLst/>
          </a:prstGeom>
          <a:noFill/>
        </p:spPr>
        <p:txBody>
          <a:bodyPr wrap="square" rtlCol="0">
            <a:spAutoFit/>
          </a:bodyPr>
          <a:lstStyle/>
          <a:p>
            <a:r>
              <a:rPr lang="en-US"/>
              <a:t>I</a:t>
            </a:r>
          </a:p>
        </p:txBody>
      </p:sp>
      <p:sp>
        <p:nvSpPr>
          <p:cNvPr id="2" name="TextBox 1">
            <a:extLst>
              <a:ext uri="{FF2B5EF4-FFF2-40B4-BE49-F238E27FC236}">
                <a16:creationId xmlns:a16="http://schemas.microsoft.com/office/drawing/2014/main" id="{42569084-1E8F-119E-BFF6-04B0C19A9506}"/>
              </a:ext>
            </a:extLst>
          </p:cNvPr>
          <p:cNvSpPr txBox="1"/>
          <p:nvPr/>
        </p:nvSpPr>
        <p:spPr>
          <a:xfrm>
            <a:off x="670112" y="1001573"/>
            <a:ext cx="10851776" cy="4524315"/>
          </a:xfrm>
          <a:prstGeom prst="rect">
            <a:avLst/>
          </a:prstGeom>
          <a:noFill/>
        </p:spPr>
        <p:txBody>
          <a:bodyPr wrap="square">
            <a:spAutoFit/>
          </a:bodyPr>
          <a:lstStyle>
            <a:defPPr>
              <a:defRPr lang="en-US"/>
            </a:defPPr>
            <a:lvl1pPr algn="ctr">
              <a:defRPr sz="3200" b="0" i="0">
                <a:solidFill>
                  <a:srgbClr val="000000"/>
                </a:solidFill>
                <a:effectLst/>
                <a:highlight>
                  <a:srgbClr val="FFFFFF"/>
                </a:highlight>
                <a:latin typeface="Helvetica Neue" panose="02000503000000020004" pitchFamily="2" charset="0"/>
              </a:defRPr>
            </a:lvl1pPr>
          </a:lstStyle>
          <a:p>
            <a:pPr marL="285750" indent="-285750" algn="l">
              <a:buFont typeface="Arial" panose="020B0604020202020204" pitchFamily="34" charset="0"/>
              <a:buChar char="•"/>
            </a:pPr>
            <a:r>
              <a:rPr lang="en-GB" sz="2400" b="1" err="1">
                <a:effectLst/>
                <a:latin typeface="+mn-lt"/>
              </a:rPr>
              <a:t>Wellcome</a:t>
            </a:r>
            <a:r>
              <a:rPr lang="en-GB" sz="2400" b="1">
                <a:effectLst/>
                <a:latin typeface="+mn-lt"/>
              </a:rPr>
              <a:t> Collection </a:t>
            </a:r>
            <a:r>
              <a:rPr lang="en-GB" sz="2400">
                <a:effectLst/>
                <a:latin typeface="+mn-lt"/>
              </a:rPr>
              <a:t>is </a:t>
            </a:r>
            <a:r>
              <a:rPr lang="en-GB" sz="2400" err="1">
                <a:latin typeface="+mn-lt"/>
              </a:rPr>
              <a:t>Wellcome’s</a:t>
            </a:r>
            <a:r>
              <a:rPr lang="en-GB" sz="2400">
                <a:effectLst/>
                <a:latin typeface="+mn-lt"/>
              </a:rPr>
              <a:t> free museum and library based in London, UK and also online</a:t>
            </a:r>
          </a:p>
          <a:p>
            <a:pPr marL="285750" indent="-285750" algn="l">
              <a:buFont typeface="Arial" panose="020B0604020202020204" pitchFamily="34" charset="0"/>
              <a:buChar char="•"/>
            </a:pPr>
            <a:r>
              <a:rPr lang="en-GB" sz="2400">
                <a:latin typeface="+mn-lt"/>
              </a:rPr>
              <a:t>Its vision is a world where</a:t>
            </a:r>
            <a:r>
              <a:rPr lang="en-GB" sz="2400">
                <a:effectLst/>
                <a:latin typeface="+mn-lt"/>
              </a:rPr>
              <a:t> everyone’s experience of health matters</a:t>
            </a:r>
          </a:p>
          <a:p>
            <a:pPr marL="285750" indent="-285750" algn="l">
              <a:buFont typeface="Arial" panose="020B0604020202020204" pitchFamily="34" charset="0"/>
              <a:buChar char="•"/>
            </a:pPr>
            <a:r>
              <a:rPr lang="en-GB" sz="2400">
                <a:latin typeface="+mn-lt"/>
              </a:rPr>
              <a:t>To achieve this vision it s</a:t>
            </a:r>
            <a:r>
              <a:rPr lang="en-GB" sz="2400">
                <a:effectLst/>
                <a:latin typeface="+mn-lt"/>
              </a:rPr>
              <a:t>eeks out opportunities for everyone to contribute different forms of knowledge and understanding towards a healthier and more equitable future. </a:t>
            </a:r>
          </a:p>
          <a:p>
            <a:pPr marL="285750" indent="-285750" algn="l">
              <a:buFont typeface="Arial" panose="020B0604020202020204" pitchFamily="34" charset="0"/>
              <a:buChar char="•"/>
            </a:pPr>
            <a:r>
              <a:rPr lang="en-GB" sz="2400">
                <a:latin typeface="+mn-lt"/>
              </a:rPr>
              <a:t>The Collection also gives </a:t>
            </a:r>
            <a:r>
              <a:rPr lang="en-GB" sz="2400">
                <a:effectLst/>
                <a:latin typeface="+mn-lt"/>
              </a:rPr>
              <a:t>voice to a radical imagination of what health is and what it could be</a:t>
            </a:r>
          </a:p>
          <a:p>
            <a:pPr marL="285750" indent="-285750" algn="l">
              <a:buFont typeface="Arial" panose="020B0604020202020204" pitchFamily="34" charset="0"/>
              <a:buChar char="•"/>
            </a:pPr>
            <a:r>
              <a:rPr lang="en-GB" sz="2400">
                <a:latin typeface="+mn-lt"/>
              </a:rPr>
              <a:t>And it aims to m</a:t>
            </a:r>
            <a:r>
              <a:rPr lang="en-GB" sz="2400">
                <a:effectLst/>
                <a:latin typeface="+mn-lt"/>
              </a:rPr>
              <a:t>ake meaningful connections between different perspectives and stories of health past, present and future. This means that bringing in lived experience of different health issues is a huge part of its work </a:t>
            </a:r>
            <a:endParaRPr lang="en-GB" sz="1600">
              <a:latin typeface="+mn-lt"/>
            </a:endParaRPr>
          </a:p>
          <a:p>
            <a:pPr marL="285750" marR="0" indent="-285750" algn="l">
              <a:spcBef>
                <a:spcPts val="0"/>
              </a:spcBef>
              <a:spcAft>
                <a:spcPts val="0"/>
              </a:spcAft>
              <a:buFont typeface="Arial" panose="020B0604020202020204" pitchFamily="34" charset="0"/>
              <a:buChar char="•"/>
            </a:pPr>
            <a:endParaRPr lang="en-GB" sz="2400">
              <a:effectLst/>
              <a:latin typeface="+mn-lt"/>
            </a:endParaRPr>
          </a:p>
        </p:txBody>
      </p:sp>
    </p:spTree>
    <p:extLst>
      <p:ext uri="{BB962C8B-B14F-4D97-AF65-F5344CB8AC3E}">
        <p14:creationId xmlns:p14="http://schemas.microsoft.com/office/powerpoint/2010/main" val="668944920"/>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40B9A2-5DB9-BC18-3BA0-CAB32C2FAB7D}"/>
              </a:ext>
            </a:extLst>
          </p:cNvPr>
          <p:cNvSpPr txBox="1"/>
          <p:nvPr/>
        </p:nvSpPr>
        <p:spPr>
          <a:xfrm>
            <a:off x="1220272" y="948159"/>
            <a:ext cx="8795265" cy="4832092"/>
          </a:xfrm>
          <a:prstGeom prst="rect">
            <a:avLst/>
          </a:prstGeom>
          <a:noFill/>
        </p:spPr>
        <p:txBody>
          <a:bodyPr wrap="square">
            <a:spAutoFit/>
          </a:bodyPr>
          <a:lstStyle/>
          <a:p>
            <a:pPr marL="342900" indent="-342900">
              <a:buFont typeface="+mj-lt"/>
              <a:buAutoNum type="arabicPeriod"/>
            </a:pPr>
            <a:r>
              <a:rPr lang="en-GB" sz="2800">
                <a:solidFill>
                  <a:srgbClr val="000000"/>
                </a:solidFill>
                <a:effectLst/>
              </a:rPr>
              <a:t>Reliability and keeping promises </a:t>
            </a:r>
          </a:p>
          <a:p>
            <a:pPr marL="342900" indent="-342900">
              <a:buFont typeface="+mj-lt"/>
              <a:buAutoNum type="arabicPeriod"/>
            </a:pPr>
            <a:r>
              <a:rPr lang="en-GB" sz="2800">
                <a:solidFill>
                  <a:srgbClr val="000000"/>
                </a:solidFill>
                <a:effectLst/>
              </a:rPr>
              <a:t>Openness and transparency </a:t>
            </a:r>
          </a:p>
          <a:p>
            <a:pPr marL="342900" indent="-342900">
              <a:buFont typeface="+mj-lt"/>
              <a:buAutoNum type="arabicPeriod"/>
            </a:pPr>
            <a:r>
              <a:rPr lang="en-GB" sz="2800">
                <a:solidFill>
                  <a:srgbClr val="000000"/>
                </a:solidFill>
                <a:effectLst/>
              </a:rPr>
              <a:t>Behaving responsibly </a:t>
            </a:r>
          </a:p>
          <a:p>
            <a:pPr marL="342900" indent="-342900">
              <a:buFont typeface="+mj-lt"/>
              <a:buAutoNum type="arabicPeriod"/>
            </a:pPr>
            <a:r>
              <a:rPr lang="en-GB" sz="2800">
                <a:solidFill>
                  <a:srgbClr val="000000"/>
                </a:solidFill>
                <a:effectLst/>
              </a:rPr>
              <a:t>Financial performance and other financial considerations</a:t>
            </a:r>
          </a:p>
          <a:p>
            <a:pPr marL="342900" indent="-342900">
              <a:buFont typeface="+mj-lt"/>
              <a:buAutoNum type="arabicPeriod"/>
            </a:pPr>
            <a:r>
              <a:rPr lang="en-GB" sz="2800">
                <a:solidFill>
                  <a:srgbClr val="000000"/>
                </a:solidFill>
                <a:effectLst/>
              </a:rPr>
              <a:t>Environmentally sustainable </a:t>
            </a:r>
          </a:p>
          <a:p>
            <a:pPr marL="342900" indent="-342900">
              <a:buFont typeface="+mj-lt"/>
              <a:buAutoNum type="arabicPeriod"/>
            </a:pPr>
            <a:r>
              <a:rPr lang="en-GB" sz="2800">
                <a:solidFill>
                  <a:srgbClr val="000000"/>
                </a:solidFill>
                <a:effectLst/>
              </a:rPr>
              <a:t>How it treats those that it serves and funds</a:t>
            </a:r>
          </a:p>
          <a:p>
            <a:pPr marL="342900" indent="-342900">
              <a:buFont typeface="+mj-lt"/>
              <a:buAutoNum type="arabicPeriod"/>
            </a:pPr>
            <a:r>
              <a:rPr lang="en-GB" sz="2800">
                <a:solidFill>
                  <a:srgbClr val="000000"/>
                </a:solidFill>
                <a:effectLst/>
              </a:rPr>
              <a:t>Being good at what it does</a:t>
            </a:r>
          </a:p>
          <a:p>
            <a:pPr marL="342900" indent="-342900">
              <a:buFont typeface="+mj-lt"/>
              <a:buAutoNum type="arabicPeriod"/>
            </a:pPr>
            <a:r>
              <a:rPr lang="en-GB" sz="2800">
                <a:solidFill>
                  <a:srgbClr val="000000"/>
                </a:solidFill>
                <a:effectLst/>
              </a:rPr>
              <a:t>Has the best of intentions at its heart</a:t>
            </a:r>
          </a:p>
          <a:p>
            <a:pPr marL="342900" indent="-342900">
              <a:buFont typeface="+mj-lt"/>
              <a:buAutoNum type="arabicPeriod"/>
            </a:pPr>
            <a:r>
              <a:rPr lang="en-GB" sz="2800">
                <a:solidFill>
                  <a:srgbClr val="000000"/>
                </a:solidFill>
                <a:effectLst/>
              </a:rPr>
              <a:t>Shares my values</a:t>
            </a:r>
          </a:p>
          <a:p>
            <a:pPr marL="342900" indent="-342900">
              <a:buFont typeface="+mj-lt"/>
              <a:buAutoNum type="arabicPeriod"/>
            </a:pPr>
            <a:r>
              <a:rPr lang="en-GB" sz="2800">
                <a:solidFill>
                  <a:srgbClr val="000000"/>
                </a:solidFill>
                <a:effectLst/>
              </a:rPr>
              <a:t>Is well led</a:t>
            </a:r>
          </a:p>
        </p:txBody>
      </p:sp>
      <p:sp>
        <p:nvSpPr>
          <p:cNvPr id="3" name="TextBox 2">
            <a:extLst>
              <a:ext uri="{FF2B5EF4-FFF2-40B4-BE49-F238E27FC236}">
                <a16:creationId xmlns:a16="http://schemas.microsoft.com/office/drawing/2014/main" id="{88D65599-B689-717B-71D7-E349C3EC750E}"/>
              </a:ext>
            </a:extLst>
          </p:cNvPr>
          <p:cNvSpPr txBox="1"/>
          <p:nvPr/>
        </p:nvSpPr>
        <p:spPr>
          <a:xfrm>
            <a:off x="414338" y="400050"/>
            <a:ext cx="785812" cy="369332"/>
          </a:xfrm>
          <a:prstGeom prst="rect">
            <a:avLst/>
          </a:prstGeom>
          <a:noFill/>
        </p:spPr>
        <p:txBody>
          <a:bodyPr wrap="square" lIns="91440" tIns="45720" rIns="91440" bIns="45720" rtlCol="0" anchor="t">
            <a:spAutoFit/>
          </a:bodyPr>
          <a:lstStyle/>
          <a:p>
            <a:r>
              <a:rPr lang="en-US"/>
              <a:t>J</a:t>
            </a:r>
          </a:p>
        </p:txBody>
      </p:sp>
    </p:spTree>
    <p:extLst>
      <p:ext uri="{BB962C8B-B14F-4D97-AF65-F5344CB8AC3E}">
        <p14:creationId xmlns:p14="http://schemas.microsoft.com/office/powerpoint/2010/main" val="237463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FCAF1-0406-C42D-2C1F-2EFB22A4D649}"/>
              </a:ext>
            </a:extLst>
          </p:cNvPr>
          <p:cNvSpPr txBox="1"/>
          <p:nvPr/>
        </p:nvSpPr>
        <p:spPr>
          <a:xfrm>
            <a:off x="414338" y="400050"/>
            <a:ext cx="785812" cy="369332"/>
          </a:xfrm>
          <a:prstGeom prst="rect">
            <a:avLst/>
          </a:prstGeom>
          <a:noFill/>
        </p:spPr>
        <p:txBody>
          <a:bodyPr wrap="square" rtlCol="0">
            <a:spAutoFit/>
          </a:bodyPr>
          <a:lstStyle/>
          <a:p>
            <a:r>
              <a:rPr lang="en-US"/>
              <a:t>A2</a:t>
            </a:r>
          </a:p>
        </p:txBody>
      </p:sp>
      <p:sp>
        <p:nvSpPr>
          <p:cNvPr id="6" name="TextBox 5">
            <a:extLst>
              <a:ext uri="{FF2B5EF4-FFF2-40B4-BE49-F238E27FC236}">
                <a16:creationId xmlns:a16="http://schemas.microsoft.com/office/drawing/2014/main" id="{3DFD9E56-F1E2-DBD0-C96F-56127A76ED23}"/>
              </a:ext>
            </a:extLst>
          </p:cNvPr>
          <p:cNvSpPr txBox="1"/>
          <p:nvPr/>
        </p:nvSpPr>
        <p:spPr>
          <a:xfrm>
            <a:off x="792052" y="584716"/>
            <a:ext cx="10706219" cy="6740307"/>
          </a:xfrm>
          <a:prstGeom prst="rect">
            <a:avLst/>
          </a:prstGeom>
          <a:noFill/>
        </p:spPr>
        <p:txBody>
          <a:bodyPr wrap="square" lIns="91440" tIns="45720" rIns="91440" bIns="45720" anchor="t">
            <a:spAutoFit/>
          </a:bodyPr>
          <a:lstStyle/>
          <a:p>
            <a:r>
              <a:rPr lang="en-GB" sz="2400">
                <a:solidFill>
                  <a:srgbClr val="000000"/>
                </a:solidFill>
                <a:highlight>
                  <a:srgbClr val="FFFFFF"/>
                </a:highlight>
              </a:rPr>
              <a:t>We are a charitable foundation, based in the UK and supporting research around the world </a:t>
            </a:r>
          </a:p>
          <a:p>
            <a:endParaRPr lang="en-GB" sz="2400">
              <a:solidFill>
                <a:srgbClr val="000000"/>
              </a:solidFill>
              <a:highlight>
                <a:srgbClr val="FFFFFF"/>
              </a:highlight>
            </a:endParaRPr>
          </a:p>
          <a:p>
            <a:r>
              <a:rPr lang="en-GB" sz="2400" b="0" i="0">
                <a:solidFill>
                  <a:srgbClr val="000000"/>
                </a:solidFill>
                <a:effectLst/>
                <a:highlight>
                  <a:srgbClr val="FFFFFF"/>
                </a:highlight>
              </a:rPr>
              <a:t>Our vision is a healthier future for everyone.</a:t>
            </a:r>
            <a:endParaRPr lang="en-GB"/>
          </a:p>
          <a:p>
            <a:pPr algn="ctr"/>
            <a:endParaRPr lang="en-GB" sz="2400" b="0" i="0">
              <a:solidFill>
                <a:srgbClr val="000000"/>
              </a:solidFill>
              <a:effectLst/>
              <a:highlight>
                <a:srgbClr val="FFFFFF"/>
              </a:highlight>
            </a:endParaRPr>
          </a:p>
          <a:p>
            <a:r>
              <a:rPr lang="en-GB" sz="2400" b="0" i="0">
                <a:solidFill>
                  <a:srgbClr val="000000"/>
                </a:solidFill>
                <a:effectLst/>
                <a:highlight>
                  <a:srgbClr val="FFFFFF"/>
                </a:highlight>
              </a:rPr>
              <a:t>To achieve this, we support science to solve the urgent health challenges facing everyone.</a:t>
            </a:r>
          </a:p>
          <a:p>
            <a:pPr algn="ctr"/>
            <a:endParaRPr lang="en-GB" sz="2400">
              <a:solidFill>
                <a:srgbClr val="000000"/>
              </a:solidFill>
              <a:highlight>
                <a:srgbClr val="FFFFFF"/>
              </a:highlight>
            </a:endParaRPr>
          </a:p>
          <a:p>
            <a:pPr algn="l"/>
            <a:r>
              <a:rPr lang="en-GB" sz="2400">
                <a:solidFill>
                  <a:srgbClr val="000000"/>
                </a:solidFill>
                <a:highlight>
                  <a:srgbClr val="FFFFFF"/>
                </a:highlight>
              </a:rPr>
              <a:t>We fund research to discover new insights into life, health and wellbeing, and we’re taking on three of the biggest health challenges facing humanity – </a:t>
            </a:r>
            <a:r>
              <a:rPr lang="en-GB" sz="2400" b="1">
                <a:solidFill>
                  <a:srgbClr val="000000"/>
                </a:solidFill>
                <a:highlight>
                  <a:srgbClr val="FFFFFF"/>
                </a:highlight>
              </a:rPr>
              <a:t>climate change</a:t>
            </a:r>
            <a:r>
              <a:rPr lang="en-GB" sz="2400">
                <a:solidFill>
                  <a:srgbClr val="000000"/>
                </a:solidFill>
                <a:highlight>
                  <a:srgbClr val="FFFFFF"/>
                </a:highlight>
              </a:rPr>
              <a:t>, </a:t>
            </a:r>
            <a:r>
              <a:rPr lang="en-GB" sz="2400" b="1">
                <a:solidFill>
                  <a:srgbClr val="000000"/>
                </a:solidFill>
                <a:highlight>
                  <a:srgbClr val="FFFFFF"/>
                </a:highlight>
              </a:rPr>
              <a:t>infectious disease </a:t>
            </a:r>
            <a:r>
              <a:rPr lang="en-GB" sz="2400">
                <a:solidFill>
                  <a:srgbClr val="000000"/>
                </a:solidFill>
                <a:highlight>
                  <a:srgbClr val="FFFFFF"/>
                </a:highlight>
              </a:rPr>
              <a:t>and </a:t>
            </a:r>
            <a:r>
              <a:rPr lang="en-GB" sz="2400" b="1">
                <a:solidFill>
                  <a:srgbClr val="000000"/>
                </a:solidFill>
                <a:highlight>
                  <a:srgbClr val="FFFFFF"/>
                </a:highlight>
              </a:rPr>
              <a:t>mental health</a:t>
            </a:r>
            <a:r>
              <a:rPr lang="en-GB" sz="2400">
                <a:solidFill>
                  <a:srgbClr val="000000"/>
                </a:solidFill>
                <a:highlight>
                  <a:srgbClr val="FFFFFF"/>
                </a:highlight>
              </a:rPr>
              <a:t>.</a:t>
            </a:r>
          </a:p>
          <a:p>
            <a:pPr algn="l"/>
            <a:endParaRPr lang="en-GB" sz="2400">
              <a:solidFill>
                <a:srgbClr val="000000"/>
              </a:solidFill>
              <a:highlight>
                <a:srgbClr val="FFFFFF"/>
              </a:highlight>
            </a:endParaRPr>
          </a:p>
          <a:p>
            <a:pPr algn="l"/>
            <a:r>
              <a:rPr lang="en-GB" sz="2400">
                <a:solidFill>
                  <a:srgbClr val="000000"/>
                </a:solidFill>
                <a:highlight>
                  <a:srgbClr val="FFFFFF"/>
                </a:highlight>
              </a:rPr>
              <a:t>With a £36.8 billion investment portfolio, we give researchers the time and resources they need to make breakthroughs.</a:t>
            </a:r>
          </a:p>
          <a:p>
            <a:pPr algn="l"/>
            <a:r>
              <a:rPr lang="en-GB" sz="2400">
                <a:solidFill>
                  <a:srgbClr val="000000"/>
                </a:solidFill>
                <a:highlight>
                  <a:srgbClr val="FFFFFF"/>
                </a:highlight>
              </a:rPr>
              <a:t>We also work with policy makers, run advocacy campaigns, and form partnerships with other organisations to ensure everyone, anywhere can benefit from advances in health science. </a:t>
            </a:r>
          </a:p>
          <a:p>
            <a:pPr algn="ctr"/>
            <a:endParaRPr lang="en-GB" sz="2400" b="0" i="0">
              <a:solidFill>
                <a:srgbClr val="000000"/>
              </a:solidFill>
              <a:effectLst/>
              <a:highlight>
                <a:srgbClr val="FFFFFF"/>
              </a:highlight>
            </a:endParaRPr>
          </a:p>
        </p:txBody>
      </p:sp>
    </p:spTree>
    <p:extLst>
      <p:ext uri="{BB962C8B-B14F-4D97-AF65-F5344CB8AC3E}">
        <p14:creationId xmlns:p14="http://schemas.microsoft.com/office/powerpoint/2010/main" val="356013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FCAF1-0406-C42D-2C1F-2EFB22A4D649}"/>
              </a:ext>
            </a:extLst>
          </p:cNvPr>
          <p:cNvSpPr txBox="1"/>
          <p:nvPr/>
        </p:nvSpPr>
        <p:spPr>
          <a:xfrm>
            <a:off x="414338" y="400050"/>
            <a:ext cx="785812" cy="369332"/>
          </a:xfrm>
          <a:prstGeom prst="rect">
            <a:avLst/>
          </a:prstGeom>
          <a:noFill/>
        </p:spPr>
        <p:txBody>
          <a:bodyPr wrap="square" rtlCol="0">
            <a:spAutoFit/>
          </a:bodyPr>
          <a:lstStyle/>
          <a:p>
            <a:r>
              <a:rPr lang="en-US"/>
              <a:t>A3</a:t>
            </a:r>
          </a:p>
        </p:txBody>
      </p:sp>
      <p:sp>
        <p:nvSpPr>
          <p:cNvPr id="6" name="TextBox 5">
            <a:extLst>
              <a:ext uri="{FF2B5EF4-FFF2-40B4-BE49-F238E27FC236}">
                <a16:creationId xmlns:a16="http://schemas.microsoft.com/office/drawing/2014/main" id="{3DFD9E56-F1E2-DBD0-C96F-56127A76ED23}"/>
              </a:ext>
            </a:extLst>
          </p:cNvPr>
          <p:cNvSpPr txBox="1"/>
          <p:nvPr/>
        </p:nvSpPr>
        <p:spPr>
          <a:xfrm>
            <a:off x="1611406" y="584716"/>
            <a:ext cx="8969188" cy="3908762"/>
          </a:xfrm>
          <a:prstGeom prst="rect">
            <a:avLst/>
          </a:prstGeom>
          <a:noFill/>
        </p:spPr>
        <p:txBody>
          <a:bodyPr wrap="square">
            <a:spAutoFit/>
          </a:bodyPr>
          <a:lstStyle/>
          <a:p>
            <a:pPr algn="ctr"/>
            <a:r>
              <a:rPr lang="en-GB" sz="3600" b="1" err="1">
                <a:effectLst/>
              </a:rPr>
              <a:t>Wellcome</a:t>
            </a:r>
            <a:r>
              <a:rPr lang="en-GB" sz="3600" b="1">
                <a:effectLst/>
              </a:rPr>
              <a:t> Collection </a:t>
            </a:r>
            <a:r>
              <a:rPr lang="en-GB" sz="3600">
                <a:effectLst/>
              </a:rPr>
              <a:t>is our free museum and library based in London, UK and also online</a:t>
            </a:r>
          </a:p>
          <a:p>
            <a:pPr algn="ctr"/>
            <a:endParaRPr lang="en-GB" sz="3600"/>
          </a:p>
          <a:p>
            <a:pPr algn="ctr"/>
            <a:r>
              <a:rPr lang="en-GB" sz="3600"/>
              <a:t>Its </a:t>
            </a:r>
            <a:r>
              <a:rPr lang="en-GB" sz="3600" b="1"/>
              <a:t>vision</a:t>
            </a:r>
            <a:r>
              <a:rPr lang="en-GB" sz="3600"/>
              <a:t> is a world where</a:t>
            </a:r>
            <a:r>
              <a:rPr lang="en-GB" sz="3600">
                <a:effectLst/>
              </a:rPr>
              <a:t> everyone’s experience of health matters</a:t>
            </a:r>
          </a:p>
          <a:p>
            <a:pPr algn="ctr"/>
            <a:endParaRPr lang="en-GB" sz="3200" b="0" i="0">
              <a:solidFill>
                <a:srgbClr val="000000"/>
              </a:solidFill>
              <a:effectLst/>
              <a:highlight>
                <a:srgbClr val="FFFFFF"/>
              </a:highlight>
            </a:endParaRPr>
          </a:p>
        </p:txBody>
      </p:sp>
    </p:spTree>
    <p:extLst>
      <p:ext uri="{BB962C8B-B14F-4D97-AF65-F5344CB8AC3E}">
        <p14:creationId xmlns:p14="http://schemas.microsoft.com/office/powerpoint/2010/main" val="99549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FCAF1-0406-C42D-2C1F-2EFB22A4D649}"/>
              </a:ext>
            </a:extLst>
          </p:cNvPr>
          <p:cNvSpPr txBox="1"/>
          <p:nvPr/>
        </p:nvSpPr>
        <p:spPr>
          <a:xfrm>
            <a:off x="414338" y="400050"/>
            <a:ext cx="785812" cy="369332"/>
          </a:xfrm>
          <a:prstGeom prst="rect">
            <a:avLst/>
          </a:prstGeom>
          <a:noFill/>
        </p:spPr>
        <p:txBody>
          <a:bodyPr wrap="square" rtlCol="0">
            <a:spAutoFit/>
          </a:bodyPr>
          <a:lstStyle/>
          <a:p>
            <a:r>
              <a:rPr lang="en-US"/>
              <a:t>A4</a:t>
            </a:r>
          </a:p>
        </p:txBody>
      </p:sp>
      <p:sp>
        <p:nvSpPr>
          <p:cNvPr id="6" name="TextBox 5">
            <a:extLst>
              <a:ext uri="{FF2B5EF4-FFF2-40B4-BE49-F238E27FC236}">
                <a16:creationId xmlns:a16="http://schemas.microsoft.com/office/drawing/2014/main" id="{3DFD9E56-F1E2-DBD0-C96F-56127A76ED23}"/>
              </a:ext>
            </a:extLst>
          </p:cNvPr>
          <p:cNvSpPr txBox="1"/>
          <p:nvPr/>
        </p:nvSpPr>
        <p:spPr>
          <a:xfrm>
            <a:off x="1611406" y="584716"/>
            <a:ext cx="8969188" cy="6001643"/>
          </a:xfrm>
          <a:prstGeom prst="rect">
            <a:avLst/>
          </a:prstGeom>
          <a:noFill/>
        </p:spPr>
        <p:txBody>
          <a:bodyPr wrap="square">
            <a:spAutoFit/>
          </a:bodyPr>
          <a:lstStyle/>
          <a:p>
            <a:r>
              <a:rPr lang="en-GB" sz="2400" b="0" i="0">
                <a:solidFill>
                  <a:srgbClr val="000000"/>
                </a:solidFill>
                <a:effectLst/>
                <a:highlight>
                  <a:srgbClr val="FFFFFF"/>
                </a:highlight>
              </a:rPr>
              <a:t>Our vision is a healthier future for everyone.</a:t>
            </a:r>
          </a:p>
          <a:p>
            <a:pPr algn="ctr"/>
            <a:endParaRPr lang="en-GB" sz="2400" b="0" i="0">
              <a:solidFill>
                <a:srgbClr val="000000"/>
              </a:solidFill>
              <a:effectLst/>
              <a:highlight>
                <a:srgbClr val="FFFFFF"/>
              </a:highlight>
            </a:endParaRPr>
          </a:p>
          <a:p>
            <a:r>
              <a:rPr lang="en-GB" sz="2400" b="0" i="0">
                <a:solidFill>
                  <a:srgbClr val="000000"/>
                </a:solidFill>
                <a:effectLst/>
                <a:highlight>
                  <a:srgbClr val="FFFFFF"/>
                </a:highlight>
              </a:rPr>
              <a:t>To achieve this we support science to solve the urgent health challenges facing everyone.</a:t>
            </a:r>
          </a:p>
          <a:p>
            <a:pPr algn="ctr"/>
            <a:endParaRPr lang="en-GB" sz="2400">
              <a:solidFill>
                <a:srgbClr val="000000"/>
              </a:solidFill>
              <a:highlight>
                <a:srgbClr val="FFFFFF"/>
              </a:highlight>
            </a:endParaRPr>
          </a:p>
          <a:p>
            <a:pPr marR="0" algn="l">
              <a:spcBef>
                <a:spcPts val="0"/>
              </a:spcBef>
              <a:spcAft>
                <a:spcPts val="0"/>
              </a:spcAft>
            </a:pPr>
            <a:r>
              <a:rPr lang="en-GB" sz="2400">
                <a:ea typeface="Helvetica Neue" panose="02000503000000020004" pitchFamily="2" charset="0"/>
                <a:cs typeface="Helvetica Neue" panose="02000503000000020004" pitchFamily="2" charset="0"/>
              </a:rPr>
              <a:t>In </a:t>
            </a:r>
            <a:r>
              <a:rPr lang="en-GB" sz="2400" b="0" i="0">
                <a:solidFill>
                  <a:srgbClr val="000000"/>
                </a:solidFill>
                <a:effectLst/>
                <a:highlight>
                  <a:srgbClr val="FFFFFF"/>
                </a:highlight>
                <a:ea typeface="Helvetica Neue" panose="02000503000000020004" pitchFamily="2" charset="0"/>
                <a:cs typeface="Helvetica Neue" panose="02000503000000020004" pitchFamily="2" charset="0"/>
              </a:rPr>
              <a:t>practical terms</a:t>
            </a:r>
            <a:r>
              <a:rPr lang="en-GB" sz="2400">
                <a:solidFill>
                  <a:srgbClr val="000000"/>
                </a:solidFill>
                <a:highlight>
                  <a:srgbClr val="FFFFFF"/>
                </a:highlight>
              </a:rPr>
              <a:t>, this means funding scientists and other researchers to make discoveries and help develop new solutions for big health challenges </a:t>
            </a:r>
            <a:r>
              <a:rPr lang="en-GB" sz="2400" b="0" i="0">
                <a:solidFill>
                  <a:srgbClr val="000000"/>
                </a:solidFill>
                <a:effectLst/>
                <a:highlight>
                  <a:srgbClr val="FFFFFF"/>
                </a:highlight>
                <a:ea typeface="Helvetica Neue" panose="02000503000000020004" pitchFamily="2" charset="0"/>
                <a:cs typeface="Helvetica Neue" panose="02000503000000020004" pitchFamily="2" charset="0"/>
              </a:rPr>
              <a:t>like infectious diseases, mental health issues, and health issues that are being worsened by climate change.</a:t>
            </a:r>
          </a:p>
          <a:p>
            <a:pPr marR="0" algn="l">
              <a:spcBef>
                <a:spcPts val="0"/>
              </a:spcBef>
              <a:spcAft>
                <a:spcPts val="0"/>
              </a:spcAft>
            </a:pPr>
            <a:endParaRPr lang="en-GB" sz="2400">
              <a:ea typeface="Helvetica Neue" panose="02000503000000020004" pitchFamily="2" charset="0"/>
              <a:cs typeface="Helvetica Neue" panose="02000503000000020004" pitchFamily="2" charset="0"/>
            </a:endParaRPr>
          </a:p>
          <a:p>
            <a:pPr marR="0" algn="l">
              <a:spcBef>
                <a:spcPts val="0"/>
              </a:spcBef>
              <a:spcAft>
                <a:spcPts val="0"/>
              </a:spcAft>
            </a:pPr>
            <a:r>
              <a:rPr lang="en-GB" sz="2400">
                <a:ea typeface="Helvetica Neue" panose="02000503000000020004" pitchFamily="2" charset="0"/>
                <a:cs typeface="Helvetica Neue" panose="02000503000000020004" pitchFamily="2" charset="0"/>
              </a:rPr>
              <a:t>We also work with others such as governments and other organisations to influence change. And we engage with people with lived experience of the issues we work on – through programmes like [</a:t>
            </a:r>
            <a:r>
              <a:rPr lang="en-GB" sz="2400" err="1">
                <a:ea typeface="Helvetica Neue" panose="02000503000000020004" pitchFamily="2" charset="0"/>
                <a:cs typeface="Helvetica Neue" panose="02000503000000020004" pitchFamily="2" charset="0"/>
              </a:rPr>
              <a:t>Eh!woza</a:t>
            </a:r>
            <a:r>
              <a:rPr lang="en-GB" sz="2400">
                <a:ea typeface="Helvetica Neue" panose="02000503000000020004" pitchFamily="2" charset="0"/>
                <a:cs typeface="Helvetica Neue" panose="02000503000000020004" pitchFamily="2" charset="0"/>
              </a:rPr>
              <a:t> – change as relevant]</a:t>
            </a:r>
            <a:endParaRPr lang="en-GB" sz="2400" b="0" i="0">
              <a:solidFill>
                <a:srgbClr val="000000"/>
              </a:solidFill>
              <a:highlight>
                <a:srgbClr val="FFFFFF"/>
              </a:highlight>
              <a:ea typeface="Helvetica Neue" panose="02000503000000020004" pitchFamily="2" charset="0"/>
              <a:cs typeface="Helvetica Neue" panose="02000503000000020004" pitchFamily="2" charset="0"/>
            </a:endParaRPr>
          </a:p>
          <a:p>
            <a:pPr algn="ctr"/>
            <a:endParaRPr lang="en-GB" sz="2400" b="0" i="0">
              <a:solidFill>
                <a:srgbClr val="000000"/>
              </a:solidFill>
              <a:effectLst/>
              <a:highlight>
                <a:srgbClr val="FFFFFF"/>
              </a:highlight>
            </a:endParaRPr>
          </a:p>
        </p:txBody>
      </p:sp>
    </p:spTree>
    <p:extLst>
      <p:ext uri="{BB962C8B-B14F-4D97-AF65-F5344CB8AC3E}">
        <p14:creationId xmlns:p14="http://schemas.microsoft.com/office/powerpoint/2010/main" val="171639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FCAF1-0406-C42D-2C1F-2EFB22A4D649}"/>
              </a:ext>
            </a:extLst>
          </p:cNvPr>
          <p:cNvSpPr txBox="1"/>
          <p:nvPr/>
        </p:nvSpPr>
        <p:spPr>
          <a:xfrm>
            <a:off x="414338" y="400050"/>
            <a:ext cx="785812" cy="369332"/>
          </a:xfrm>
          <a:prstGeom prst="rect">
            <a:avLst/>
          </a:prstGeom>
          <a:noFill/>
        </p:spPr>
        <p:txBody>
          <a:bodyPr wrap="square" rtlCol="0">
            <a:spAutoFit/>
          </a:bodyPr>
          <a:lstStyle/>
          <a:p>
            <a:r>
              <a:rPr lang="en-US"/>
              <a:t>A5</a:t>
            </a:r>
          </a:p>
        </p:txBody>
      </p:sp>
      <p:sp>
        <p:nvSpPr>
          <p:cNvPr id="2" name="TextBox 1">
            <a:extLst>
              <a:ext uri="{FF2B5EF4-FFF2-40B4-BE49-F238E27FC236}">
                <a16:creationId xmlns:a16="http://schemas.microsoft.com/office/drawing/2014/main" id="{42569084-1E8F-119E-BFF6-04B0C19A9506}"/>
              </a:ext>
            </a:extLst>
          </p:cNvPr>
          <p:cNvSpPr txBox="1"/>
          <p:nvPr/>
        </p:nvSpPr>
        <p:spPr>
          <a:xfrm>
            <a:off x="670112" y="1001573"/>
            <a:ext cx="10851776" cy="5632311"/>
          </a:xfrm>
          <a:prstGeom prst="rect">
            <a:avLst/>
          </a:prstGeom>
          <a:noFill/>
        </p:spPr>
        <p:txBody>
          <a:bodyPr wrap="square" lIns="91440" tIns="45720" rIns="91440" bIns="45720" anchor="t">
            <a:spAutoFit/>
          </a:bodyPr>
          <a:lstStyle>
            <a:defPPr>
              <a:defRPr lang="en-US"/>
            </a:defPPr>
            <a:lvl1pPr algn="ctr">
              <a:defRPr sz="3200" b="0" i="0">
                <a:solidFill>
                  <a:srgbClr val="000000"/>
                </a:solidFill>
                <a:effectLst/>
                <a:highlight>
                  <a:srgbClr val="FFFFFF"/>
                </a:highlight>
                <a:latin typeface="Helvetica Neue" panose="02000503000000020004" pitchFamily="2" charset="0"/>
              </a:defRPr>
            </a:lvl1pPr>
          </a:lstStyle>
          <a:p>
            <a:pPr marL="285750" indent="-285750" algn="l">
              <a:buFont typeface="Arial" panose="020B0604020202020204" pitchFamily="34" charset="0"/>
              <a:buChar char="•"/>
            </a:pPr>
            <a:r>
              <a:rPr lang="en-GB" sz="2000">
                <a:latin typeface="+mn-lt"/>
              </a:rPr>
              <a:t>We are a charitable foundation, based in the UK and supporting work around the world </a:t>
            </a:r>
            <a:endParaRPr lang="en-US" sz="2000">
              <a:latin typeface="+mn-lt"/>
            </a:endParaRPr>
          </a:p>
          <a:p>
            <a:pPr marL="285750" indent="-285750" algn="l">
              <a:buFont typeface="Arial" panose="020B0604020202020204" pitchFamily="34" charset="0"/>
              <a:buChar char="•"/>
            </a:pPr>
            <a:r>
              <a:rPr lang="en-GB" sz="2000">
                <a:latin typeface="+mn-lt"/>
              </a:rPr>
              <a:t>Our vision is a healthier future for everyone.</a:t>
            </a:r>
            <a:endParaRPr lang="en-GB"/>
          </a:p>
          <a:p>
            <a:pPr marL="285750" indent="-285750" algn="l">
              <a:buFont typeface="Arial" panose="020B0604020202020204" pitchFamily="34" charset="0"/>
              <a:buChar char="•"/>
            </a:pPr>
            <a:r>
              <a:rPr lang="en-GB" sz="2000">
                <a:latin typeface="+mn-lt"/>
              </a:rPr>
              <a:t>To achieve this we support science to solve the urgent health challenges facing everyone.</a:t>
            </a:r>
          </a:p>
          <a:p>
            <a:pPr marL="285750" indent="-285750" algn="l">
              <a:buFont typeface="Arial" panose="020B0604020202020204" pitchFamily="34" charset="0"/>
              <a:buChar char="•"/>
            </a:pPr>
            <a:r>
              <a:rPr lang="en-GB" sz="2000">
                <a:latin typeface="+mn-lt"/>
              </a:rPr>
              <a:t>We fund research into life, health and wellbeing, and we’re taking on three of the biggest health challenges facing humanity – climate change, infectious disease and mental health</a:t>
            </a:r>
          </a:p>
          <a:p>
            <a:pPr marL="285750" indent="-285750" algn="l">
              <a:buFont typeface="Arial" panose="020B0604020202020204" pitchFamily="34" charset="0"/>
              <a:buChar char="•"/>
            </a:pPr>
            <a:r>
              <a:rPr lang="en-GB" sz="2000">
                <a:latin typeface="+mn-lt"/>
              </a:rPr>
              <a:t>We also work with policy makers, run advocacy campaigns, and form partnerships with other organisations to ensure everyone, anywhere benefits from advances in health science</a:t>
            </a:r>
          </a:p>
          <a:p>
            <a:pPr algn="l"/>
            <a:endParaRPr lang="en-GB" sz="2000">
              <a:latin typeface="+mn-lt"/>
            </a:endParaRPr>
          </a:p>
          <a:p>
            <a:pPr marL="285750" indent="-285750" algn="l">
              <a:buFont typeface="Arial" panose="020B0604020202020204" pitchFamily="34" charset="0"/>
              <a:buChar char="•"/>
            </a:pPr>
            <a:r>
              <a:rPr lang="en-GB" sz="2000" b="1" err="1">
                <a:effectLst/>
                <a:latin typeface="+mn-lt"/>
              </a:rPr>
              <a:t>Wellcome</a:t>
            </a:r>
            <a:r>
              <a:rPr lang="en-GB" sz="2000" b="1">
                <a:effectLst/>
                <a:latin typeface="+mn-lt"/>
              </a:rPr>
              <a:t> Collection is part of </a:t>
            </a:r>
            <a:r>
              <a:rPr lang="en-GB" sz="2000" b="1" err="1">
                <a:effectLst/>
                <a:latin typeface="+mn-lt"/>
              </a:rPr>
              <a:t>Wellcome</a:t>
            </a:r>
            <a:r>
              <a:rPr lang="en-GB" sz="2000" b="1">
                <a:effectLst/>
                <a:latin typeface="+mn-lt"/>
              </a:rPr>
              <a:t>: </a:t>
            </a:r>
            <a:r>
              <a:rPr lang="en-GB" sz="2000">
                <a:effectLst/>
                <a:latin typeface="+mn-lt"/>
              </a:rPr>
              <a:t>it is our free museum and library based in London, UK and also online</a:t>
            </a:r>
          </a:p>
          <a:p>
            <a:pPr marL="285750" indent="-285750" algn="l">
              <a:buFont typeface="Arial" panose="020B0604020202020204" pitchFamily="34" charset="0"/>
              <a:buChar char="•"/>
            </a:pPr>
            <a:r>
              <a:rPr lang="en-GB" sz="2000">
                <a:latin typeface="+mn-lt"/>
              </a:rPr>
              <a:t>Its vision is a world where</a:t>
            </a:r>
            <a:r>
              <a:rPr lang="en-GB" sz="2000">
                <a:effectLst/>
                <a:latin typeface="+mn-lt"/>
              </a:rPr>
              <a:t> everyone’s experience of health matters</a:t>
            </a:r>
          </a:p>
          <a:p>
            <a:pPr marL="285750" indent="-285750" algn="l">
              <a:buFont typeface="Arial" panose="020B0604020202020204" pitchFamily="34" charset="0"/>
              <a:buChar char="•"/>
            </a:pPr>
            <a:r>
              <a:rPr lang="en-GB" sz="2000">
                <a:latin typeface="+mn-lt"/>
              </a:rPr>
              <a:t>To achieve this vision it s</a:t>
            </a:r>
            <a:r>
              <a:rPr lang="en-GB" sz="2000">
                <a:effectLst/>
                <a:latin typeface="+mn-lt"/>
              </a:rPr>
              <a:t>eeks out opportunities for everyone to contribute different forms of knowledge and understanding towards a healthier and more equitable future</a:t>
            </a:r>
            <a:r>
              <a:rPr lang="en-GB" sz="2000">
                <a:latin typeface="+mn-lt"/>
              </a:rPr>
              <a:t>, including radically imagining </a:t>
            </a:r>
            <a:r>
              <a:rPr lang="en-GB" sz="2000">
                <a:effectLst/>
                <a:latin typeface="+mn-lt"/>
              </a:rPr>
              <a:t>what health is and what it could be</a:t>
            </a:r>
          </a:p>
          <a:p>
            <a:pPr marL="285750" indent="-285750" algn="l">
              <a:buFont typeface="Arial" panose="020B0604020202020204" pitchFamily="34" charset="0"/>
              <a:buChar char="•"/>
            </a:pPr>
            <a:r>
              <a:rPr lang="en-GB" sz="2000">
                <a:latin typeface="+mn-lt"/>
              </a:rPr>
              <a:t>And it aims to m</a:t>
            </a:r>
            <a:r>
              <a:rPr lang="en-GB" sz="2000">
                <a:effectLst/>
                <a:latin typeface="+mn-lt"/>
              </a:rPr>
              <a:t>ake meaningful connections between different perspectives and stories of health past, present and future. This means that bringing in lived experience of different health issues is a huge part of </a:t>
            </a:r>
            <a:r>
              <a:rPr lang="en-GB" sz="2000" err="1">
                <a:latin typeface="+mn-lt"/>
              </a:rPr>
              <a:t>Wellcome</a:t>
            </a:r>
            <a:r>
              <a:rPr lang="en-GB" sz="2000">
                <a:latin typeface="+mn-lt"/>
              </a:rPr>
              <a:t> Collection’s</a:t>
            </a:r>
            <a:r>
              <a:rPr lang="en-GB" sz="2000">
                <a:effectLst/>
                <a:latin typeface="+mn-lt"/>
              </a:rPr>
              <a:t> work </a:t>
            </a:r>
            <a:endParaRPr lang="en-GB" sz="2000">
              <a:latin typeface="+mn-lt"/>
            </a:endParaRPr>
          </a:p>
          <a:p>
            <a:pPr marL="285750" marR="0" indent="-285750" algn="l">
              <a:spcBef>
                <a:spcPts val="0"/>
              </a:spcBef>
              <a:spcAft>
                <a:spcPts val="0"/>
              </a:spcAft>
              <a:buFont typeface="Arial" panose="020B0604020202020204" pitchFamily="34" charset="0"/>
              <a:buChar char="•"/>
            </a:pPr>
            <a:endParaRPr lang="en-GB" sz="2000">
              <a:effectLst/>
              <a:latin typeface="+mn-lt"/>
            </a:endParaRPr>
          </a:p>
        </p:txBody>
      </p:sp>
    </p:spTree>
    <p:extLst>
      <p:ext uri="{BB962C8B-B14F-4D97-AF65-F5344CB8AC3E}">
        <p14:creationId xmlns:p14="http://schemas.microsoft.com/office/powerpoint/2010/main" val="3978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FCAF1-0406-C42D-2C1F-2EFB22A4D649}"/>
              </a:ext>
            </a:extLst>
          </p:cNvPr>
          <p:cNvSpPr txBox="1"/>
          <p:nvPr/>
        </p:nvSpPr>
        <p:spPr>
          <a:xfrm>
            <a:off x="414338" y="400050"/>
            <a:ext cx="785812" cy="369332"/>
          </a:xfrm>
          <a:prstGeom prst="rect">
            <a:avLst/>
          </a:prstGeom>
          <a:noFill/>
        </p:spPr>
        <p:txBody>
          <a:bodyPr wrap="square" rtlCol="0">
            <a:spAutoFit/>
          </a:bodyPr>
          <a:lstStyle/>
          <a:p>
            <a:r>
              <a:rPr lang="en-US"/>
              <a:t>B</a:t>
            </a:r>
          </a:p>
        </p:txBody>
      </p:sp>
      <p:sp>
        <p:nvSpPr>
          <p:cNvPr id="6" name="TextBox 5">
            <a:extLst>
              <a:ext uri="{FF2B5EF4-FFF2-40B4-BE49-F238E27FC236}">
                <a16:creationId xmlns:a16="http://schemas.microsoft.com/office/drawing/2014/main" id="{3DFD9E56-F1E2-DBD0-C96F-56127A76ED23}"/>
              </a:ext>
            </a:extLst>
          </p:cNvPr>
          <p:cNvSpPr txBox="1"/>
          <p:nvPr/>
        </p:nvSpPr>
        <p:spPr>
          <a:xfrm>
            <a:off x="1012872" y="584716"/>
            <a:ext cx="10166256" cy="5076454"/>
          </a:xfrm>
          <a:prstGeom prst="rect">
            <a:avLst/>
          </a:prstGeom>
          <a:noFill/>
        </p:spPr>
        <p:txBody>
          <a:bodyPr wrap="square" lIns="91440" tIns="45720" rIns="91440" bIns="45720" anchor="t">
            <a:spAutoFit/>
          </a:bodyPr>
          <a:lstStyle/>
          <a:p>
            <a:pPr marL="228600">
              <a:lnSpc>
                <a:spcPct val="107000"/>
              </a:lnSpc>
              <a:spcAft>
                <a:spcPts val="800"/>
              </a:spcAft>
            </a:pPr>
            <a:r>
              <a:rPr lang="en-GB" sz="2800">
                <a:effectLst/>
                <a:ea typeface="Helvetica Neue" panose="02000503000000020004" pitchFamily="2" charset="0"/>
                <a:cs typeface="Helvetica Neue" panose="02000503000000020004" pitchFamily="2" charset="0"/>
              </a:rPr>
              <a:t>1. We believe in the power of science to </a:t>
            </a:r>
            <a:r>
              <a:rPr lang="en-GB" sz="2800">
                <a:ea typeface="Helvetica Neue" panose="02000503000000020004" pitchFamily="2" charset="0"/>
                <a:cs typeface="Helvetica Neue" panose="02000503000000020004" pitchFamily="2" charset="0"/>
              </a:rPr>
              <a:t>build </a:t>
            </a:r>
            <a:r>
              <a:rPr lang="en-GB" sz="2800">
                <a:effectLst/>
                <a:ea typeface="Helvetica Neue" panose="02000503000000020004" pitchFamily="2" charset="0"/>
                <a:cs typeface="Helvetica Neue" panose="02000503000000020004" pitchFamily="2" charset="0"/>
              </a:rPr>
              <a:t>a healthier future for everyone.​</a:t>
            </a:r>
          </a:p>
          <a:p>
            <a:pPr marL="228600">
              <a:lnSpc>
                <a:spcPct val="107000"/>
              </a:lnSpc>
              <a:spcAft>
                <a:spcPts val="800"/>
              </a:spcAft>
            </a:pPr>
            <a:r>
              <a:rPr lang="en-GB" sz="2800">
                <a:effectLst/>
                <a:ea typeface="Helvetica Neue" panose="02000503000000020004" pitchFamily="2" charset="0"/>
                <a:cs typeface="Helvetica Neue" panose="02000503000000020004" pitchFamily="2" charset="0"/>
              </a:rPr>
              <a:t>2. We believe science has its greatest benefits through collaborative action across society.</a:t>
            </a:r>
          </a:p>
          <a:p>
            <a:pPr marL="228600">
              <a:lnSpc>
                <a:spcPct val="107000"/>
              </a:lnSpc>
              <a:spcAft>
                <a:spcPts val="800"/>
              </a:spcAft>
            </a:pPr>
            <a:r>
              <a:rPr lang="en-GB" sz="2800">
                <a:effectLst/>
                <a:ea typeface="Helvetica Neue" panose="02000503000000020004" pitchFamily="2" charset="0"/>
                <a:cs typeface="Helvetica Neue" panose="02000503000000020004" pitchFamily="2" charset="0"/>
              </a:rPr>
              <a:t>3. We believe diversity of people and expertise leads to richer understanding and more impactful discoveries.​</a:t>
            </a:r>
          </a:p>
          <a:p>
            <a:pPr marL="228600">
              <a:lnSpc>
                <a:spcPct val="107000"/>
              </a:lnSpc>
              <a:spcAft>
                <a:spcPts val="800"/>
              </a:spcAft>
            </a:pPr>
            <a:r>
              <a:rPr lang="en-GB" sz="2800">
                <a:effectLst/>
                <a:ea typeface="Helvetica Neue" panose="02000503000000020004" pitchFamily="2" charset="0"/>
                <a:cs typeface="Helvetica Neue" panose="02000503000000020004" pitchFamily="2" charset="0"/>
              </a:rPr>
              <a:t>4. We believe everyone’s experience of health matters, and everyone should be able to benefit from science. ​</a:t>
            </a:r>
          </a:p>
          <a:p>
            <a:pPr marL="228600">
              <a:lnSpc>
                <a:spcPct val="107000"/>
              </a:lnSpc>
              <a:spcAft>
                <a:spcPts val="800"/>
              </a:spcAft>
            </a:pPr>
            <a:r>
              <a:rPr lang="en-GB" sz="2800">
                <a:effectLst/>
                <a:ea typeface="Helvetica Neue" panose="02000503000000020004" pitchFamily="2" charset="0"/>
                <a:cs typeface="Helvetica Neue" panose="02000503000000020004" pitchFamily="2" charset="0"/>
              </a:rPr>
              <a:t>5. We believe we should take on risks and tough challenges – especially when others aren’t. ​</a:t>
            </a:r>
          </a:p>
        </p:txBody>
      </p:sp>
    </p:spTree>
    <p:extLst>
      <p:ext uri="{BB962C8B-B14F-4D97-AF65-F5344CB8AC3E}">
        <p14:creationId xmlns:p14="http://schemas.microsoft.com/office/powerpoint/2010/main" val="82284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FCAF1-0406-C42D-2C1F-2EFB22A4D649}"/>
              </a:ext>
            </a:extLst>
          </p:cNvPr>
          <p:cNvSpPr txBox="1"/>
          <p:nvPr/>
        </p:nvSpPr>
        <p:spPr>
          <a:xfrm>
            <a:off x="414338" y="400050"/>
            <a:ext cx="785812" cy="369332"/>
          </a:xfrm>
          <a:prstGeom prst="rect">
            <a:avLst/>
          </a:prstGeom>
          <a:noFill/>
        </p:spPr>
        <p:txBody>
          <a:bodyPr wrap="square" rtlCol="0">
            <a:spAutoFit/>
          </a:bodyPr>
          <a:lstStyle/>
          <a:p>
            <a:r>
              <a:rPr lang="en-US"/>
              <a:t>C</a:t>
            </a:r>
          </a:p>
        </p:txBody>
      </p:sp>
      <p:sp>
        <p:nvSpPr>
          <p:cNvPr id="6" name="TextBox 5">
            <a:extLst>
              <a:ext uri="{FF2B5EF4-FFF2-40B4-BE49-F238E27FC236}">
                <a16:creationId xmlns:a16="http://schemas.microsoft.com/office/drawing/2014/main" id="{3DFD9E56-F1E2-DBD0-C96F-56127A76ED23}"/>
              </a:ext>
            </a:extLst>
          </p:cNvPr>
          <p:cNvSpPr txBox="1"/>
          <p:nvPr/>
        </p:nvSpPr>
        <p:spPr>
          <a:xfrm>
            <a:off x="821410" y="400050"/>
            <a:ext cx="10956252" cy="6617324"/>
          </a:xfrm>
          <a:prstGeom prst="rect">
            <a:avLst/>
          </a:prstGeom>
          <a:noFill/>
        </p:spPr>
        <p:txBody>
          <a:bodyPr wrap="square" lIns="91440" tIns="45720" rIns="91440" bIns="45720" anchor="t">
            <a:spAutoFit/>
          </a:bodyPr>
          <a:lstStyle/>
          <a:p>
            <a:pPr>
              <a:lnSpc>
                <a:spcPct val="107000"/>
              </a:lnSpc>
              <a:spcAft>
                <a:spcPts val="800"/>
              </a:spcAft>
            </a:pPr>
            <a:r>
              <a:rPr lang="en-GB" sz="1400" b="1">
                <a:effectLst/>
                <a:ea typeface="Times New Roman" panose="02020603050405020304" pitchFamily="18" charset="0"/>
                <a:cs typeface="Arial"/>
              </a:rPr>
              <a:t>1. </a:t>
            </a:r>
            <a:r>
              <a:rPr lang="en-GB" sz="1400" b="1">
                <a:effectLst/>
                <a:ea typeface="MS Mincho"/>
                <a:cs typeface="Arial"/>
              </a:rPr>
              <a:t>We believe in the power of science </a:t>
            </a:r>
            <a:r>
              <a:rPr lang="en-GB" sz="1400" b="1">
                <a:ea typeface="MS Mincho"/>
                <a:cs typeface="Arial"/>
              </a:rPr>
              <a:t>to build</a:t>
            </a:r>
            <a:r>
              <a:rPr lang="en-GB" sz="1400" b="1">
                <a:effectLst/>
                <a:ea typeface="MS Mincho"/>
                <a:cs typeface="Arial"/>
              </a:rPr>
              <a:t> a healthier future for everyone.​</a:t>
            </a:r>
            <a:endParaRPr lang="en-GB" sz="1400">
              <a:effectLst/>
              <a:ea typeface="MS Mincho"/>
              <a:cs typeface="Arial"/>
            </a:endParaRPr>
          </a:p>
          <a:p>
            <a:pPr>
              <a:lnSpc>
                <a:spcPct val="107000"/>
              </a:lnSpc>
              <a:spcAft>
                <a:spcPts val="800"/>
              </a:spcAft>
            </a:pPr>
            <a:r>
              <a:rPr lang="en-GB" sz="1400">
                <a:effectLst/>
                <a:ea typeface="MS Mincho" panose="02020609040205080304" pitchFamily="49" charset="-128"/>
              </a:rPr>
              <a:t>Scientific research is essential to a healthier future. It enhances our understanding of life, health and wellbeing, and what can be done to protect and improve them. </a:t>
            </a:r>
            <a:endParaRPr lang="en-GB" sz="1400">
              <a:effectLst/>
              <a:ea typeface="Times New Roman" panose="02020603050405020304" pitchFamily="18" charset="0"/>
            </a:endParaRPr>
          </a:p>
          <a:p>
            <a:pPr>
              <a:lnSpc>
                <a:spcPct val="107000"/>
              </a:lnSpc>
              <a:spcAft>
                <a:spcPts val="800"/>
              </a:spcAft>
            </a:pPr>
            <a:r>
              <a:rPr lang="en-GB" sz="1400">
                <a:effectLst/>
                <a:ea typeface="MS Mincho" panose="02020609040205080304" pitchFamily="49" charset="-128"/>
              </a:rPr>
              <a:t>That’s why we support people to explore important questions, open new fields of inquiry, and apply insights to solve the urgent health challenges facing everyone. ​</a:t>
            </a:r>
            <a:endParaRPr lang="en-GB" sz="1400">
              <a:effectLst/>
              <a:ea typeface="Times New Roman" panose="02020603050405020304" pitchFamily="18" charset="0"/>
            </a:endParaRPr>
          </a:p>
          <a:p>
            <a:pPr>
              <a:lnSpc>
                <a:spcPct val="107000"/>
              </a:lnSpc>
              <a:spcAft>
                <a:spcPts val="800"/>
              </a:spcAft>
            </a:pPr>
            <a:r>
              <a:rPr lang="en-GB" sz="1400" b="1">
                <a:effectLst/>
                <a:ea typeface="Times New Roman" panose="02020603050405020304" pitchFamily="18" charset="0"/>
              </a:rPr>
              <a:t>2. </a:t>
            </a:r>
            <a:r>
              <a:rPr lang="en-GB" sz="1400" b="1">
                <a:effectLst/>
                <a:ea typeface="MS Mincho" panose="02020609040205080304" pitchFamily="49" charset="-128"/>
              </a:rPr>
              <a:t>We believe science has its greatest benefits through collaborative action across society..​</a:t>
            </a:r>
            <a:endParaRPr lang="en-GB" sz="1400">
              <a:effectLst/>
              <a:ea typeface="Times New Roman" panose="02020603050405020304" pitchFamily="18" charset="0"/>
            </a:endParaRPr>
          </a:p>
          <a:p>
            <a:pPr>
              <a:lnSpc>
                <a:spcPct val="107000"/>
              </a:lnSpc>
              <a:spcAft>
                <a:spcPts val="800"/>
              </a:spcAft>
            </a:pPr>
            <a:r>
              <a:rPr lang="en-GB" sz="1400">
                <a:effectLst/>
                <a:ea typeface="MS Mincho" panose="02020609040205080304" pitchFamily="49" charset="-128"/>
              </a:rPr>
              <a:t>Scientific research is essential to a healthier future – but </a:t>
            </a:r>
            <a:r>
              <a:rPr lang="en-GB" sz="1400">
                <a:effectLst/>
                <a:highlight>
                  <a:srgbClr val="FFFF00"/>
                </a:highlight>
                <a:ea typeface="MS Mincho" panose="02020609040205080304" pitchFamily="49" charset="-128"/>
              </a:rPr>
              <a:t>we</a:t>
            </a:r>
            <a:r>
              <a:rPr lang="en-GB" sz="1400">
                <a:effectLst/>
                <a:ea typeface="MS Mincho" panose="02020609040205080304" pitchFamily="49" charset="-128"/>
              </a:rPr>
              <a:t> can’t achieve it alone. To be applied to meet the needs of people and communities, research insights must be trusted, wanted and useful. </a:t>
            </a:r>
            <a:endParaRPr lang="en-GB" sz="1400">
              <a:effectLst/>
              <a:ea typeface="Times New Roman" panose="02020603050405020304" pitchFamily="18" charset="0"/>
            </a:endParaRPr>
          </a:p>
          <a:p>
            <a:pPr>
              <a:lnSpc>
                <a:spcPct val="107000"/>
              </a:lnSpc>
              <a:spcAft>
                <a:spcPts val="800"/>
              </a:spcAft>
            </a:pPr>
            <a:r>
              <a:rPr lang="en-GB" sz="1400">
                <a:effectLst/>
                <a:ea typeface="MS Mincho" panose="02020609040205080304" pitchFamily="49" charset="-128"/>
              </a:rPr>
              <a:t>That’s why we engage with governments, industry and civil society, and the wider public, to ensure positive and lasting impact.​</a:t>
            </a:r>
            <a:endParaRPr lang="en-GB" sz="1400">
              <a:effectLst/>
              <a:ea typeface="Times New Roman" panose="02020603050405020304" pitchFamily="18" charset="0"/>
            </a:endParaRPr>
          </a:p>
          <a:p>
            <a:pPr>
              <a:lnSpc>
                <a:spcPct val="107000"/>
              </a:lnSpc>
              <a:spcAft>
                <a:spcPts val="800"/>
              </a:spcAft>
            </a:pPr>
            <a:r>
              <a:rPr lang="en-GB" sz="1400" b="1">
                <a:effectLst/>
                <a:ea typeface="Times New Roman" panose="02020603050405020304" pitchFamily="18" charset="0"/>
              </a:rPr>
              <a:t>3. </a:t>
            </a:r>
            <a:r>
              <a:rPr lang="en-GB" sz="1400" b="1">
                <a:effectLst/>
                <a:ea typeface="MS Mincho" panose="02020609040205080304" pitchFamily="49" charset="-128"/>
              </a:rPr>
              <a:t>We believe diversity of people and expertise leads to richer understanding and more </a:t>
            </a:r>
            <a:r>
              <a:rPr lang="en-GB" sz="1400" b="1">
                <a:effectLst/>
                <a:ea typeface="Times New Roman" panose="02020603050405020304" pitchFamily="18" charset="0"/>
              </a:rPr>
              <a:t>i</a:t>
            </a:r>
            <a:r>
              <a:rPr lang="en-GB" sz="1400" b="1">
                <a:effectLst/>
                <a:ea typeface="MS Mincho" panose="02020609040205080304" pitchFamily="49" charset="-128"/>
              </a:rPr>
              <a:t>mpactful discoveries.​</a:t>
            </a:r>
            <a:endParaRPr lang="en-GB" sz="1400">
              <a:effectLst/>
              <a:ea typeface="Times New Roman" panose="02020603050405020304" pitchFamily="18" charset="0"/>
            </a:endParaRPr>
          </a:p>
          <a:p>
            <a:pPr>
              <a:lnSpc>
                <a:spcPct val="107000"/>
              </a:lnSpc>
              <a:spcAft>
                <a:spcPts val="800"/>
              </a:spcAft>
            </a:pPr>
            <a:r>
              <a:rPr lang="en-GB" sz="1400">
                <a:effectLst/>
                <a:ea typeface="MS Mincho" panose="02020609040205080304" pitchFamily="49" charset="-128"/>
              </a:rPr>
              <a:t>No one can predict where every health breakthrough will come from. Involving people from </a:t>
            </a:r>
            <a:r>
              <a:rPr lang="en-GB" sz="1400">
                <a:effectLst/>
                <a:ea typeface="Times New Roman" panose="02020603050405020304" pitchFamily="18" charset="0"/>
              </a:rPr>
              <a:t>d</a:t>
            </a:r>
            <a:r>
              <a:rPr lang="en-GB" sz="1400">
                <a:effectLst/>
                <a:ea typeface="MS Mincho" panose="02020609040205080304" pitchFamily="49" charset="-128"/>
              </a:rPr>
              <a:t>ifferent backgrounds and disciplines, and with different lived experiences of health, will improve opportunities to discover, innovate and solve. This can only happen if our systems are inclusive by design.​</a:t>
            </a:r>
            <a:endParaRPr lang="en-GB" sz="1400">
              <a:effectLst/>
              <a:ea typeface="Times New Roman" panose="02020603050405020304" pitchFamily="18" charset="0"/>
            </a:endParaRPr>
          </a:p>
          <a:p>
            <a:pPr>
              <a:lnSpc>
                <a:spcPct val="107000"/>
              </a:lnSpc>
              <a:spcAft>
                <a:spcPts val="800"/>
              </a:spcAft>
            </a:pPr>
            <a:r>
              <a:rPr lang="en-GB" sz="1400" b="1">
                <a:effectLst/>
                <a:ea typeface="Times New Roman" panose="02020603050405020304" pitchFamily="18" charset="0"/>
              </a:rPr>
              <a:t>4. </a:t>
            </a:r>
            <a:r>
              <a:rPr lang="en-GB" sz="1400" b="1">
                <a:effectLst/>
                <a:ea typeface="MS Mincho" panose="02020609040205080304" pitchFamily="49" charset="-128"/>
              </a:rPr>
              <a:t>We believe everyone’s experience of health matters, and everyone should be able to benefit from science. ​</a:t>
            </a:r>
            <a:endParaRPr lang="en-GB" sz="1400">
              <a:effectLst/>
              <a:ea typeface="Times New Roman" panose="02020603050405020304" pitchFamily="18" charset="0"/>
            </a:endParaRPr>
          </a:p>
          <a:p>
            <a:pPr>
              <a:lnSpc>
                <a:spcPct val="107000"/>
              </a:lnSpc>
              <a:spcAft>
                <a:spcPts val="800"/>
              </a:spcAft>
            </a:pPr>
            <a:r>
              <a:rPr lang="en-GB" sz="1400">
                <a:effectLst/>
                <a:ea typeface="MS Mincho"/>
                <a:cs typeface="Arial"/>
              </a:rPr>
              <a:t>We care about health because it matters to people’s lives. That’s why we explore meanings of health </a:t>
            </a:r>
            <a:br>
              <a:rPr lang="en-GB" sz="1400">
                <a:effectLst/>
                <a:ea typeface="MS Mincho" panose="02020609040205080304" pitchFamily="49" charset="-128"/>
              </a:rPr>
            </a:br>
            <a:r>
              <a:rPr lang="en-GB" sz="1400">
                <a:effectLst/>
                <a:ea typeface="MS Mincho"/>
                <a:cs typeface="Arial"/>
              </a:rPr>
              <a:t>in social, cultural, historical, clinical and personal contexts. It’s also why we strive to make the </a:t>
            </a:r>
            <a:br>
              <a:rPr lang="en-GB" sz="1400">
                <a:effectLst/>
                <a:ea typeface="MS Mincho" panose="02020609040205080304" pitchFamily="49" charset="-128"/>
              </a:rPr>
            </a:br>
            <a:r>
              <a:rPr lang="en-GB" sz="1400">
                <a:effectLst/>
                <a:ea typeface="MS Mincho"/>
                <a:cs typeface="Arial"/>
              </a:rPr>
              <a:t>benefits of science accessible, affordable and acceptable to everyone, including </a:t>
            </a:r>
            <a:br>
              <a:rPr lang="en-GB" sz="1400">
                <a:effectLst/>
                <a:ea typeface="MS Mincho" panose="02020609040205080304" pitchFamily="49" charset="-128"/>
              </a:rPr>
            </a:br>
            <a:r>
              <a:rPr lang="en-GB" sz="1400">
                <a:effectLst/>
                <a:ea typeface="MS Mincho"/>
                <a:cs typeface="Arial"/>
              </a:rPr>
              <a:t>the communities most affected by health challenges.​</a:t>
            </a:r>
          </a:p>
          <a:p>
            <a:pPr>
              <a:lnSpc>
                <a:spcPct val="107000"/>
              </a:lnSpc>
              <a:spcAft>
                <a:spcPts val="800"/>
              </a:spcAft>
            </a:pPr>
            <a:r>
              <a:rPr lang="en-GB" sz="1400" b="1">
                <a:effectLst/>
                <a:ea typeface="Times New Roman" panose="02020603050405020304" pitchFamily="18" charset="0"/>
              </a:rPr>
              <a:t>5. </a:t>
            </a:r>
            <a:r>
              <a:rPr lang="en-GB" sz="1400" b="1">
                <a:effectLst/>
                <a:ea typeface="MS Mincho" panose="02020609040205080304" pitchFamily="49" charset="-128"/>
              </a:rPr>
              <a:t>We believe we should take on risks and tough challenges – especially when others aren’t. ​</a:t>
            </a:r>
            <a:endParaRPr lang="en-GB" sz="1400">
              <a:effectLst/>
              <a:ea typeface="Times New Roman" panose="02020603050405020304" pitchFamily="18" charset="0"/>
            </a:endParaRPr>
          </a:p>
          <a:p>
            <a:pPr>
              <a:lnSpc>
                <a:spcPct val="107000"/>
              </a:lnSpc>
              <a:spcAft>
                <a:spcPts val="800"/>
              </a:spcAft>
            </a:pPr>
            <a:r>
              <a:rPr lang="en-GB" sz="1400">
                <a:effectLst/>
                <a:ea typeface="MS Mincho" panose="02020609040205080304" pitchFamily="49" charset="-128"/>
              </a:rPr>
              <a:t>As an independent foundation, we aren’t bound by the interests of shareholders, donors or governments. That gives us more freedom than most to take the long view, speak up, and take on risks, always in the interests of people’s health. We must use this freedom deliberately, to take on difficult or complex challenges others might not.​</a:t>
            </a:r>
            <a:endParaRPr lang="en-GB" sz="1400">
              <a:effectLst/>
              <a:ea typeface="Times New Roman" panose="02020603050405020304" pitchFamily="18" charset="0"/>
            </a:endParaRPr>
          </a:p>
          <a:p>
            <a:pPr marL="228600">
              <a:lnSpc>
                <a:spcPct val="107000"/>
              </a:lnSpc>
              <a:spcAft>
                <a:spcPts val="800"/>
              </a:spcAft>
            </a:pPr>
            <a:endParaRPr lang="en-GB" sz="1400">
              <a:effectLst/>
              <a:ea typeface="Times New Roman" panose="02020603050405020304" pitchFamily="18" charset="0"/>
            </a:endParaRPr>
          </a:p>
        </p:txBody>
      </p:sp>
    </p:spTree>
    <p:extLst>
      <p:ext uri="{BB962C8B-B14F-4D97-AF65-F5344CB8AC3E}">
        <p14:creationId xmlns:p14="http://schemas.microsoft.com/office/powerpoint/2010/main" val="157421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FCAF1-0406-C42D-2C1F-2EFB22A4D649}"/>
              </a:ext>
            </a:extLst>
          </p:cNvPr>
          <p:cNvSpPr txBox="1"/>
          <p:nvPr/>
        </p:nvSpPr>
        <p:spPr>
          <a:xfrm>
            <a:off x="414338" y="400050"/>
            <a:ext cx="785812" cy="369332"/>
          </a:xfrm>
          <a:prstGeom prst="rect">
            <a:avLst/>
          </a:prstGeom>
          <a:noFill/>
        </p:spPr>
        <p:txBody>
          <a:bodyPr wrap="square" rtlCol="0">
            <a:spAutoFit/>
          </a:bodyPr>
          <a:lstStyle/>
          <a:p>
            <a:r>
              <a:rPr lang="en-US"/>
              <a:t>D</a:t>
            </a:r>
          </a:p>
        </p:txBody>
      </p:sp>
      <p:sp>
        <p:nvSpPr>
          <p:cNvPr id="3" name="TextBox 2">
            <a:extLst>
              <a:ext uri="{FF2B5EF4-FFF2-40B4-BE49-F238E27FC236}">
                <a16:creationId xmlns:a16="http://schemas.microsoft.com/office/drawing/2014/main" id="{B13A1090-DCE5-2BF8-F4C5-85CA2D3DF1D9}"/>
              </a:ext>
            </a:extLst>
          </p:cNvPr>
          <p:cNvSpPr txBox="1"/>
          <p:nvPr/>
        </p:nvSpPr>
        <p:spPr>
          <a:xfrm>
            <a:off x="1200150" y="1413063"/>
            <a:ext cx="9901238" cy="4031873"/>
          </a:xfrm>
          <a:prstGeom prst="rect">
            <a:avLst/>
          </a:prstGeom>
          <a:noFill/>
        </p:spPr>
        <p:txBody>
          <a:bodyPr wrap="square" lIns="91440" tIns="45720" rIns="91440" bIns="45720" anchor="t">
            <a:spAutoFit/>
          </a:bodyPr>
          <a:lstStyle>
            <a:defPPr>
              <a:defRPr lang="en-US"/>
            </a:defPPr>
            <a:lvl1pPr algn="ctr">
              <a:defRPr sz="3200" b="0" i="0">
                <a:solidFill>
                  <a:srgbClr val="000000"/>
                </a:solidFill>
                <a:effectLst/>
                <a:highlight>
                  <a:srgbClr val="FFFFFF"/>
                </a:highlight>
                <a:latin typeface="Helvetica Neue" panose="02000503000000020004" pitchFamily="2" charset="0"/>
              </a:defRPr>
            </a:lvl1pPr>
          </a:lstStyle>
          <a:p>
            <a:pPr marL="514350" indent="-514350" algn="l">
              <a:buFont typeface="+mj-lt"/>
              <a:buAutoNum type="alphaLcParenR"/>
            </a:pPr>
            <a:r>
              <a:rPr lang="en-US">
                <a:latin typeface="+mn-lt"/>
              </a:rPr>
              <a:t>We always strive to make a significant difference</a:t>
            </a:r>
          </a:p>
          <a:p>
            <a:pPr marL="514350" indent="-514350" algn="l">
              <a:buFont typeface="+mj-lt"/>
              <a:buAutoNum type="alphaLcParenR"/>
            </a:pPr>
            <a:endParaRPr lang="en-US">
              <a:latin typeface="+mn-lt"/>
            </a:endParaRPr>
          </a:p>
          <a:p>
            <a:pPr marL="514350" indent="-514350" algn="l">
              <a:buFont typeface="+mj-lt"/>
              <a:buAutoNum type="alphaLcParenR"/>
            </a:pPr>
            <a:r>
              <a:rPr lang="en-US">
                <a:latin typeface="+mn-lt"/>
              </a:rPr>
              <a:t>We care about our impact on people and the environment</a:t>
            </a:r>
            <a:endParaRPr lang="en-GB">
              <a:latin typeface="+mn-lt"/>
            </a:endParaRPr>
          </a:p>
          <a:p>
            <a:pPr marL="514350" indent="-514350" algn="l">
              <a:buFont typeface="+mj-lt"/>
              <a:buAutoNum type="alphaLcParenR"/>
            </a:pPr>
            <a:endParaRPr lang="en-GB">
              <a:latin typeface="+mn-lt"/>
            </a:endParaRPr>
          </a:p>
          <a:p>
            <a:pPr marL="514350" indent="-514350" algn="l">
              <a:buFont typeface="+mj-lt"/>
              <a:buAutoNum type="alphaLcParenR"/>
            </a:pPr>
            <a:r>
              <a:rPr lang="en-GB">
                <a:latin typeface="+mn-lt"/>
              </a:rPr>
              <a:t>We respect people and value difference​</a:t>
            </a:r>
          </a:p>
          <a:p>
            <a:pPr marL="514350" indent="-514350" algn="l">
              <a:buFont typeface="+mj-lt"/>
              <a:buAutoNum type="alphaLcParenR"/>
            </a:pPr>
            <a:endParaRPr lang="en-GB">
              <a:latin typeface="+mn-lt"/>
            </a:endParaRPr>
          </a:p>
          <a:p>
            <a:pPr marL="514350" indent="-514350" algn="l">
              <a:buFont typeface="+mj-lt"/>
              <a:buAutoNum type="alphaLcParenR"/>
            </a:pPr>
            <a:r>
              <a:rPr lang="en-GB">
                <a:latin typeface="+mn-lt"/>
              </a:rPr>
              <a:t>We stand by our beliefs and push boundaries.</a:t>
            </a:r>
            <a:endParaRPr lang="en-US">
              <a:latin typeface="+mn-lt"/>
            </a:endParaRPr>
          </a:p>
        </p:txBody>
      </p:sp>
    </p:spTree>
    <p:extLst>
      <p:ext uri="{BB962C8B-B14F-4D97-AF65-F5344CB8AC3E}">
        <p14:creationId xmlns:p14="http://schemas.microsoft.com/office/powerpoint/2010/main" val="286986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FCAF1-0406-C42D-2C1F-2EFB22A4D649}"/>
              </a:ext>
            </a:extLst>
          </p:cNvPr>
          <p:cNvSpPr txBox="1"/>
          <p:nvPr/>
        </p:nvSpPr>
        <p:spPr>
          <a:xfrm>
            <a:off x="414338" y="400050"/>
            <a:ext cx="785812" cy="369332"/>
          </a:xfrm>
          <a:prstGeom prst="rect">
            <a:avLst/>
          </a:prstGeom>
          <a:noFill/>
        </p:spPr>
        <p:txBody>
          <a:bodyPr wrap="square" rtlCol="0">
            <a:spAutoFit/>
          </a:bodyPr>
          <a:lstStyle/>
          <a:p>
            <a:r>
              <a:rPr lang="en-US"/>
              <a:t>E</a:t>
            </a:r>
          </a:p>
        </p:txBody>
      </p:sp>
      <p:sp>
        <p:nvSpPr>
          <p:cNvPr id="3" name="TextBox 2">
            <a:extLst>
              <a:ext uri="{FF2B5EF4-FFF2-40B4-BE49-F238E27FC236}">
                <a16:creationId xmlns:a16="http://schemas.microsoft.com/office/drawing/2014/main" id="{B13A1090-DCE5-2BF8-F4C5-85CA2D3DF1D9}"/>
              </a:ext>
            </a:extLst>
          </p:cNvPr>
          <p:cNvSpPr txBox="1"/>
          <p:nvPr/>
        </p:nvSpPr>
        <p:spPr>
          <a:xfrm>
            <a:off x="807244" y="1438835"/>
            <a:ext cx="10851776" cy="4524315"/>
          </a:xfrm>
          <a:prstGeom prst="rect">
            <a:avLst/>
          </a:prstGeom>
          <a:noFill/>
        </p:spPr>
        <p:txBody>
          <a:bodyPr wrap="square" lIns="91440" tIns="45720" rIns="91440" bIns="45720" anchor="t">
            <a:spAutoFit/>
          </a:bodyPr>
          <a:lstStyle>
            <a:defPPr>
              <a:defRPr lang="en-US"/>
            </a:defPPr>
            <a:lvl1pPr algn="ctr">
              <a:defRPr sz="3200" b="0" i="0">
                <a:solidFill>
                  <a:srgbClr val="000000"/>
                </a:solidFill>
                <a:effectLst/>
                <a:highlight>
                  <a:srgbClr val="FFFFFF"/>
                </a:highlight>
                <a:latin typeface="Helvetica Neue" panose="02000503000000020004" pitchFamily="2" charset="0"/>
              </a:defRPr>
            </a:lvl1pPr>
          </a:lstStyle>
          <a:p>
            <a:pPr marL="514350" indent="-514350" algn="l">
              <a:buFont typeface="+mj-lt"/>
              <a:buAutoNum type="alphaLcParenR"/>
            </a:pPr>
            <a:r>
              <a:rPr lang="en-US">
                <a:latin typeface="+mn-lt"/>
              </a:rPr>
              <a:t>TRANSFORMATIVE: We always strive to make a significant difference</a:t>
            </a:r>
          </a:p>
          <a:p>
            <a:pPr marL="514350" indent="-514350" algn="l">
              <a:buFont typeface="+mj-lt"/>
              <a:buAutoNum type="alphaLcParenR"/>
            </a:pPr>
            <a:endParaRPr lang="en-US">
              <a:latin typeface="+mn-lt"/>
            </a:endParaRPr>
          </a:p>
          <a:p>
            <a:pPr marL="514350" indent="-514350" algn="l">
              <a:buFont typeface="+mj-lt"/>
              <a:buAutoNum type="alphaLcParenR"/>
            </a:pPr>
            <a:r>
              <a:rPr lang="en-US">
                <a:latin typeface="+mn-lt"/>
              </a:rPr>
              <a:t>THOUGHTFUL: We care about our impact on people and the environment</a:t>
            </a:r>
            <a:endParaRPr lang="en-GB">
              <a:latin typeface="+mn-lt"/>
            </a:endParaRPr>
          </a:p>
          <a:p>
            <a:pPr marL="514350" indent="-514350" algn="l">
              <a:buFont typeface="+mj-lt"/>
              <a:buAutoNum type="alphaLcParenR"/>
            </a:pPr>
            <a:endParaRPr lang="en-GB">
              <a:latin typeface="+mn-lt"/>
            </a:endParaRPr>
          </a:p>
          <a:p>
            <a:pPr marL="514350" indent="-514350" algn="l">
              <a:buFont typeface="+mj-lt"/>
              <a:buAutoNum type="alphaLcParenR"/>
            </a:pPr>
            <a:r>
              <a:rPr lang="en-GB">
                <a:latin typeface="+mn-lt"/>
              </a:rPr>
              <a:t>INCLUSIVE: We respect people and value difference</a:t>
            </a:r>
          </a:p>
          <a:p>
            <a:pPr marL="514350" indent="-514350" algn="l">
              <a:buFont typeface="+mj-lt"/>
              <a:buAutoNum type="alphaLcParenR"/>
            </a:pPr>
            <a:endParaRPr lang="en-GB">
              <a:latin typeface="+mn-lt"/>
            </a:endParaRPr>
          </a:p>
          <a:p>
            <a:pPr marL="514350" indent="-514350" algn="l">
              <a:buFont typeface="+mj-lt"/>
              <a:buAutoNum type="alphaLcParenR"/>
            </a:pPr>
            <a:r>
              <a:rPr lang="en-GB">
                <a:latin typeface="+mn-lt"/>
              </a:rPr>
              <a:t>BRAVE: We stand by our beliefs and push boundaries. </a:t>
            </a:r>
            <a:endParaRPr lang="en-US">
              <a:latin typeface="+mn-lt"/>
            </a:endParaRPr>
          </a:p>
        </p:txBody>
      </p:sp>
    </p:spTree>
    <p:extLst>
      <p:ext uri="{BB962C8B-B14F-4D97-AF65-F5344CB8AC3E}">
        <p14:creationId xmlns:p14="http://schemas.microsoft.com/office/powerpoint/2010/main" val="3616647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89B42266BDC146808837D9D404F80B" ma:contentTypeVersion="18" ma:contentTypeDescription="Create a new document." ma:contentTypeScope="" ma:versionID="9a43fc6e00f719e6d84ff026850466c6">
  <xsd:schema xmlns:xsd="http://www.w3.org/2001/XMLSchema" xmlns:xs="http://www.w3.org/2001/XMLSchema" xmlns:p="http://schemas.microsoft.com/office/2006/metadata/properties" xmlns:ns2="4cbaa4e0-30a6-4191-a7fe-ba26c6ab8437" xmlns:ns3="9d9e6e6d-5dac-457d-b036-68b3705789ea" targetNamespace="http://schemas.microsoft.com/office/2006/metadata/properties" ma:root="true" ma:fieldsID="765cdf7c29cece977caf783a056f32d8" ns2:_="" ns3:_="">
    <xsd:import namespace="4cbaa4e0-30a6-4191-a7fe-ba26c6ab8437"/>
    <xsd:import namespace="9d9e6e6d-5dac-457d-b036-68b3705789e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aa4e0-30a6-4191-a7fe-ba26c6ab84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2b97dab-7b69-4075-be11-01bdce88a35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d9e6e6d-5dac-457d-b036-68b3705789e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9e41c52-3b1d-4725-b26e-12d4c1440207}" ma:internalName="TaxCatchAll" ma:showField="CatchAllData" ma:web="9d9e6e6d-5dac-457d-b036-68b3705789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cbaa4e0-30a6-4191-a7fe-ba26c6ab8437">
      <Terms xmlns="http://schemas.microsoft.com/office/infopath/2007/PartnerControls"/>
    </lcf76f155ced4ddcb4097134ff3c332f>
    <TaxCatchAll xmlns="9d9e6e6d-5dac-457d-b036-68b3705789ea" xsi:nil="true"/>
  </documentManagement>
</p:properties>
</file>

<file path=customXml/itemProps1.xml><?xml version="1.0" encoding="utf-8"?>
<ds:datastoreItem xmlns:ds="http://schemas.openxmlformats.org/officeDocument/2006/customXml" ds:itemID="{FCAE79A6-81F4-4BAF-99E0-1F8AFB76EDBE}">
  <ds:schemaRefs>
    <ds:schemaRef ds:uri="http://schemas.microsoft.com/sharepoint/v3/contenttype/forms"/>
  </ds:schemaRefs>
</ds:datastoreItem>
</file>

<file path=customXml/itemProps2.xml><?xml version="1.0" encoding="utf-8"?>
<ds:datastoreItem xmlns:ds="http://schemas.openxmlformats.org/officeDocument/2006/customXml" ds:itemID="{3571639D-5C42-460F-9167-F186D494DCD1}"/>
</file>

<file path=customXml/itemProps3.xml><?xml version="1.0" encoding="utf-8"?>
<ds:datastoreItem xmlns:ds="http://schemas.openxmlformats.org/officeDocument/2006/customXml" ds:itemID="{78D18DDA-1B68-429D-9B5C-DB7200100F71}">
  <ds:schemaRefs>
    <ds:schemaRef ds:uri="26eb0f0a-6ef7-41d3-9acf-5d3b292a0a6f"/>
    <ds:schemaRef ds:uri="901f2b52-c7ed-450e-aa37-80297883624f"/>
    <ds:schemaRef ds:uri="e5111bfc-f65e-43a5-910f-d25959f28a00"/>
    <ds:schemaRef ds:uri="f5845382-ed90-4e02-b0ea-2d0d84e003e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2371</Words>
  <Application>Microsoft Macintosh PowerPoint</Application>
  <PresentationFormat>Widescreen</PresentationFormat>
  <Paragraphs>170</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MS Mincho</vt:lpstr>
      <vt:lpstr>Aptos</vt:lpstr>
      <vt:lpstr>Aptos Display</vt:lpstr>
      <vt:lpstr>Arial</vt:lpstr>
      <vt:lpstr>Avenir Next LT Pro</vt:lpstr>
      <vt:lpstr>Helvetica</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 Lister</dc:creator>
  <cp:lastModifiedBy>Jess Lister</cp:lastModifiedBy>
  <cp:revision>1</cp:revision>
  <dcterms:created xsi:type="dcterms:W3CDTF">2024-07-04T14:26:32Z</dcterms:created>
  <dcterms:modified xsi:type="dcterms:W3CDTF">2024-08-05T16:28:30Z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0x010100791B18E915F52E42AD230FC3F078C939</vt:lpwstr>
  </property>
  <property fmtid="{D5CDD505-2E9C-101B-9397-08002B2CF9AE}" pid="3" name="MediaServiceImageTags">
    <vt:lpwstr/>
  </property>
  <property fmtid="{D5CDD505-2E9C-101B-9397-08002B2CF9AE}" pid="4" name="_dlc_DocIdItemGuid">
    <vt:lpwstr>e4834390-3dc0-4251-b088-b7bcf8d2227e</vt:lpwstr>
  </property>
</Properties>
</file>