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88" r:id="rId4"/>
    <p:sldId id="302" r:id="rId5"/>
    <p:sldId id="263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9016D-0561-4639-B516-09DF24D5E201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998FE-1C35-4766-A2CC-261FECC131FF}">
      <dgm:prSet custT="1"/>
      <dgm:spPr>
        <a:xfrm rot="10800000">
          <a:off x="328831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Hệ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r>
            <a:rPr lang="en-US" sz="20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</a:p>
      </dgm:t>
    </dgm:pt>
    <dgm:pt modelId="{BC6221DA-FB74-40B8-A7D0-2BFB6316EC4C}" type="parTrans" cxnId="{28C6A870-D588-487B-B1E8-4FEFA22695D5}">
      <dgm:prSet/>
      <dgm:spPr/>
      <dgm:t>
        <a:bodyPr/>
        <a:lstStyle/>
        <a:p>
          <a:endParaRPr lang="en-US"/>
        </a:p>
      </dgm:t>
    </dgm:pt>
    <dgm:pt modelId="{850E52AB-A163-43D0-B3A9-97077E1FDFD7}" type="sibTrans" cxnId="{28C6A870-D588-487B-B1E8-4FEFA22695D5}">
      <dgm:prSet/>
      <dgm:spPr/>
      <dgm:t>
        <a:bodyPr/>
        <a:lstStyle/>
        <a:p>
          <a:endParaRPr lang="en-US"/>
        </a:p>
      </dgm:t>
    </dgm:pt>
    <dgm:pt modelId="{12ADC93A-0BF5-4A88-B50A-4D46713B706E}">
      <dgm:prSet custT="1"/>
      <dgm:spPr>
        <a:xfrm rot="10800000">
          <a:off x="328831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Loại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7C187B4A-E912-4619-A20A-3076EDE86E26}" type="parTrans" cxnId="{2224AC2F-69A0-40CA-A207-A7562445A543}">
      <dgm:prSet/>
      <dgm:spPr/>
      <dgm:t>
        <a:bodyPr/>
        <a:lstStyle/>
        <a:p>
          <a:endParaRPr lang="en-US"/>
        </a:p>
      </dgm:t>
    </dgm:pt>
    <dgm:pt modelId="{257F6F38-7F8E-4815-BC6B-073BDFC221FE}" type="sibTrans" cxnId="{2224AC2F-69A0-40CA-A207-A7562445A543}">
      <dgm:prSet/>
      <dgm:spPr/>
      <dgm:t>
        <a:bodyPr/>
        <a:lstStyle/>
        <a:p>
          <a:endParaRPr lang="en-US"/>
        </a:p>
      </dgm:t>
    </dgm:pt>
    <dgm:pt modelId="{9009E208-DB92-4868-A84F-B57C27F99664}">
      <dgm:prSet custT="1"/>
      <dgm:spPr>
        <a:xfrm rot="10800000">
          <a:off x="2404007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77DFAAEB-9E6D-4691-B5DC-8AA7B7D4EB60}" type="parTrans" cxnId="{B1F4F2A1-A415-4A5D-BAC3-DF9FB757CA79}">
      <dgm:prSet/>
      <dgm:spPr/>
      <dgm:t>
        <a:bodyPr/>
        <a:lstStyle/>
        <a:p>
          <a:endParaRPr lang="en-US"/>
        </a:p>
      </dgm:t>
    </dgm:pt>
    <dgm:pt modelId="{00193D81-6F53-4069-A644-0913AC1AC4DD}" type="sibTrans" cxnId="{B1F4F2A1-A415-4A5D-BAC3-DF9FB757CA79}">
      <dgm:prSet/>
      <dgm:spPr/>
      <dgm:t>
        <a:bodyPr/>
        <a:lstStyle/>
        <a:p>
          <a:endParaRPr lang="en-US"/>
        </a:p>
      </dgm:t>
    </dgm:pt>
    <dgm:pt modelId="{10B92409-7E71-4E58-A020-D064FC543196}">
      <dgm:prSet custT="1"/>
      <dgm:spPr>
        <a:xfrm rot="10800000">
          <a:off x="4479184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5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</a:t>
          </a:r>
          <a:r>
            <a:rPr lang="en-US" sz="1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5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lục</a:t>
          </a:r>
          <a:r>
            <a:rPr lang="en-US" sz="1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1500" b="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96A1FC-B10B-43D8-AC8A-152982AE6A55}" type="parTrans" cxnId="{C5F968F6-98E4-4864-99C9-7FE09D40C34A}">
      <dgm:prSet/>
      <dgm:spPr/>
      <dgm:t>
        <a:bodyPr/>
        <a:lstStyle/>
        <a:p>
          <a:endParaRPr lang="en-US"/>
        </a:p>
      </dgm:t>
    </dgm:pt>
    <dgm:pt modelId="{387E3519-E826-4F53-AE6F-5F42665ADF89}" type="sibTrans" cxnId="{C5F968F6-98E4-4864-99C9-7FE09D40C34A}">
      <dgm:prSet/>
      <dgm:spPr/>
      <dgm:t>
        <a:bodyPr/>
        <a:lstStyle/>
        <a:p>
          <a:endParaRPr lang="en-US"/>
        </a:p>
      </dgm:t>
    </dgm:pt>
    <dgm:pt modelId="{0F34C434-BC8A-4F90-9687-1D5997426AC2}">
      <dgm:prSet custT="1"/>
      <dgm:spPr>
        <a:xfrm rot="10800000">
          <a:off x="4479184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mẫu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37A41BE6-C845-4CC8-96ED-AC3B116F6757}" type="parTrans" cxnId="{C1550AFD-BBBD-4AC1-873B-975891A99DF2}">
      <dgm:prSet/>
      <dgm:spPr/>
      <dgm:t>
        <a:bodyPr/>
        <a:lstStyle/>
        <a:p>
          <a:endParaRPr lang="en-US"/>
        </a:p>
      </dgm:t>
    </dgm:pt>
    <dgm:pt modelId="{2AE75D2A-FBF5-49DF-B83D-EAEA28657170}" type="sibTrans" cxnId="{C1550AFD-BBBD-4AC1-873B-975891A99DF2}">
      <dgm:prSet/>
      <dgm:spPr/>
      <dgm:t>
        <a:bodyPr/>
        <a:lstStyle/>
        <a:p>
          <a:endParaRPr lang="en-US"/>
        </a:p>
      </dgm:t>
    </dgm:pt>
    <dgm:pt modelId="{6339657F-40FE-4B90-9AA8-EF5440DBD984}">
      <dgm:prSet custT="1"/>
      <dgm:spPr>
        <a:xfrm rot="10800000">
          <a:off x="6554361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Báo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cáo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5C19873B-E9C0-4FA8-BBDF-0CB4DF036817}" type="parTrans" cxnId="{E89A981E-42C7-414B-B237-5559B0DB604A}">
      <dgm:prSet/>
      <dgm:spPr/>
      <dgm:t>
        <a:bodyPr/>
        <a:lstStyle/>
        <a:p>
          <a:endParaRPr lang="en-US"/>
        </a:p>
      </dgm:t>
    </dgm:pt>
    <dgm:pt modelId="{0DE5F575-5FCF-4FB0-9C00-E0FBE616CF34}" type="sibTrans" cxnId="{E89A981E-42C7-414B-B237-5559B0DB604A}">
      <dgm:prSet/>
      <dgm:spPr/>
      <dgm:t>
        <a:bodyPr/>
        <a:lstStyle/>
        <a:p>
          <a:endParaRPr lang="en-US"/>
        </a:p>
      </dgm:t>
    </dgm:pt>
    <dgm:pt modelId="{32689D75-5EE1-4BD7-A769-32C215E08B46}">
      <dgm:prSet custT="1"/>
      <dgm:spPr>
        <a:xfrm rot="10800000">
          <a:off x="328831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Phân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quyền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loại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329017DF-5892-4CBF-A548-A44DC6567775}" type="parTrans" cxnId="{FE1A6632-C434-46A4-8219-23D8A032F289}">
      <dgm:prSet/>
      <dgm:spPr/>
      <dgm:t>
        <a:bodyPr/>
        <a:lstStyle/>
        <a:p>
          <a:endParaRPr lang="en-US"/>
        </a:p>
      </dgm:t>
    </dgm:pt>
    <dgm:pt modelId="{85C90802-EE33-4D39-BE61-E55DBA5E9F11}" type="sibTrans" cxnId="{FE1A6632-C434-46A4-8219-23D8A032F289}">
      <dgm:prSet/>
      <dgm:spPr/>
      <dgm:t>
        <a:bodyPr/>
        <a:lstStyle/>
        <a:p>
          <a:endParaRPr lang="en-US"/>
        </a:p>
      </dgm:t>
    </dgm:pt>
    <dgm:pt modelId="{464FC441-FA77-4D2C-BB57-5B557CD2C367}">
      <dgm:prSet custT="1"/>
      <dgm:spPr>
        <a:xfrm rot="10800000">
          <a:off x="2404007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7849A659-88C9-4D01-930B-62771F07E770}" type="sibTrans" cxnId="{657A0F70-005F-4D35-8BB8-A412C5C38DA7}">
      <dgm:prSet/>
      <dgm:spPr/>
      <dgm:t>
        <a:bodyPr/>
        <a:lstStyle/>
        <a:p>
          <a:endParaRPr lang="en-US"/>
        </a:p>
      </dgm:t>
    </dgm:pt>
    <dgm:pt modelId="{F871D1C3-AAF3-4C64-83E3-608D8164E136}" type="parTrans" cxnId="{657A0F70-005F-4D35-8BB8-A412C5C38DA7}">
      <dgm:prSet/>
      <dgm:spPr/>
      <dgm:t>
        <a:bodyPr/>
        <a:lstStyle/>
        <a:p>
          <a:endParaRPr lang="en-US"/>
        </a:p>
      </dgm:t>
    </dgm:pt>
    <dgm:pt modelId="{03B0B080-B168-45B5-9BD0-11AC06E1C611}">
      <dgm:prSet custT="1"/>
      <dgm:spPr>
        <a:xfrm rot="10800000">
          <a:off x="2404007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lô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722B9564-B421-4C72-8D57-32871177314F}" type="parTrans" cxnId="{4C61943C-1CE5-4C5A-A197-9B3CB1156304}">
      <dgm:prSet/>
      <dgm:spPr/>
      <dgm:t>
        <a:bodyPr/>
        <a:lstStyle/>
        <a:p>
          <a:endParaRPr lang="en-US"/>
        </a:p>
      </dgm:t>
    </dgm:pt>
    <dgm:pt modelId="{CF0F86D2-1B15-4980-8FAD-BE15D2587759}" type="sibTrans" cxnId="{4C61943C-1CE5-4C5A-A197-9B3CB1156304}">
      <dgm:prSet/>
      <dgm:spPr/>
      <dgm:t>
        <a:bodyPr/>
        <a:lstStyle/>
        <a:p>
          <a:endParaRPr lang="en-US"/>
        </a:p>
      </dgm:t>
    </dgm:pt>
    <dgm:pt modelId="{474040A6-264C-4B7F-BC67-FD335175B9BF}">
      <dgm:prSet custT="1"/>
      <dgm:spPr>
        <a:xfrm rot="10800000">
          <a:off x="2404007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Chi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tiết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lô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</a:p>
      </dgm:t>
    </dgm:pt>
    <dgm:pt modelId="{EABC93E1-C3E5-4951-99D3-520CD6B016D7}" type="parTrans" cxnId="{CC4A0273-7FC2-4930-8C50-D7EE8F5BA7F3}">
      <dgm:prSet/>
      <dgm:spPr/>
      <dgm:t>
        <a:bodyPr/>
        <a:lstStyle/>
        <a:p>
          <a:endParaRPr lang="en-US"/>
        </a:p>
      </dgm:t>
    </dgm:pt>
    <dgm:pt modelId="{EA9FEC2C-122D-43B0-8DC1-BC082F107647}" type="sibTrans" cxnId="{CC4A0273-7FC2-4930-8C50-D7EE8F5BA7F3}">
      <dgm:prSet/>
      <dgm:spPr/>
      <dgm:t>
        <a:bodyPr/>
        <a:lstStyle/>
        <a:p>
          <a:endParaRPr lang="en-US"/>
        </a:p>
      </dgm:t>
    </dgm:pt>
    <dgm:pt modelId="{4F99ED09-02EC-478F-A633-D18BD5C58960}">
      <dgm:prSet custT="1"/>
      <dgm:spPr>
        <a:xfrm rot="10800000">
          <a:off x="4479184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endParaRPr lang="en-US" sz="2000" b="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2EE52B-FC1F-4B6D-BD58-3BEDD9ACF7CE}" type="parTrans" cxnId="{5DB926D5-892D-4D47-A345-4DA68895B41A}">
      <dgm:prSet/>
      <dgm:spPr/>
      <dgm:t>
        <a:bodyPr/>
        <a:lstStyle/>
        <a:p>
          <a:endParaRPr lang="en-US"/>
        </a:p>
      </dgm:t>
    </dgm:pt>
    <dgm:pt modelId="{3720533F-7582-4828-8257-0B26ECD84FF7}" type="sibTrans" cxnId="{5DB926D5-892D-4D47-A345-4DA68895B41A}">
      <dgm:prSet/>
      <dgm:spPr/>
      <dgm:t>
        <a:bodyPr/>
        <a:lstStyle/>
        <a:p>
          <a:endParaRPr lang="en-US"/>
        </a:p>
      </dgm:t>
    </dgm:pt>
    <dgm:pt modelId="{729E4DE9-A19C-4E6F-86D7-F87CE646EA1F}">
      <dgm:prSet custT="1"/>
      <dgm:spPr>
        <a:xfrm rot="10800000">
          <a:off x="4479184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chỉnh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sửa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danh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tin.</a:t>
          </a:r>
        </a:p>
      </dgm:t>
    </dgm:pt>
    <dgm:pt modelId="{43EB89CF-780E-4718-8BE9-F458398ED6E1}" type="parTrans" cxnId="{7D800735-1FF3-4991-B56F-B797E64C1819}">
      <dgm:prSet/>
      <dgm:spPr/>
      <dgm:t>
        <a:bodyPr/>
        <a:lstStyle/>
        <a:p>
          <a:endParaRPr lang="en-US"/>
        </a:p>
      </dgm:t>
    </dgm:pt>
    <dgm:pt modelId="{60C7C649-3D09-4BC1-BBA6-27F089FD720E}" type="sibTrans" cxnId="{7D800735-1FF3-4991-B56F-B797E64C1819}">
      <dgm:prSet/>
      <dgm:spPr/>
      <dgm:t>
        <a:bodyPr/>
        <a:lstStyle/>
        <a:p>
          <a:endParaRPr lang="en-US"/>
        </a:p>
      </dgm:t>
    </dgm:pt>
    <dgm:pt modelId="{D20858D9-E6D5-411A-9495-69872BE0038E}">
      <dgm:prSet custT="1"/>
      <dgm:spPr>
        <a:xfrm rot="10800000">
          <a:off x="4479184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vào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sổ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415E9D9E-252B-44D2-B850-AF8A3469960B}" type="parTrans" cxnId="{448B8980-AE59-4D0C-B9BE-F47ABFC1461B}">
      <dgm:prSet/>
      <dgm:spPr/>
      <dgm:t>
        <a:bodyPr/>
        <a:lstStyle/>
        <a:p>
          <a:endParaRPr lang="en-US"/>
        </a:p>
      </dgm:t>
    </dgm:pt>
    <dgm:pt modelId="{B9C7D38D-DE6A-4950-9696-71CF332E0B4F}" type="sibTrans" cxnId="{448B8980-AE59-4D0C-B9BE-F47ABFC1461B}">
      <dgm:prSet/>
      <dgm:spPr/>
      <dgm:t>
        <a:bodyPr/>
        <a:lstStyle/>
        <a:p>
          <a:endParaRPr lang="en-US"/>
        </a:p>
      </dgm:t>
    </dgm:pt>
    <dgm:pt modelId="{0A303BBC-C6E4-4659-A235-5B292A3F5184}">
      <dgm:prSet custT="1"/>
      <dgm:spPr>
        <a:xfrm rot="10800000">
          <a:off x="4479184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lục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</a:p>
      </dgm:t>
    </dgm:pt>
    <dgm:pt modelId="{D760A19C-7153-438D-B9BB-BEA863118860}" type="parTrans" cxnId="{0FFBAB3D-61C5-4C13-8D9F-193347484CC1}">
      <dgm:prSet/>
      <dgm:spPr/>
      <dgm:t>
        <a:bodyPr/>
        <a:lstStyle/>
        <a:p>
          <a:endParaRPr lang="en-US"/>
        </a:p>
      </dgm:t>
    </dgm:pt>
    <dgm:pt modelId="{C2DF3AA7-A1FF-457A-B1F4-A83DD69638DD}" type="sibTrans" cxnId="{0FFBAB3D-61C5-4C13-8D9F-193347484CC1}">
      <dgm:prSet/>
      <dgm:spPr/>
      <dgm:t>
        <a:bodyPr/>
        <a:lstStyle/>
        <a:p>
          <a:endParaRPr lang="en-US"/>
        </a:p>
      </dgm:t>
    </dgm:pt>
    <dgm:pt modelId="{8F171A20-F4D5-4554-BB6C-D835D53CCA05}">
      <dgm:prSet custT="1"/>
      <dgm:spPr>
        <a:xfrm rot="10800000">
          <a:off x="6554361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hằng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năm</a:t>
          </a:r>
          <a:endParaRPr lang="en-US" sz="1200" b="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5DDC20-32D2-44FC-A6D5-EB020900A5C3}" type="sibTrans" cxnId="{913B5767-745F-4FC4-8941-3454890DD46D}">
      <dgm:prSet/>
      <dgm:spPr/>
      <dgm:t>
        <a:bodyPr/>
        <a:lstStyle/>
        <a:p>
          <a:endParaRPr lang="en-US"/>
        </a:p>
      </dgm:t>
    </dgm:pt>
    <dgm:pt modelId="{573CA363-65B8-423E-91ED-98EDB6D268A7}" type="parTrans" cxnId="{913B5767-745F-4FC4-8941-3454890DD46D}">
      <dgm:prSet/>
      <dgm:spPr/>
      <dgm:t>
        <a:bodyPr/>
        <a:lstStyle/>
        <a:p>
          <a:endParaRPr lang="en-US"/>
        </a:p>
      </dgm:t>
    </dgm:pt>
    <dgm:pt modelId="{DAF72C0C-3037-4647-80C6-2262DC5C368A}">
      <dgm:prSet custT="1"/>
      <dgm:spPr>
        <a:xfrm rot="10800000">
          <a:off x="6554361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còn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để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dự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trù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xin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endParaRPr lang="en-US" sz="1200" b="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F11FA8-58E3-4E72-ACCD-02996C6F4F3A}" type="parTrans" cxnId="{E0313172-12BB-4ECD-B9E1-D4DF351B48F2}">
      <dgm:prSet/>
      <dgm:spPr/>
      <dgm:t>
        <a:bodyPr/>
        <a:lstStyle/>
        <a:p>
          <a:endParaRPr lang="en-US"/>
        </a:p>
      </dgm:t>
    </dgm:pt>
    <dgm:pt modelId="{2272D3B5-90BF-406F-8E9E-02509918553A}" type="sibTrans" cxnId="{E0313172-12BB-4ECD-B9E1-D4DF351B48F2}">
      <dgm:prSet/>
      <dgm:spPr/>
      <dgm:t>
        <a:bodyPr/>
        <a:lstStyle/>
        <a:p>
          <a:endParaRPr lang="en-US"/>
        </a:p>
      </dgm:t>
    </dgm:pt>
    <dgm:pt modelId="{2318FD1B-E940-4F25-B3C4-4A8713DF7985}">
      <dgm:prSet custT="1"/>
      <dgm:spPr>
        <a:xfrm rot="10800000">
          <a:off x="6554361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Hủyphôi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</a:t>
          </a:r>
        </a:p>
      </dgm:t>
    </dgm:pt>
    <dgm:pt modelId="{19C79D30-DE11-45D2-8F18-9E9C51AC9FE5}" type="parTrans" cxnId="{0F2C3E1B-D50D-40E4-904C-54424F32FC75}">
      <dgm:prSet/>
      <dgm:spPr/>
      <dgm:t>
        <a:bodyPr/>
        <a:lstStyle/>
        <a:p>
          <a:endParaRPr lang="en-US"/>
        </a:p>
      </dgm:t>
    </dgm:pt>
    <dgm:pt modelId="{FBCDD094-8ECE-4E67-A8F0-F5CB76A7648E}" type="sibTrans" cxnId="{0F2C3E1B-D50D-40E4-904C-54424F32FC75}">
      <dgm:prSet/>
      <dgm:spPr/>
      <dgm:t>
        <a:bodyPr/>
        <a:lstStyle/>
        <a:p>
          <a:endParaRPr lang="en-US"/>
        </a:p>
      </dgm:t>
    </dgm:pt>
    <dgm:pt modelId="{F30EAE16-1B6C-4E78-8896-84E269EB5D6F}">
      <dgm:prSet custT="1"/>
      <dgm:spPr>
        <a:xfrm rot="10800000">
          <a:off x="4479184" y="1974329"/>
          <a:ext cx="1886524" cy="2413069"/>
        </a:xfr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rtl="0"/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lên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cổng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để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r>
            <a:rPr lang="en-US" sz="12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38E801A-2702-4B94-9ABB-DCDFBBBD9DC7}" type="parTrans" cxnId="{CF6B2CA0-6AD2-4974-BFC2-AC7F05BBB3E4}">
      <dgm:prSet/>
      <dgm:spPr/>
      <dgm:t>
        <a:bodyPr/>
        <a:lstStyle/>
        <a:p>
          <a:endParaRPr lang="en-US"/>
        </a:p>
      </dgm:t>
    </dgm:pt>
    <dgm:pt modelId="{102C048E-6A10-4580-BDDA-641DDC4F6C05}" type="sibTrans" cxnId="{CF6B2CA0-6AD2-4974-BFC2-AC7F05BBB3E4}">
      <dgm:prSet/>
      <dgm:spPr/>
      <dgm:t>
        <a:bodyPr/>
        <a:lstStyle/>
        <a:p>
          <a:endParaRPr lang="en-US"/>
        </a:p>
      </dgm:t>
    </dgm:pt>
    <dgm:pt modelId="{522E23A6-75ED-4361-A2FE-639D227A1FE8}" type="pres">
      <dgm:prSet presAssocID="{0249016D-0561-4639-B516-09DF24D5E201}" presName="Name0" presStyleCnt="0">
        <dgm:presLayoutVars>
          <dgm:dir/>
          <dgm:resizeHandles val="exact"/>
        </dgm:presLayoutVars>
      </dgm:prSet>
      <dgm:spPr/>
    </dgm:pt>
    <dgm:pt modelId="{DC9472C8-C430-4254-9D1D-51EA76B71AC2}" type="pres">
      <dgm:prSet presAssocID="{0249016D-0561-4639-B516-09DF24D5E201}" presName="bkgdShp" presStyleLbl="alignAccFollowNode1" presStyleIdx="0" presStyleCnt="1"/>
      <dgm:spPr>
        <a:xfrm>
          <a:off x="0" y="0"/>
          <a:ext cx="10844893" cy="1974329"/>
        </a:xfrm>
        <a:prstGeom prst="roundRect">
          <a:avLst>
            <a:gd name="adj" fmla="val 10000"/>
          </a:avLst>
        </a:prstGeom>
        <a:solidFill>
          <a:srgbClr val="0078D7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78D7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3A766E8B-3FE4-4055-B5E8-EC68BD57F9CC}" type="pres">
      <dgm:prSet presAssocID="{0249016D-0561-4639-B516-09DF24D5E201}" presName="linComp" presStyleCnt="0"/>
      <dgm:spPr/>
    </dgm:pt>
    <dgm:pt modelId="{363D806F-451D-4C2F-95A1-AEC2B12C5541}" type="pres">
      <dgm:prSet presAssocID="{547998FE-1C35-4766-A2CC-261FECC131FF}" presName="compNode" presStyleCnt="0"/>
      <dgm:spPr/>
    </dgm:pt>
    <dgm:pt modelId="{CAC5DB3A-8625-484C-978E-331326342A0C}" type="pres">
      <dgm:prSet presAssocID="{547998FE-1C35-4766-A2CC-261FECC131FF}" presName="node" presStyleLbl="node1" presStyleIdx="0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</dgm:pt>
    <dgm:pt modelId="{F783251C-04B8-4CC3-ACB4-2398A18CF617}" type="pres">
      <dgm:prSet presAssocID="{547998FE-1C35-4766-A2CC-261FECC131FF}" presName="invisiNode" presStyleLbl="node1" presStyleIdx="0" presStyleCnt="4"/>
      <dgm:spPr/>
    </dgm:pt>
    <dgm:pt modelId="{BB37BCFD-F0C3-4D2B-BA57-BBFD88E1FAAB}" type="pres">
      <dgm:prSet presAssocID="{547998FE-1C35-4766-A2CC-261FECC131FF}" presName="imagNode" presStyleLbl="fgImgPlace1" presStyleIdx="0" presStyleCnt="4"/>
      <dgm:spPr>
        <a:xfrm>
          <a:off x="328831" y="263243"/>
          <a:ext cx="1886524" cy="14478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" t="2632" r="-170" b="-22630"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6462DC3-89A4-4FCA-AA1C-6B36D4B00AC2}" type="pres">
      <dgm:prSet presAssocID="{850E52AB-A163-43D0-B3A9-97077E1FDFD7}" presName="sibTrans" presStyleLbl="sibTrans2D1" presStyleIdx="0" presStyleCnt="0"/>
      <dgm:spPr/>
    </dgm:pt>
    <dgm:pt modelId="{1642AEA0-4711-4CB6-B54E-40271B291FEB}" type="pres">
      <dgm:prSet presAssocID="{9009E208-DB92-4868-A84F-B57C27F99664}" presName="compNode" presStyleCnt="0"/>
      <dgm:spPr/>
    </dgm:pt>
    <dgm:pt modelId="{B3F682DE-3CBA-4127-89A0-96C53CFE2355}" type="pres">
      <dgm:prSet presAssocID="{9009E208-DB92-4868-A84F-B57C27F99664}" presName="node" presStyleLbl="node1" presStyleIdx="1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</dgm:pt>
    <dgm:pt modelId="{917234DC-5885-45DC-9FB6-C6F1723D3794}" type="pres">
      <dgm:prSet presAssocID="{9009E208-DB92-4868-A84F-B57C27F99664}" presName="invisiNode" presStyleLbl="node1" presStyleIdx="1" presStyleCnt="4"/>
      <dgm:spPr/>
    </dgm:pt>
    <dgm:pt modelId="{E5B7F297-C2A3-4602-9881-A043037D3D19}" type="pres">
      <dgm:prSet presAssocID="{9009E208-DB92-4868-A84F-B57C27F99664}" presName="imagNode" presStyleLbl="fgImgPlace1" presStyleIdx="1" presStyleCnt="4"/>
      <dgm:spPr>
        <a:xfrm>
          <a:off x="2404007" y="263243"/>
          <a:ext cx="1886524" cy="14478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" t="-525" r="-170" b="-525"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6FF277C-BE13-43C7-B40C-E7AB4DCAF782}" type="pres">
      <dgm:prSet presAssocID="{00193D81-6F53-4069-A644-0913AC1AC4DD}" presName="sibTrans" presStyleLbl="sibTrans2D1" presStyleIdx="0" presStyleCnt="0"/>
      <dgm:spPr/>
    </dgm:pt>
    <dgm:pt modelId="{8A93CDCC-B943-4324-B87F-992DA146D5DD}" type="pres">
      <dgm:prSet presAssocID="{10B92409-7E71-4E58-A020-D064FC543196}" presName="compNode" presStyleCnt="0"/>
      <dgm:spPr/>
    </dgm:pt>
    <dgm:pt modelId="{F7F57482-C05C-4EF9-8EE0-4313CE419850}" type="pres">
      <dgm:prSet presAssocID="{10B92409-7E71-4E58-A020-D064FC543196}" presName="node" presStyleLbl="node1" presStyleIdx="2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</dgm:pt>
    <dgm:pt modelId="{CBD04E25-EF42-42D1-930D-7E3FDFA9B5A6}" type="pres">
      <dgm:prSet presAssocID="{10B92409-7E71-4E58-A020-D064FC543196}" presName="invisiNode" presStyleLbl="node1" presStyleIdx="2" presStyleCnt="4"/>
      <dgm:spPr/>
    </dgm:pt>
    <dgm:pt modelId="{F40E7AC4-0813-4C20-A4AC-7DF8D52FCDD1}" type="pres">
      <dgm:prSet presAssocID="{10B92409-7E71-4E58-A020-D064FC543196}" presName="imagNode" presStyleLbl="fgImgPlace1" presStyleIdx="2" presStyleCnt="4"/>
      <dgm:spPr>
        <a:xfrm>
          <a:off x="4479184" y="263243"/>
          <a:ext cx="1886524" cy="14478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" t="-3682" r="-170" b="-3682"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0BDBD8C7-2DC9-4F66-A676-2B9F8499C494}" type="pres">
      <dgm:prSet presAssocID="{387E3519-E826-4F53-AE6F-5F42665ADF89}" presName="sibTrans" presStyleLbl="sibTrans2D1" presStyleIdx="0" presStyleCnt="0"/>
      <dgm:spPr/>
    </dgm:pt>
    <dgm:pt modelId="{47BF8E81-AE9F-4128-A4A9-517D8A7914A5}" type="pres">
      <dgm:prSet presAssocID="{6339657F-40FE-4B90-9AA8-EF5440DBD984}" presName="compNode" presStyleCnt="0"/>
      <dgm:spPr/>
    </dgm:pt>
    <dgm:pt modelId="{8029F99E-283E-4282-96E1-0450A5E71482}" type="pres">
      <dgm:prSet presAssocID="{6339657F-40FE-4B90-9AA8-EF5440DBD984}" presName="node" presStyleLbl="node1" presStyleIdx="3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</dgm:pt>
    <dgm:pt modelId="{FB6B94C8-19F4-4516-9F8A-1F7C3E401765}" type="pres">
      <dgm:prSet presAssocID="{6339657F-40FE-4B90-9AA8-EF5440DBD984}" presName="invisiNode" presStyleLbl="node1" presStyleIdx="3" presStyleCnt="4"/>
      <dgm:spPr/>
    </dgm:pt>
    <dgm:pt modelId="{F5CAF59B-9EBD-401D-A100-A2DED9385B95}" type="pres">
      <dgm:prSet presAssocID="{6339657F-40FE-4B90-9AA8-EF5440DBD984}" presName="imagNode" presStyleLbl="fgImgPlace1" presStyleIdx="3" presStyleCnt="4" custScaleY="101050"/>
      <dgm:spPr>
        <a:xfrm>
          <a:off x="6554361" y="263243"/>
          <a:ext cx="1886524" cy="14478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" r="-170"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</dgm:ptLst>
  <dgm:cxnLst>
    <dgm:cxn modelId="{28D55F00-F7D7-4EA2-A8E2-1BC19B2A48ED}" type="presOf" srcId="{D20858D9-E6D5-411A-9495-69872BE0038E}" destId="{F7F57482-C05C-4EF9-8EE0-4313CE419850}" srcOrd="0" destOrd="3" presId="urn:microsoft.com/office/officeart/2005/8/layout/pList2"/>
    <dgm:cxn modelId="{0F2C3E1B-D50D-40E4-904C-54424F32FC75}" srcId="{6339657F-40FE-4B90-9AA8-EF5440DBD984}" destId="{2318FD1B-E940-4F25-B3C4-4A8713DF7985}" srcOrd="2" destOrd="0" parTransId="{19C79D30-DE11-45D2-8F18-9E9C51AC9FE5}" sibTransId="{FBCDD094-8ECE-4E67-A8F0-F5CB76A7648E}"/>
    <dgm:cxn modelId="{E89A981E-42C7-414B-B237-5559B0DB604A}" srcId="{0249016D-0561-4639-B516-09DF24D5E201}" destId="{6339657F-40FE-4B90-9AA8-EF5440DBD984}" srcOrd="3" destOrd="0" parTransId="{5C19873B-E9C0-4FA8-BBDF-0CB4DF036817}" sibTransId="{0DE5F575-5FCF-4FB0-9C00-E0FBE616CF34}"/>
    <dgm:cxn modelId="{1E319D1E-CCD9-4C45-83CD-98BB086D88AA}" type="presOf" srcId="{0A303BBC-C6E4-4659-A235-5B292A3F5184}" destId="{F7F57482-C05C-4EF9-8EE0-4313CE419850}" srcOrd="0" destOrd="4" presId="urn:microsoft.com/office/officeart/2005/8/layout/pList2"/>
    <dgm:cxn modelId="{DED3322D-B6DA-4EE0-9F73-A6DB8D5E61ED}" type="presOf" srcId="{10B92409-7E71-4E58-A020-D064FC543196}" destId="{F7F57482-C05C-4EF9-8EE0-4313CE419850}" srcOrd="0" destOrd="0" presId="urn:microsoft.com/office/officeart/2005/8/layout/pList2"/>
    <dgm:cxn modelId="{A018532D-5269-4C7D-AF7B-9030A0AE1A7C}" type="presOf" srcId="{6339657F-40FE-4B90-9AA8-EF5440DBD984}" destId="{8029F99E-283E-4282-96E1-0450A5E71482}" srcOrd="0" destOrd="0" presId="urn:microsoft.com/office/officeart/2005/8/layout/pList2"/>
    <dgm:cxn modelId="{2224AC2F-69A0-40CA-A207-A7562445A543}" srcId="{547998FE-1C35-4766-A2CC-261FECC131FF}" destId="{12ADC93A-0BF5-4A88-B50A-4D46713B706E}" srcOrd="0" destOrd="0" parTransId="{7C187B4A-E912-4619-A20A-3076EDE86E26}" sibTransId="{257F6F38-7F8E-4815-BC6B-073BDFC221FE}"/>
    <dgm:cxn modelId="{FE1A6632-C434-46A4-8219-23D8A032F289}" srcId="{547998FE-1C35-4766-A2CC-261FECC131FF}" destId="{32689D75-5EE1-4BD7-A769-32C215E08B46}" srcOrd="1" destOrd="0" parTransId="{329017DF-5892-4CBF-A548-A44DC6567775}" sibTransId="{85C90802-EE33-4D39-BE61-E55DBA5E9F11}"/>
    <dgm:cxn modelId="{7D800735-1FF3-4991-B56F-B797E64C1819}" srcId="{10B92409-7E71-4E58-A020-D064FC543196}" destId="{729E4DE9-A19C-4E6F-86D7-F87CE646EA1F}" srcOrd="1" destOrd="0" parTransId="{43EB89CF-780E-4718-8BE9-F458398ED6E1}" sibTransId="{60C7C649-3D09-4BC1-BBA6-27F089FD720E}"/>
    <dgm:cxn modelId="{D9E81B39-F9D9-42A2-BFDF-D4BB8E277D97}" type="presOf" srcId="{F30EAE16-1B6C-4E78-8896-84E269EB5D6F}" destId="{F7F57482-C05C-4EF9-8EE0-4313CE419850}" srcOrd="0" destOrd="5" presId="urn:microsoft.com/office/officeart/2005/8/layout/pList2"/>
    <dgm:cxn modelId="{2E913A3C-CAAA-45EA-80AB-66FE3D7DF7F1}" type="presOf" srcId="{8F171A20-F4D5-4554-BB6C-D835D53CCA05}" destId="{8029F99E-283E-4282-96E1-0450A5E71482}" srcOrd="0" destOrd="1" presId="urn:microsoft.com/office/officeart/2005/8/layout/pList2"/>
    <dgm:cxn modelId="{4C61943C-1CE5-4C5A-A197-9B3CB1156304}" srcId="{9009E208-DB92-4868-A84F-B57C27F99664}" destId="{03B0B080-B168-45B5-9BD0-11AC06E1C611}" srcOrd="1" destOrd="0" parTransId="{722B9564-B421-4C72-8D57-32871177314F}" sibTransId="{CF0F86D2-1B15-4980-8FAD-BE15D2587759}"/>
    <dgm:cxn modelId="{0FFBAB3D-61C5-4C13-8D9F-193347484CC1}" srcId="{10B92409-7E71-4E58-A020-D064FC543196}" destId="{0A303BBC-C6E4-4659-A235-5B292A3F5184}" srcOrd="3" destOrd="0" parTransId="{D760A19C-7153-438D-B9BB-BEA863118860}" sibTransId="{C2DF3AA7-A1FF-457A-B1F4-A83DD69638DD}"/>
    <dgm:cxn modelId="{1BF0B85B-FCAF-418B-9840-FDA28DDF666E}" type="presOf" srcId="{0249016D-0561-4639-B516-09DF24D5E201}" destId="{522E23A6-75ED-4361-A2FE-639D227A1FE8}" srcOrd="0" destOrd="0" presId="urn:microsoft.com/office/officeart/2005/8/layout/pList2"/>
    <dgm:cxn modelId="{FCF8D763-2157-452C-ABE0-28897E2A8D76}" type="presOf" srcId="{12ADC93A-0BF5-4A88-B50A-4D46713B706E}" destId="{CAC5DB3A-8625-484C-978E-331326342A0C}" srcOrd="0" destOrd="1" presId="urn:microsoft.com/office/officeart/2005/8/layout/pList2"/>
    <dgm:cxn modelId="{163EF764-8CF7-4225-A4E0-08B55AF1CA96}" type="presOf" srcId="{2318FD1B-E940-4F25-B3C4-4A8713DF7985}" destId="{8029F99E-283E-4282-96E1-0450A5E71482}" srcOrd="0" destOrd="3" presId="urn:microsoft.com/office/officeart/2005/8/layout/pList2"/>
    <dgm:cxn modelId="{01AD7945-4766-424A-BD62-92AD3D3FBCE2}" type="presOf" srcId="{03B0B080-B168-45B5-9BD0-11AC06E1C611}" destId="{B3F682DE-3CBA-4127-89A0-96C53CFE2355}" srcOrd="0" destOrd="2" presId="urn:microsoft.com/office/officeart/2005/8/layout/pList2"/>
    <dgm:cxn modelId="{913B5767-745F-4FC4-8941-3454890DD46D}" srcId="{6339657F-40FE-4B90-9AA8-EF5440DBD984}" destId="{8F171A20-F4D5-4554-BB6C-D835D53CCA05}" srcOrd="0" destOrd="0" parTransId="{573CA363-65B8-423E-91ED-98EDB6D268A7}" sibTransId="{815DDC20-32D2-44FC-A6D5-EB020900A5C3}"/>
    <dgm:cxn modelId="{2EA7D068-A34F-407F-9F4B-1D9DE2223EE5}" type="presOf" srcId="{850E52AB-A163-43D0-B3A9-97077E1FDFD7}" destId="{C6462DC3-89A4-4FCA-AA1C-6B36D4B00AC2}" srcOrd="0" destOrd="0" presId="urn:microsoft.com/office/officeart/2005/8/layout/pList2"/>
    <dgm:cxn modelId="{7B3EFD69-8FEC-4180-AFA7-645586A5E928}" type="presOf" srcId="{474040A6-264C-4B7F-BC67-FD335175B9BF}" destId="{B3F682DE-3CBA-4127-89A0-96C53CFE2355}" srcOrd="0" destOrd="3" presId="urn:microsoft.com/office/officeart/2005/8/layout/pList2"/>
    <dgm:cxn modelId="{05C2656E-8858-4771-AF0A-961305C82102}" type="presOf" srcId="{729E4DE9-A19C-4E6F-86D7-F87CE646EA1F}" destId="{F7F57482-C05C-4EF9-8EE0-4313CE419850}" srcOrd="0" destOrd="2" presId="urn:microsoft.com/office/officeart/2005/8/layout/pList2"/>
    <dgm:cxn modelId="{657A0F70-005F-4D35-8BB8-A412C5C38DA7}" srcId="{9009E208-DB92-4868-A84F-B57C27F99664}" destId="{464FC441-FA77-4D2C-BB57-5B557CD2C367}" srcOrd="0" destOrd="0" parTransId="{F871D1C3-AAF3-4C64-83E3-608D8164E136}" sibTransId="{7849A659-88C9-4D01-930B-62771F07E770}"/>
    <dgm:cxn modelId="{28C6A870-D588-487B-B1E8-4FEFA22695D5}" srcId="{0249016D-0561-4639-B516-09DF24D5E201}" destId="{547998FE-1C35-4766-A2CC-261FECC131FF}" srcOrd="0" destOrd="0" parTransId="{BC6221DA-FB74-40B8-A7D0-2BFB6316EC4C}" sibTransId="{850E52AB-A163-43D0-B3A9-97077E1FDFD7}"/>
    <dgm:cxn modelId="{E0313172-12BB-4ECD-B9E1-D4DF351B48F2}" srcId="{6339657F-40FE-4B90-9AA8-EF5440DBD984}" destId="{DAF72C0C-3037-4647-80C6-2262DC5C368A}" srcOrd="1" destOrd="0" parTransId="{77F11FA8-58E3-4E72-ACCD-02996C6F4F3A}" sibTransId="{2272D3B5-90BF-406F-8E9E-02509918553A}"/>
    <dgm:cxn modelId="{CC4A0273-7FC2-4930-8C50-D7EE8F5BA7F3}" srcId="{9009E208-DB92-4868-A84F-B57C27F99664}" destId="{474040A6-264C-4B7F-BC67-FD335175B9BF}" srcOrd="2" destOrd="0" parTransId="{EABC93E1-C3E5-4951-99D3-520CD6B016D7}" sibTransId="{EA9FEC2C-122D-43B0-8DC1-BC082F107647}"/>
    <dgm:cxn modelId="{E8C10277-4169-4C2E-A2EC-BF25FC3C8839}" type="presOf" srcId="{464FC441-FA77-4D2C-BB57-5B557CD2C367}" destId="{B3F682DE-3CBA-4127-89A0-96C53CFE2355}" srcOrd="0" destOrd="1" presId="urn:microsoft.com/office/officeart/2005/8/layout/pList2"/>
    <dgm:cxn modelId="{448B8980-AE59-4D0C-B9BE-F47ABFC1461B}" srcId="{10B92409-7E71-4E58-A020-D064FC543196}" destId="{D20858D9-E6D5-411A-9495-69872BE0038E}" srcOrd="2" destOrd="0" parTransId="{415E9D9E-252B-44D2-B850-AF8A3469960B}" sibTransId="{B9C7D38D-DE6A-4950-9696-71CF332E0B4F}"/>
    <dgm:cxn modelId="{5F719B8B-CC3C-420E-AB67-568FD488B167}" type="presOf" srcId="{32689D75-5EE1-4BD7-A769-32C215E08B46}" destId="{CAC5DB3A-8625-484C-978E-331326342A0C}" srcOrd="0" destOrd="2" presId="urn:microsoft.com/office/officeart/2005/8/layout/pList2"/>
    <dgm:cxn modelId="{5764388F-772D-4A54-BED7-D72C31EA5985}" type="presOf" srcId="{0F34C434-BC8A-4F90-9687-1D5997426AC2}" destId="{F7F57482-C05C-4EF9-8EE0-4313CE419850}" srcOrd="0" destOrd="1" presId="urn:microsoft.com/office/officeart/2005/8/layout/pList2"/>
    <dgm:cxn modelId="{1159B796-1824-4D06-B876-A67C86EDBC7D}" type="presOf" srcId="{00193D81-6F53-4069-A644-0913AC1AC4DD}" destId="{C6FF277C-BE13-43C7-B40C-E7AB4DCAF782}" srcOrd="0" destOrd="0" presId="urn:microsoft.com/office/officeart/2005/8/layout/pList2"/>
    <dgm:cxn modelId="{CF6B2CA0-6AD2-4974-BFC2-AC7F05BBB3E4}" srcId="{10B92409-7E71-4E58-A020-D064FC543196}" destId="{F30EAE16-1B6C-4E78-8896-84E269EB5D6F}" srcOrd="4" destOrd="0" parTransId="{638E801A-2702-4B94-9ABB-DCDFBBBD9DC7}" sibTransId="{102C048E-6A10-4580-BDDA-641DDC4F6C05}"/>
    <dgm:cxn modelId="{B1F4F2A1-A415-4A5D-BAC3-DF9FB757CA79}" srcId="{0249016D-0561-4639-B516-09DF24D5E201}" destId="{9009E208-DB92-4868-A84F-B57C27F99664}" srcOrd="1" destOrd="0" parTransId="{77DFAAEB-9E6D-4691-B5DC-8AA7B7D4EB60}" sibTransId="{00193D81-6F53-4069-A644-0913AC1AC4DD}"/>
    <dgm:cxn modelId="{B41861BC-D574-49CD-AC81-BF3787CC528A}" type="presOf" srcId="{387E3519-E826-4F53-AE6F-5F42665ADF89}" destId="{0BDBD8C7-2DC9-4F66-A676-2B9F8499C494}" srcOrd="0" destOrd="0" presId="urn:microsoft.com/office/officeart/2005/8/layout/pList2"/>
    <dgm:cxn modelId="{95C5ABC6-6DD7-42A8-9DEB-D66B9EBEF33B}" type="presOf" srcId="{547998FE-1C35-4766-A2CC-261FECC131FF}" destId="{CAC5DB3A-8625-484C-978E-331326342A0C}" srcOrd="0" destOrd="0" presId="urn:microsoft.com/office/officeart/2005/8/layout/pList2"/>
    <dgm:cxn modelId="{5DB926D5-892D-4D47-A345-4DA68895B41A}" srcId="{10B92409-7E71-4E58-A020-D064FC543196}" destId="{4F99ED09-02EC-478F-A633-D18BD5C58960}" srcOrd="5" destOrd="0" parTransId="{372EE52B-FC1F-4B6D-BD58-3BEDD9ACF7CE}" sibTransId="{3720533F-7582-4828-8257-0B26ECD84FF7}"/>
    <dgm:cxn modelId="{2CC818E0-D651-47D3-A443-139AAC114A94}" type="presOf" srcId="{4F99ED09-02EC-478F-A633-D18BD5C58960}" destId="{F7F57482-C05C-4EF9-8EE0-4313CE419850}" srcOrd="0" destOrd="6" presId="urn:microsoft.com/office/officeart/2005/8/layout/pList2"/>
    <dgm:cxn modelId="{C5F968F6-98E4-4864-99C9-7FE09D40C34A}" srcId="{0249016D-0561-4639-B516-09DF24D5E201}" destId="{10B92409-7E71-4E58-A020-D064FC543196}" srcOrd="2" destOrd="0" parTransId="{0196A1FC-B10B-43D8-AC8A-152982AE6A55}" sibTransId="{387E3519-E826-4F53-AE6F-5F42665ADF89}"/>
    <dgm:cxn modelId="{2BCF74FB-BDBD-4DD0-BEB2-BFE0FCF178C9}" type="presOf" srcId="{9009E208-DB92-4868-A84F-B57C27F99664}" destId="{B3F682DE-3CBA-4127-89A0-96C53CFE2355}" srcOrd="0" destOrd="0" presId="urn:microsoft.com/office/officeart/2005/8/layout/pList2"/>
    <dgm:cxn modelId="{C1550AFD-BBBD-4AC1-873B-975891A99DF2}" srcId="{10B92409-7E71-4E58-A020-D064FC543196}" destId="{0F34C434-BC8A-4F90-9687-1D5997426AC2}" srcOrd="0" destOrd="0" parTransId="{37A41BE6-C845-4CC8-96ED-AC3B116F6757}" sibTransId="{2AE75D2A-FBF5-49DF-B83D-EAEA28657170}"/>
    <dgm:cxn modelId="{36C9A4FD-1258-4017-8481-9C47DBC146D8}" type="presOf" srcId="{DAF72C0C-3037-4647-80C6-2262DC5C368A}" destId="{8029F99E-283E-4282-96E1-0450A5E71482}" srcOrd="0" destOrd="2" presId="urn:microsoft.com/office/officeart/2005/8/layout/pList2"/>
    <dgm:cxn modelId="{CECA4546-D1B8-42CF-8953-E34346126CFB}" type="presParOf" srcId="{522E23A6-75ED-4361-A2FE-639D227A1FE8}" destId="{DC9472C8-C430-4254-9D1D-51EA76B71AC2}" srcOrd="0" destOrd="0" presId="urn:microsoft.com/office/officeart/2005/8/layout/pList2"/>
    <dgm:cxn modelId="{5527E20C-2E29-4B83-ADE8-F205C93807DF}" type="presParOf" srcId="{522E23A6-75ED-4361-A2FE-639D227A1FE8}" destId="{3A766E8B-3FE4-4055-B5E8-EC68BD57F9CC}" srcOrd="1" destOrd="0" presId="urn:microsoft.com/office/officeart/2005/8/layout/pList2"/>
    <dgm:cxn modelId="{4C0841AE-6DCA-48DE-AD55-474F60EF814E}" type="presParOf" srcId="{3A766E8B-3FE4-4055-B5E8-EC68BD57F9CC}" destId="{363D806F-451D-4C2F-95A1-AEC2B12C5541}" srcOrd="0" destOrd="0" presId="urn:microsoft.com/office/officeart/2005/8/layout/pList2"/>
    <dgm:cxn modelId="{A4BC3679-6AE0-4476-A590-FF2A007C47F0}" type="presParOf" srcId="{363D806F-451D-4C2F-95A1-AEC2B12C5541}" destId="{CAC5DB3A-8625-484C-978E-331326342A0C}" srcOrd="0" destOrd="0" presId="urn:microsoft.com/office/officeart/2005/8/layout/pList2"/>
    <dgm:cxn modelId="{A5D14266-946D-46F8-8003-A43CD20985AA}" type="presParOf" srcId="{363D806F-451D-4C2F-95A1-AEC2B12C5541}" destId="{F783251C-04B8-4CC3-ACB4-2398A18CF617}" srcOrd="1" destOrd="0" presId="urn:microsoft.com/office/officeart/2005/8/layout/pList2"/>
    <dgm:cxn modelId="{6EC719B5-0E12-4CD0-9065-94CDB026E1C3}" type="presParOf" srcId="{363D806F-451D-4C2F-95A1-AEC2B12C5541}" destId="{BB37BCFD-F0C3-4D2B-BA57-BBFD88E1FAAB}" srcOrd="2" destOrd="0" presId="urn:microsoft.com/office/officeart/2005/8/layout/pList2"/>
    <dgm:cxn modelId="{E5065495-8DDF-483B-8BE3-B8EFA0B7C45F}" type="presParOf" srcId="{3A766E8B-3FE4-4055-B5E8-EC68BD57F9CC}" destId="{C6462DC3-89A4-4FCA-AA1C-6B36D4B00AC2}" srcOrd="1" destOrd="0" presId="urn:microsoft.com/office/officeart/2005/8/layout/pList2"/>
    <dgm:cxn modelId="{F3C750FB-B1E3-4D58-948E-7A9F5EBDBA28}" type="presParOf" srcId="{3A766E8B-3FE4-4055-B5E8-EC68BD57F9CC}" destId="{1642AEA0-4711-4CB6-B54E-40271B291FEB}" srcOrd="2" destOrd="0" presId="urn:microsoft.com/office/officeart/2005/8/layout/pList2"/>
    <dgm:cxn modelId="{1E2BAEBA-895B-45EB-BD8E-6C4C8D098CC2}" type="presParOf" srcId="{1642AEA0-4711-4CB6-B54E-40271B291FEB}" destId="{B3F682DE-3CBA-4127-89A0-96C53CFE2355}" srcOrd="0" destOrd="0" presId="urn:microsoft.com/office/officeart/2005/8/layout/pList2"/>
    <dgm:cxn modelId="{1AF4CBBE-D2F4-4454-8BC6-52A44AA1FFE4}" type="presParOf" srcId="{1642AEA0-4711-4CB6-B54E-40271B291FEB}" destId="{917234DC-5885-45DC-9FB6-C6F1723D3794}" srcOrd="1" destOrd="0" presId="urn:microsoft.com/office/officeart/2005/8/layout/pList2"/>
    <dgm:cxn modelId="{D9E406A1-860F-4292-A11C-D13FA0D5EC25}" type="presParOf" srcId="{1642AEA0-4711-4CB6-B54E-40271B291FEB}" destId="{E5B7F297-C2A3-4602-9881-A043037D3D19}" srcOrd="2" destOrd="0" presId="urn:microsoft.com/office/officeart/2005/8/layout/pList2"/>
    <dgm:cxn modelId="{FDA50DE3-B981-45DA-88DD-7E2FD4D81457}" type="presParOf" srcId="{3A766E8B-3FE4-4055-B5E8-EC68BD57F9CC}" destId="{C6FF277C-BE13-43C7-B40C-E7AB4DCAF782}" srcOrd="3" destOrd="0" presId="urn:microsoft.com/office/officeart/2005/8/layout/pList2"/>
    <dgm:cxn modelId="{25D13A34-D7C8-468D-8E26-31F30D653321}" type="presParOf" srcId="{3A766E8B-3FE4-4055-B5E8-EC68BD57F9CC}" destId="{8A93CDCC-B943-4324-B87F-992DA146D5DD}" srcOrd="4" destOrd="0" presId="urn:microsoft.com/office/officeart/2005/8/layout/pList2"/>
    <dgm:cxn modelId="{8947F743-6B7D-48EC-9D5C-3C198D1F6941}" type="presParOf" srcId="{8A93CDCC-B943-4324-B87F-992DA146D5DD}" destId="{F7F57482-C05C-4EF9-8EE0-4313CE419850}" srcOrd="0" destOrd="0" presId="urn:microsoft.com/office/officeart/2005/8/layout/pList2"/>
    <dgm:cxn modelId="{5AEBC826-45B5-433C-9A17-8358848223D1}" type="presParOf" srcId="{8A93CDCC-B943-4324-B87F-992DA146D5DD}" destId="{CBD04E25-EF42-42D1-930D-7E3FDFA9B5A6}" srcOrd="1" destOrd="0" presId="urn:microsoft.com/office/officeart/2005/8/layout/pList2"/>
    <dgm:cxn modelId="{5E3576EB-C790-43A3-9C87-7E75BC2F4B24}" type="presParOf" srcId="{8A93CDCC-B943-4324-B87F-992DA146D5DD}" destId="{F40E7AC4-0813-4C20-A4AC-7DF8D52FCDD1}" srcOrd="2" destOrd="0" presId="urn:microsoft.com/office/officeart/2005/8/layout/pList2"/>
    <dgm:cxn modelId="{F43D49DB-EFDF-4E65-A411-A960D6109787}" type="presParOf" srcId="{3A766E8B-3FE4-4055-B5E8-EC68BD57F9CC}" destId="{0BDBD8C7-2DC9-4F66-A676-2B9F8499C494}" srcOrd="5" destOrd="0" presId="urn:microsoft.com/office/officeart/2005/8/layout/pList2"/>
    <dgm:cxn modelId="{C065F3BA-6712-492D-ABCE-B02A9A4DA4DA}" type="presParOf" srcId="{3A766E8B-3FE4-4055-B5E8-EC68BD57F9CC}" destId="{47BF8E81-AE9F-4128-A4A9-517D8A7914A5}" srcOrd="6" destOrd="0" presId="urn:microsoft.com/office/officeart/2005/8/layout/pList2"/>
    <dgm:cxn modelId="{F8BE9787-C0E1-4DE0-B684-7E500DE1E8B4}" type="presParOf" srcId="{47BF8E81-AE9F-4128-A4A9-517D8A7914A5}" destId="{8029F99E-283E-4282-96E1-0450A5E71482}" srcOrd="0" destOrd="0" presId="urn:microsoft.com/office/officeart/2005/8/layout/pList2"/>
    <dgm:cxn modelId="{639C06C7-009A-4ED1-9F21-B2F0A689FE73}" type="presParOf" srcId="{47BF8E81-AE9F-4128-A4A9-517D8A7914A5}" destId="{FB6B94C8-19F4-4516-9F8A-1F7C3E401765}" srcOrd="1" destOrd="0" presId="urn:microsoft.com/office/officeart/2005/8/layout/pList2"/>
    <dgm:cxn modelId="{66CB90A7-ECB4-47E9-9984-B782D71FC2FB}" type="presParOf" srcId="{47BF8E81-AE9F-4128-A4A9-517D8A7914A5}" destId="{F5CAF59B-9EBD-401D-A100-A2DED9385B9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9FD3D-9285-4FC1-AD61-4C1B66A3465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5D9D-A0D2-4071-81CD-98ED1D3F93FF}">
      <dgm:prSet custT="1"/>
      <dgm:spPr/>
      <dgm:t>
        <a:bodyPr/>
        <a:lstStyle/>
        <a:p>
          <a:pPr algn="ctr" rtl="0"/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tình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hình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để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bị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mua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in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endParaRPr lang="en-US" sz="1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CD399F-89C9-4A3A-B374-1C3FCFC3EBD1}" type="parTrans" cxnId="{60D64976-BE87-4F52-9C3E-AE616ED55D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2D349AA-7D50-4C44-8C97-4566A0E96EC0}" type="sibTrans" cxnId="{60D64976-BE87-4F52-9C3E-AE616ED55D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0907EE-4846-43C5-B043-4EF98ACEE754}">
      <dgm:prSet custT="1"/>
      <dgm:spPr/>
      <dgm:t>
        <a:bodyPr/>
        <a:lstStyle/>
        <a:p>
          <a:pPr algn="ctr" rtl="0"/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nhận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3EB4852B-4DF3-4589-BC5F-64B5C0A6AD4D}" type="parTrans" cxnId="{EC22BFD4-90BD-4BA1-BB8B-7E1AE3287B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54AEC7-026D-4788-BC7C-6D1E907E2D41}" type="sibTrans" cxnId="{EC22BFD4-90BD-4BA1-BB8B-7E1AE3287B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57106F-48FF-47E8-9116-5E6283B525CD}">
      <dgm:prSet custT="1"/>
      <dgm:spPr/>
      <dgm:t>
        <a:bodyPr/>
        <a:lstStyle/>
        <a:p>
          <a:pPr algn="ctr" rtl="0"/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lô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bắt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đầu</a:t>
          </a:r>
          <a:endParaRPr lang="en-US" sz="1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DA2EEB-B031-4008-9D2E-78301F6F0B60}" type="parTrans" cxnId="{E798984F-05CE-4972-9513-915B174CC5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8F6665-84F4-4BE4-A8A8-FF09A16C43C5}" type="sibTrans" cxnId="{E798984F-05CE-4972-9513-915B174CC5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56290E-A451-433F-927F-D0A386B17152}">
      <dgm:prSet custT="1"/>
      <dgm:spPr/>
      <dgm:t>
        <a:bodyPr/>
        <a:lstStyle/>
        <a:p>
          <a:pPr algn="ctr" rtl="0"/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in,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endParaRPr lang="en-US" sz="18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407F10-3EFC-40FE-A794-D9C5BAFADB48}" type="parTrans" cxnId="{E4C98867-6EEE-4BA4-8AB1-49C801837D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285B62-08A5-43DF-A53B-87F1F01197DC}" type="sibTrans" cxnId="{E4C98867-6EEE-4BA4-8AB1-49C801837D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9B12A9-37B9-4142-889A-6BABFBF53331}">
      <dgm:prSet custT="1"/>
      <dgm:spPr/>
      <dgm:t>
        <a:bodyPr/>
        <a:lstStyle/>
        <a:p>
          <a:pPr algn="ctr" rtl="0"/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Dựa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vào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lô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tự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tập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tương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với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tình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trạng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534BEF02-EF6A-406B-A7F6-2E9ACC4B6E41}" type="sibTrans" cxnId="{70125F70-7FF0-431A-AC9D-10298327BF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F0EA37-27A2-4DF1-8485-B0C232066A30}" type="parTrans" cxnId="{70125F70-7FF0-431A-AC9D-10298327BF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1E3931-9D42-4260-B027-D227B950D6B9}">
      <dgm:prSet custT="1"/>
      <dgm:spPr/>
      <dgm:t>
        <a:bodyPr/>
        <a:lstStyle/>
        <a:p>
          <a:pPr algn="ctr" rtl="0"/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canh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chỉnh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lại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52DE2E9E-A23E-493C-A62F-1E49B5260B18}" type="parTrans" cxnId="{62C8C7FF-2DA4-4F1C-B4FE-E80C22F4720A}">
      <dgm:prSet/>
      <dgm:spPr/>
      <dgm:t>
        <a:bodyPr/>
        <a:lstStyle/>
        <a:p>
          <a:endParaRPr lang="en-US"/>
        </a:p>
      </dgm:t>
    </dgm:pt>
    <dgm:pt modelId="{19556857-B8D3-4C7D-B6BE-15FD1E1FB6CA}" type="sibTrans" cxnId="{62C8C7FF-2DA4-4F1C-B4FE-E80C22F4720A}">
      <dgm:prSet/>
      <dgm:spPr/>
      <dgm:t>
        <a:bodyPr/>
        <a:lstStyle/>
        <a:p>
          <a:endParaRPr lang="en-US"/>
        </a:p>
      </dgm:t>
    </dgm:pt>
    <dgm:pt modelId="{94B528B9-590B-43DC-BBC7-A23014E26E04}" type="pres">
      <dgm:prSet presAssocID="{5BD9FD3D-9285-4FC1-AD61-4C1B66A34651}" presName="Name0" presStyleCnt="0">
        <dgm:presLayoutVars>
          <dgm:dir/>
          <dgm:animLvl val="lvl"/>
          <dgm:resizeHandles val="exact"/>
        </dgm:presLayoutVars>
      </dgm:prSet>
      <dgm:spPr/>
    </dgm:pt>
    <dgm:pt modelId="{F8B1B6FE-A41C-4DB8-A7AD-994C97ADA09A}" type="pres">
      <dgm:prSet presAssocID="{6F56290E-A451-433F-927F-D0A386B17152}" presName="boxAndChildren" presStyleCnt="0"/>
      <dgm:spPr/>
    </dgm:pt>
    <dgm:pt modelId="{A9CB43D8-1950-4047-8C96-E9B33CCFFA70}" type="pres">
      <dgm:prSet presAssocID="{6F56290E-A451-433F-927F-D0A386B17152}" presName="parentTextBox" presStyleLbl="node1" presStyleIdx="0" presStyleCnt="6"/>
      <dgm:spPr/>
    </dgm:pt>
    <dgm:pt modelId="{19FB65B7-F3D9-4075-A0E2-FE62C4F78B51}" type="pres">
      <dgm:prSet presAssocID="{19556857-B8D3-4C7D-B6BE-15FD1E1FB6CA}" presName="sp" presStyleCnt="0"/>
      <dgm:spPr/>
    </dgm:pt>
    <dgm:pt modelId="{78905F51-24E7-4CB4-848B-16AA58320DF9}" type="pres">
      <dgm:prSet presAssocID="{9C1E3931-9D42-4260-B027-D227B950D6B9}" presName="arrowAndChildren" presStyleCnt="0"/>
      <dgm:spPr/>
    </dgm:pt>
    <dgm:pt modelId="{451FFCD3-C093-4283-ABB3-F77090878A4C}" type="pres">
      <dgm:prSet presAssocID="{9C1E3931-9D42-4260-B027-D227B950D6B9}" presName="parentTextArrow" presStyleLbl="node1" presStyleIdx="1" presStyleCnt="6"/>
      <dgm:spPr/>
    </dgm:pt>
    <dgm:pt modelId="{A6528025-D3FA-4DE9-9308-A0E609A95342}" type="pres">
      <dgm:prSet presAssocID="{534BEF02-EF6A-406B-A7F6-2E9ACC4B6E41}" presName="sp" presStyleCnt="0"/>
      <dgm:spPr/>
    </dgm:pt>
    <dgm:pt modelId="{BB2BCC84-F2E0-49A3-A98A-C99B7496770E}" type="pres">
      <dgm:prSet presAssocID="{919B12A9-37B9-4142-889A-6BABFBF53331}" presName="arrowAndChildren" presStyleCnt="0"/>
      <dgm:spPr/>
    </dgm:pt>
    <dgm:pt modelId="{7680B1B0-17F0-4AC3-8ED7-03D6B955BD6E}" type="pres">
      <dgm:prSet presAssocID="{919B12A9-37B9-4142-889A-6BABFBF53331}" presName="parentTextArrow" presStyleLbl="node1" presStyleIdx="2" presStyleCnt="6"/>
      <dgm:spPr/>
    </dgm:pt>
    <dgm:pt modelId="{09E65104-CCC1-4D2F-91C5-1A01E463304E}" type="pres">
      <dgm:prSet presAssocID="{7F8F6665-84F4-4BE4-A8A8-FF09A16C43C5}" presName="sp" presStyleCnt="0"/>
      <dgm:spPr/>
    </dgm:pt>
    <dgm:pt modelId="{E7AAB590-6618-43B6-9169-5E3B3E600E7E}" type="pres">
      <dgm:prSet presAssocID="{D457106F-48FF-47E8-9116-5E6283B525CD}" presName="arrowAndChildren" presStyleCnt="0"/>
      <dgm:spPr/>
    </dgm:pt>
    <dgm:pt modelId="{C54C3027-D902-4425-ADE4-574D448DE1D5}" type="pres">
      <dgm:prSet presAssocID="{D457106F-48FF-47E8-9116-5E6283B525CD}" presName="parentTextArrow" presStyleLbl="node1" presStyleIdx="3" presStyleCnt="6"/>
      <dgm:spPr/>
    </dgm:pt>
    <dgm:pt modelId="{B668F15B-E3B5-46D0-AD67-8C2F872FBD0E}" type="pres">
      <dgm:prSet presAssocID="{E954AEC7-026D-4788-BC7C-6D1E907E2D41}" presName="sp" presStyleCnt="0"/>
      <dgm:spPr/>
    </dgm:pt>
    <dgm:pt modelId="{7377B810-82A4-49C8-8455-9EEB92A187B1}" type="pres">
      <dgm:prSet presAssocID="{9D0907EE-4846-43C5-B043-4EF98ACEE754}" presName="arrowAndChildren" presStyleCnt="0"/>
      <dgm:spPr/>
    </dgm:pt>
    <dgm:pt modelId="{11558C44-43C4-470D-BCA3-48400330AB48}" type="pres">
      <dgm:prSet presAssocID="{9D0907EE-4846-43C5-B043-4EF98ACEE754}" presName="parentTextArrow" presStyleLbl="node1" presStyleIdx="4" presStyleCnt="6"/>
      <dgm:spPr/>
    </dgm:pt>
    <dgm:pt modelId="{16A8397B-A0BC-4F22-8B4C-8D3C5271F22D}" type="pres">
      <dgm:prSet presAssocID="{52D349AA-7D50-4C44-8C97-4566A0E96EC0}" presName="sp" presStyleCnt="0"/>
      <dgm:spPr/>
    </dgm:pt>
    <dgm:pt modelId="{A48DEE93-4348-49F8-81C7-3E0D3BBEFAA4}" type="pres">
      <dgm:prSet presAssocID="{D8F85D9D-A0D2-4071-81CD-98ED1D3F93FF}" presName="arrowAndChildren" presStyleCnt="0"/>
      <dgm:spPr/>
    </dgm:pt>
    <dgm:pt modelId="{1924EF17-3B1F-45D6-A2E5-CD669C066A9B}" type="pres">
      <dgm:prSet presAssocID="{D8F85D9D-A0D2-4071-81CD-98ED1D3F93FF}" presName="parentTextArrow" presStyleLbl="node1" presStyleIdx="5" presStyleCnt="6"/>
      <dgm:spPr/>
    </dgm:pt>
  </dgm:ptLst>
  <dgm:cxnLst>
    <dgm:cxn modelId="{0A51391A-F94E-4F21-BD6D-4ADC06790168}" type="presOf" srcId="{5BD9FD3D-9285-4FC1-AD61-4C1B66A34651}" destId="{94B528B9-590B-43DC-BBC7-A23014E26E04}" srcOrd="0" destOrd="0" presId="urn:microsoft.com/office/officeart/2005/8/layout/process4"/>
    <dgm:cxn modelId="{A6B2342F-88AD-4C77-B437-631B01C7E4DD}" type="presOf" srcId="{6F56290E-A451-433F-927F-D0A386B17152}" destId="{A9CB43D8-1950-4047-8C96-E9B33CCFFA70}" srcOrd="0" destOrd="0" presId="urn:microsoft.com/office/officeart/2005/8/layout/process4"/>
    <dgm:cxn modelId="{0B16DC2F-E182-480D-B74A-17B34175AEE2}" type="presOf" srcId="{9D0907EE-4846-43C5-B043-4EF98ACEE754}" destId="{11558C44-43C4-470D-BCA3-48400330AB48}" srcOrd="0" destOrd="0" presId="urn:microsoft.com/office/officeart/2005/8/layout/process4"/>
    <dgm:cxn modelId="{F086AB60-5051-4C63-BCED-5E33181F3DEE}" type="presOf" srcId="{D457106F-48FF-47E8-9116-5E6283B525CD}" destId="{C54C3027-D902-4425-ADE4-574D448DE1D5}" srcOrd="0" destOrd="0" presId="urn:microsoft.com/office/officeart/2005/8/layout/process4"/>
    <dgm:cxn modelId="{E4C98867-6EEE-4BA4-8AB1-49C801837D50}" srcId="{5BD9FD3D-9285-4FC1-AD61-4C1B66A34651}" destId="{6F56290E-A451-433F-927F-D0A386B17152}" srcOrd="5" destOrd="0" parTransId="{EC407F10-3EFC-40FE-A794-D9C5BAFADB48}" sibTransId="{18285B62-08A5-43DF-A53B-87F1F01197DC}"/>
    <dgm:cxn modelId="{F945EB48-F4B1-4FB0-80AB-AA0380217C6B}" type="presOf" srcId="{D8F85D9D-A0D2-4071-81CD-98ED1D3F93FF}" destId="{1924EF17-3B1F-45D6-A2E5-CD669C066A9B}" srcOrd="0" destOrd="0" presId="urn:microsoft.com/office/officeart/2005/8/layout/process4"/>
    <dgm:cxn modelId="{50BBD469-7A9A-4407-A51C-E3C15562FFB1}" type="presOf" srcId="{9C1E3931-9D42-4260-B027-D227B950D6B9}" destId="{451FFCD3-C093-4283-ABB3-F77090878A4C}" srcOrd="0" destOrd="0" presId="urn:microsoft.com/office/officeart/2005/8/layout/process4"/>
    <dgm:cxn modelId="{E798984F-05CE-4972-9513-915B174CC56B}" srcId="{5BD9FD3D-9285-4FC1-AD61-4C1B66A34651}" destId="{D457106F-48FF-47E8-9116-5E6283B525CD}" srcOrd="2" destOrd="0" parTransId="{89DA2EEB-B031-4008-9D2E-78301F6F0B60}" sibTransId="{7F8F6665-84F4-4BE4-A8A8-FF09A16C43C5}"/>
    <dgm:cxn modelId="{70125F70-7FF0-431A-AC9D-10298327BF29}" srcId="{5BD9FD3D-9285-4FC1-AD61-4C1B66A34651}" destId="{919B12A9-37B9-4142-889A-6BABFBF53331}" srcOrd="3" destOrd="0" parTransId="{A6F0EA37-27A2-4DF1-8485-B0C232066A30}" sibTransId="{534BEF02-EF6A-406B-A7F6-2E9ACC4B6E41}"/>
    <dgm:cxn modelId="{60D64976-BE87-4F52-9C3E-AE616ED55DA6}" srcId="{5BD9FD3D-9285-4FC1-AD61-4C1B66A34651}" destId="{D8F85D9D-A0D2-4071-81CD-98ED1D3F93FF}" srcOrd="0" destOrd="0" parTransId="{5ECD399F-89C9-4A3A-B374-1C3FCFC3EBD1}" sibTransId="{52D349AA-7D50-4C44-8C97-4566A0E96EC0}"/>
    <dgm:cxn modelId="{CA0022AF-9D36-4DCC-8BD3-7E4513D03FB1}" type="presOf" srcId="{919B12A9-37B9-4142-889A-6BABFBF53331}" destId="{7680B1B0-17F0-4AC3-8ED7-03D6B955BD6E}" srcOrd="0" destOrd="0" presId="urn:microsoft.com/office/officeart/2005/8/layout/process4"/>
    <dgm:cxn modelId="{EC22BFD4-90BD-4BA1-BB8B-7E1AE3287B25}" srcId="{5BD9FD3D-9285-4FC1-AD61-4C1B66A34651}" destId="{9D0907EE-4846-43C5-B043-4EF98ACEE754}" srcOrd="1" destOrd="0" parTransId="{3EB4852B-4DF3-4589-BC5F-64B5C0A6AD4D}" sibTransId="{E954AEC7-026D-4788-BC7C-6D1E907E2D41}"/>
    <dgm:cxn modelId="{62C8C7FF-2DA4-4F1C-B4FE-E80C22F4720A}" srcId="{5BD9FD3D-9285-4FC1-AD61-4C1B66A34651}" destId="{9C1E3931-9D42-4260-B027-D227B950D6B9}" srcOrd="4" destOrd="0" parTransId="{52DE2E9E-A23E-493C-A62F-1E49B5260B18}" sibTransId="{19556857-B8D3-4C7D-B6BE-15FD1E1FB6CA}"/>
    <dgm:cxn modelId="{78921E7E-7738-4D42-9191-1797407B1D2F}" type="presParOf" srcId="{94B528B9-590B-43DC-BBC7-A23014E26E04}" destId="{F8B1B6FE-A41C-4DB8-A7AD-994C97ADA09A}" srcOrd="0" destOrd="0" presId="urn:microsoft.com/office/officeart/2005/8/layout/process4"/>
    <dgm:cxn modelId="{EE1C70DF-49E2-4673-925D-073F58F1F282}" type="presParOf" srcId="{F8B1B6FE-A41C-4DB8-A7AD-994C97ADA09A}" destId="{A9CB43D8-1950-4047-8C96-E9B33CCFFA70}" srcOrd="0" destOrd="0" presId="urn:microsoft.com/office/officeart/2005/8/layout/process4"/>
    <dgm:cxn modelId="{2F1D5159-12FF-498F-83ED-DACAC71FA9BD}" type="presParOf" srcId="{94B528B9-590B-43DC-BBC7-A23014E26E04}" destId="{19FB65B7-F3D9-4075-A0E2-FE62C4F78B51}" srcOrd="1" destOrd="0" presId="urn:microsoft.com/office/officeart/2005/8/layout/process4"/>
    <dgm:cxn modelId="{D087B138-2C95-4D8E-ACC9-C130C1204753}" type="presParOf" srcId="{94B528B9-590B-43DC-BBC7-A23014E26E04}" destId="{78905F51-24E7-4CB4-848B-16AA58320DF9}" srcOrd="2" destOrd="0" presId="urn:microsoft.com/office/officeart/2005/8/layout/process4"/>
    <dgm:cxn modelId="{966E187B-EDAF-4A09-8429-6E41CEE7A8D1}" type="presParOf" srcId="{78905F51-24E7-4CB4-848B-16AA58320DF9}" destId="{451FFCD3-C093-4283-ABB3-F77090878A4C}" srcOrd="0" destOrd="0" presId="urn:microsoft.com/office/officeart/2005/8/layout/process4"/>
    <dgm:cxn modelId="{35741664-6C06-453A-AABA-239C9601E028}" type="presParOf" srcId="{94B528B9-590B-43DC-BBC7-A23014E26E04}" destId="{A6528025-D3FA-4DE9-9308-A0E609A95342}" srcOrd="3" destOrd="0" presId="urn:microsoft.com/office/officeart/2005/8/layout/process4"/>
    <dgm:cxn modelId="{DF643A8F-23D0-4079-9ACC-D94B5132D5AD}" type="presParOf" srcId="{94B528B9-590B-43DC-BBC7-A23014E26E04}" destId="{BB2BCC84-F2E0-49A3-A98A-C99B7496770E}" srcOrd="4" destOrd="0" presId="urn:microsoft.com/office/officeart/2005/8/layout/process4"/>
    <dgm:cxn modelId="{246018E9-28F9-4B48-8FF9-6D9F974EBBC3}" type="presParOf" srcId="{BB2BCC84-F2E0-49A3-A98A-C99B7496770E}" destId="{7680B1B0-17F0-4AC3-8ED7-03D6B955BD6E}" srcOrd="0" destOrd="0" presId="urn:microsoft.com/office/officeart/2005/8/layout/process4"/>
    <dgm:cxn modelId="{2289BFC4-A437-446B-9D24-1CD29918A6E8}" type="presParOf" srcId="{94B528B9-590B-43DC-BBC7-A23014E26E04}" destId="{09E65104-CCC1-4D2F-91C5-1A01E463304E}" srcOrd="5" destOrd="0" presId="urn:microsoft.com/office/officeart/2005/8/layout/process4"/>
    <dgm:cxn modelId="{E76189DA-AA38-4B4D-9A7F-B9A9273E1660}" type="presParOf" srcId="{94B528B9-590B-43DC-BBC7-A23014E26E04}" destId="{E7AAB590-6618-43B6-9169-5E3B3E600E7E}" srcOrd="6" destOrd="0" presId="urn:microsoft.com/office/officeart/2005/8/layout/process4"/>
    <dgm:cxn modelId="{B9DC7A3E-6695-4A4D-B4FF-9244FF307D9D}" type="presParOf" srcId="{E7AAB590-6618-43B6-9169-5E3B3E600E7E}" destId="{C54C3027-D902-4425-ADE4-574D448DE1D5}" srcOrd="0" destOrd="0" presId="urn:microsoft.com/office/officeart/2005/8/layout/process4"/>
    <dgm:cxn modelId="{C8F306E4-6F36-4D14-93B6-48AD002012F4}" type="presParOf" srcId="{94B528B9-590B-43DC-BBC7-A23014E26E04}" destId="{B668F15B-E3B5-46D0-AD67-8C2F872FBD0E}" srcOrd="7" destOrd="0" presId="urn:microsoft.com/office/officeart/2005/8/layout/process4"/>
    <dgm:cxn modelId="{A6750D0B-AC49-49A0-96E6-F410D386066B}" type="presParOf" srcId="{94B528B9-590B-43DC-BBC7-A23014E26E04}" destId="{7377B810-82A4-49C8-8455-9EEB92A187B1}" srcOrd="8" destOrd="0" presId="urn:microsoft.com/office/officeart/2005/8/layout/process4"/>
    <dgm:cxn modelId="{1FA5A245-6E5D-4249-A3CB-25B3079FB3B4}" type="presParOf" srcId="{7377B810-82A4-49C8-8455-9EEB92A187B1}" destId="{11558C44-43C4-470D-BCA3-48400330AB48}" srcOrd="0" destOrd="0" presId="urn:microsoft.com/office/officeart/2005/8/layout/process4"/>
    <dgm:cxn modelId="{E2451D96-F799-4F1A-9FB8-363AFA07CCC6}" type="presParOf" srcId="{94B528B9-590B-43DC-BBC7-A23014E26E04}" destId="{16A8397B-A0BC-4F22-8B4C-8D3C5271F22D}" srcOrd="9" destOrd="0" presId="urn:microsoft.com/office/officeart/2005/8/layout/process4"/>
    <dgm:cxn modelId="{E0586120-01D9-4DCD-9999-0DF23FF35CC5}" type="presParOf" srcId="{94B528B9-590B-43DC-BBC7-A23014E26E04}" destId="{A48DEE93-4348-49F8-81C7-3E0D3BBEFAA4}" srcOrd="10" destOrd="0" presId="urn:microsoft.com/office/officeart/2005/8/layout/process4"/>
    <dgm:cxn modelId="{ACDA6509-1E64-4D4B-8700-2BAB17D989F0}" type="presParOf" srcId="{A48DEE93-4348-49F8-81C7-3E0D3BBEFAA4}" destId="{1924EF17-3B1F-45D6-A2E5-CD669C066A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9FD3D-9285-4FC1-AD61-4C1B66A3465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5D9D-A0D2-4071-81CD-98ED1D3F93FF}">
      <dgm:prSet custT="1"/>
      <dgm:spPr/>
      <dgm:t>
        <a:bodyPr/>
        <a:lstStyle/>
        <a:p>
          <a:pPr rtl="0"/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</a:p>
      </dgm:t>
    </dgm:pt>
    <dgm:pt modelId="{5ECD399F-89C9-4A3A-B374-1C3FCFC3EBD1}" type="parTrans" cxnId="{60D64976-BE87-4F52-9C3E-AE616ED55D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2D349AA-7D50-4C44-8C97-4566A0E96EC0}" type="sibTrans" cxnId="{60D64976-BE87-4F52-9C3E-AE616ED55D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0907EE-4846-43C5-B043-4EF98ACEE754}">
      <dgm:prSet custT="1"/>
      <dgm:spPr/>
      <dgm:t>
        <a:bodyPr/>
        <a:lstStyle/>
        <a:p>
          <a:pPr rtl="0"/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hệ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quyết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định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công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3EB4852B-4DF3-4589-BC5F-64B5C0A6AD4D}" type="parTrans" cxnId="{EC22BFD4-90BD-4BA1-BB8B-7E1AE3287B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54AEC7-026D-4788-BC7C-6D1E907E2D41}" type="sibTrans" cxnId="{EC22BFD4-90BD-4BA1-BB8B-7E1AE3287B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57106F-48FF-47E8-9116-5E6283B525CD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Import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danh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(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danh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trên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mềm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đào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UIS).</a:t>
          </a:r>
        </a:p>
      </dgm:t>
    </dgm:pt>
    <dgm:pt modelId="{89DA2EEB-B031-4008-9D2E-78301F6F0B60}" type="parTrans" cxnId="{E798984F-05CE-4972-9513-915B174CC5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8F6665-84F4-4BE4-A8A8-FF09A16C43C5}" type="sibTrans" cxnId="{E798984F-05CE-4972-9513-915B174CC5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56290E-A451-433F-927F-D0A386B17152}">
      <dgm:prSet custT="1"/>
      <dgm:spPr/>
      <dgm:t>
        <a:bodyPr/>
        <a:lstStyle/>
        <a:p>
          <a:pPr rtl="0"/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Nhập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hủy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sót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chuyển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in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tiếp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theo</a:t>
          </a:r>
          <a:endParaRPr lang="en-US" sz="16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407F10-3EFC-40FE-A794-D9C5BAFADB48}" type="parTrans" cxnId="{E4C98867-6EEE-4BA4-8AB1-49C801837D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285B62-08A5-43DF-A53B-87F1F01197DC}" type="sibTrans" cxnId="{E4C98867-6EEE-4BA4-8AB1-49C801837D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9B12A9-37B9-4142-889A-6BABFBF53331}">
      <dgm:prSet custT="1"/>
      <dgm:spPr/>
      <dgm:t>
        <a:bodyPr/>
        <a:lstStyle/>
        <a:p>
          <a:pPr rtl="0"/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hợp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danh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vào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sổ</a:t>
          </a:r>
          <a:endParaRPr lang="en-US" sz="16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4BEF02-EF6A-406B-A7F6-2E9ACC4B6E41}" type="sibTrans" cxnId="{70125F70-7FF0-431A-AC9D-10298327BF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F0EA37-27A2-4DF1-8485-B0C232066A30}" type="parTrans" cxnId="{70125F70-7FF0-431A-AC9D-10298327BF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1E3931-9D42-4260-B027-D227B950D6B9}">
      <dgm:prSet custT="1"/>
      <dgm:spPr/>
      <dgm:t>
        <a:bodyPr/>
        <a:lstStyle/>
        <a:p>
          <a:pPr rtl="0"/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Kiểm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in.</a:t>
          </a:r>
        </a:p>
      </dgm:t>
    </dgm:pt>
    <dgm:pt modelId="{52DE2E9E-A23E-493C-A62F-1E49B5260B18}" type="parTrans" cxnId="{62C8C7FF-2DA4-4F1C-B4FE-E80C22F4720A}">
      <dgm:prSet/>
      <dgm:spPr/>
      <dgm:t>
        <a:bodyPr/>
        <a:lstStyle/>
        <a:p>
          <a:endParaRPr lang="en-US"/>
        </a:p>
      </dgm:t>
    </dgm:pt>
    <dgm:pt modelId="{19556857-B8D3-4C7D-B6BE-15FD1E1FB6CA}" type="sibTrans" cxnId="{62C8C7FF-2DA4-4F1C-B4FE-E80C22F4720A}">
      <dgm:prSet/>
      <dgm:spPr/>
      <dgm:t>
        <a:bodyPr/>
        <a:lstStyle/>
        <a:p>
          <a:endParaRPr lang="en-US"/>
        </a:p>
      </dgm:t>
    </dgm:pt>
    <dgm:pt modelId="{F88FF796-99A0-4244-BCEB-C3BEE62BA195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lục</a:t>
          </a:r>
          <a:endParaRPr lang="en-US" sz="16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6C9B7D-A0A1-4914-B3B4-E76172BBC7E2}" type="parTrans" cxnId="{51A88332-BD49-4A5D-B1AA-E8F56D5E900C}">
      <dgm:prSet/>
      <dgm:spPr/>
      <dgm:t>
        <a:bodyPr/>
        <a:lstStyle/>
        <a:p>
          <a:endParaRPr lang="en-US"/>
        </a:p>
      </dgm:t>
    </dgm:pt>
    <dgm:pt modelId="{E8B1328F-8EAB-4E2C-8615-60289F3B0C8B}" type="sibTrans" cxnId="{51A88332-BD49-4A5D-B1AA-E8F56D5E900C}">
      <dgm:prSet/>
      <dgm:spPr/>
      <dgm:t>
        <a:bodyPr/>
        <a:lstStyle/>
        <a:p>
          <a:endParaRPr lang="en-US"/>
        </a:p>
      </dgm:t>
    </dgm:pt>
    <dgm:pt modelId="{ECA4B901-4BEA-4E14-9956-35405ECF344B}">
      <dgm:prSet custT="1"/>
      <dgm:spPr/>
      <dgm:t>
        <a:bodyPr/>
        <a:lstStyle/>
        <a:p>
          <a:pPr rtl="0"/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</a:t>
          </a:r>
          <a:r>
            <a: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endParaRPr lang="en-US" sz="16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753207-D01C-47CC-AE29-F4B4445E3E41}" type="parTrans" cxnId="{1B3138AB-31D9-4523-A28E-D0160AC6521C}">
      <dgm:prSet/>
      <dgm:spPr/>
      <dgm:t>
        <a:bodyPr/>
        <a:lstStyle/>
        <a:p>
          <a:endParaRPr lang="en-US"/>
        </a:p>
      </dgm:t>
    </dgm:pt>
    <dgm:pt modelId="{A439E04C-CFEB-46FA-A25F-1B6C104B1555}" type="sibTrans" cxnId="{1B3138AB-31D9-4523-A28E-D0160AC6521C}">
      <dgm:prSet/>
      <dgm:spPr/>
      <dgm:t>
        <a:bodyPr/>
        <a:lstStyle/>
        <a:p>
          <a:endParaRPr lang="en-US"/>
        </a:p>
      </dgm:t>
    </dgm:pt>
    <dgm:pt modelId="{380A00EC-E40B-4C53-BF30-020C5A9044AC}" type="pres">
      <dgm:prSet presAssocID="{5BD9FD3D-9285-4FC1-AD61-4C1B66A34651}" presName="Name0" presStyleCnt="0">
        <dgm:presLayoutVars>
          <dgm:dir/>
          <dgm:resizeHandles val="exact"/>
        </dgm:presLayoutVars>
      </dgm:prSet>
      <dgm:spPr/>
    </dgm:pt>
    <dgm:pt modelId="{EF8E4D58-4F83-4633-BFC1-70EC606530B0}" type="pres">
      <dgm:prSet presAssocID="{5BD9FD3D-9285-4FC1-AD61-4C1B66A34651}" presName="fgShape" presStyleLbl="fgShp" presStyleIdx="0" presStyleCnt="1" custScaleX="24403" custLinFactNeighborX="13428" custLinFactNeighborY="29315"/>
      <dgm:spPr/>
    </dgm:pt>
    <dgm:pt modelId="{0ECEE1D0-2054-45F6-B22A-8EEE36F8E64F}" type="pres">
      <dgm:prSet presAssocID="{5BD9FD3D-9285-4FC1-AD61-4C1B66A34651}" presName="linComp" presStyleCnt="0"/>
      <dgm:spPr/>
    </dgm:pt>
    <dgm:pt modelId="{CAC20428-1DE3-4410-93B2-76A8A628D5BC}" type="pres">
      <dgm:prSet presAssocID="{D8F85D9D-A0D2-4071-81CD-98ED1D3F93FF}" presName="compNode" presStyleCnt="0"/>
      <dgm:spPr/>
    </dgm:pt>
    <dgm:pt modelId="{4FD4A00E-F21A-4FB6-A3AD-B3D41C7E1E56}" type="pres">
      <dgm:prSet presAssocID="{D8F85D9D-A0D2-4071-81CD-98ED1D3F93FF}" presName="bkgdShape" presStyleLbl="node1" presStyleIdx="0" presStyleCnt="8"/>
      <dgm:spPr/>
    </dgm:pt>
    <dgm:pt modelId="{55D9F99D-6D3C-492E-A783-86016ABA6DF8}" type="pres">
      <dgm:prSet presAssocID="{D8F85D9D-A0D2-4071-81CD-98ED1D3F93FF}" presName="nodeTx" presStyleLbl="node1" presStyleIdx="0" presStyleCnt="8">
        <dgm:presLayoutVars>
          <dgm:bulletEnabled val="1"/>
        </dgm:presLayoutVars>
      </dgm:prSet>
      <dgm:spPr/>
    </dgm:pt>
    <dgm:pt modelId="{428D2029-6812-4F87-8F31-AD44E3F1BF58}" type="pres">
      <dgm:prSet presAssocID="{D8F85D9D-A0D2-4071-81CD-98ED1D3F93FF}" presName="invisiNode" presStyleLbl="node1" presStyleIdx="0" presStyleCnt="8"/>
      <dgm:spPr/>
    </dgm:pt>
    <dgm:pt modelId="{9A02327A-10D7-48AD-AD9A-9E64ECF37230}" type="pres">
      <dgm:prSet presAssocID="{D8F85D9D-A0D2-4071-81CD-98ED1D3F93FF}" presName="imagNode" presStyleLbl="fgImgPlace1" presStyleIdx="0" presStyleCnt="8" custScaleX="69720" custScaleY="65359" custLinFactNeighborX="0" custLinFactNeighborY="-132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Badge 1"/>
        </a:ext>
      </dgm:extLst>
    </dgm:pt>
    <dgm:pt modelId="{65CB3D83-779E-4C78-BA05-F9D8A524532C}" type="pres">
      <dgm:prSet presAssocID="{52D349AA-7D50-4C44-8C97-4566A0E96EC0}" presName="sibTrans" presStyleLbl="sibTrans2D1" presStyleIdx="0" presStyleCnt="0"/>
      <dgm:spPr/>
    </dgm:pt>
    <dgm:pt modelId="{4258A284-FA82-4DED-96AF-6D4AE6896157}" type="pres">
      <dgm:prSet presAssocID="{9D0907EE-4846-43C5-B043-4EF98ACEE754}" presName="compNode" presStyleCnt="0"/>
      <dgm:spPr/>
    </dgm:pt>
    <dgm:pt modelId="{D9CBA5E6-4766-487B-8EC7-216A6BB2A0E4}" type="pres">
      <dgm:prSet presAssocID="{9D0907EE-4846-43C5-B043-4EF98ACEE754}" presName="bkgdShape" presStyleLbl="node1" presStyleIdx="1" presStyleCnt="8"/>
      <dgm:spPr/>
    </dgm:pt>
    <dgm:pt modelId="{35DB8AED-7C5D-4767-81AF-F6321C585602}" type="pres">
      <dgm:prSet presAssocID="{9D0907EE-4846-43C5-B043-4EF98ACEE754}" presName="nodeTx" presStyleLbl="node1" presStyleIdx="1" presStyleCnt="8">
        <dgm:presLayoutVars>
          <dgm:bulletEnabled val="1"/>
        </dgm:presLayoutVars>
      </dgm:prSet>
      <dgm:spPr/>
    </dgm:pt>
    <dgm:pt modelId="{C5E204AB-BFAA-45B1-9FF6-35BC6FB5C431}" type="pres">
      <dgm:prSet presAssocID="{9D0907EE-4846-43C5-B043-4EF98ACEE754}" presName="invisiNode" presStyleLbl="node1" presStyleIdx="1" presStyleCnt="8"/>
      <dgm:spPr/>
    </dgm:pt>
    <dgm:pt modelId="{D9B3E387-8A86-462F-AB24-BC726CE0735D}" type="pres">
      <dgm:prSet presAssocID="{9D0907EE-4846-43C5-B043-4EF98ACEE754}" presName="imagNode" presStyleLbl="fgImgPlace1" presStyleIdx="1" presStyleCnt="8" custScaleX="69720" custScaleY="65359" custLinFactNeighborX="0" custLinFactNeighborY="-132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D63BB0C5-EDC8-4611-9346-E5839E05CA5B}" type="pres">
      <dgm:prSet presAssocID="{E954AEC7-026D-4788-BC7C-6D1E907E2D41}" presName="sibTrans" presStyleLbl="sibTrans2D1" presStyleIdx="0" presStyleCnt="0"/>
      <dgm:spPr/>
    </dgm:pt>
    <dgm:pt modelId="{8EEA9D8E-46A7-489F-955C-D1C18C76D7B0}" type="pres">
      <dgm:prSet presAssocID="{D457106F-48FF-47E8-9116-5E6283B525CD}" presName="compNode" presStyleCnt="0"/>
      <dgm:spPr/>
    </dgm:pt>
    <dgm:pt modelId="{A029CED1-FCF8-4900-8966-9839323A511D}" type="pres">
      <dgm:prSet presAssocID="{D457106F-48FF-47E8-9116-5E6283B525CD}" presName="bkgdShape" presStyleLbl="node1" presStyleIdx="2" presStyleCnt="8"/>
      <dgm:spPr/>
    </dgm:pt>
    <dgm:pt modelId="{8C8A8ADB-691B-455B-972A-A924B20555D9}" type="pres">
      <dgm:prSet presAssocID="{D457106F-48FF-47E8-9116-5E6283B525CD}" presName="nodeTx" presStyleLbl="node1" presStyleIdx="2" presStyleCnt="8">
        <dgm:presLayoutVars>
          <dgm:bulletEnabled val="1"/>
        </dgm:presLayoutVars>
      </dgm:prSet>
      <dgm:spPr/>
    </dgm:pt>
    <dgm:pt modelId="{391F7F36-CB3F-499C-A3B6-50653BBADF9F}" type="pres">
      <dgm:prSet presAssocID="{D457106F-48FF-47E8-9116-5E6283B525CD}" presName="invisiNode" presStyleLbl="node1" presStyleIdx="2" presStyleCnt="8"/>
      <dgm:spPr/>
    </dgm:pt>
    <dgm:pt modelId="{7595E308-0D13-4F2A-9862-7E0AC19EF986}" type="pres">
      <dgm:prSet presAssocID="{D457106F-48FF-47E8-9116-5E6283B525CD}" presName="imagNode" presStyleLbl="fgImgPlace1" presStyleIdx="2" presStyleCnt="8" custScaleX="69720" custScaleY="65359" custLinFactNeighborX="0" custLinFactNeighborY="-1327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Badge 3"/>
        </a:ext>
      </dgm:extLst>
    </dgm:pt>
    <dgm:pt modelId="{250FF395-6A81-4295-926F-BAAA4511DBB9}" type="pres">
      <dgm:prSet presAssocID="{7F8F6665-84F4-4BE4-A8A8-FF09A16C43C5}" presName="sibTrans" presStyleLbl="sibTrans2D1" presStyleIdx="0" presStyleCnt="0"/>
      <dgm:spPr/>
    </dgm:pt>
    <dgm:pt modelId="{C7A131E6-9DA7-43EE-8220-1D1E1B669512}" type="pres">
      <dgm:prSet presAssocID="{919B12A9-37B9-4142-889A-6BABFBF53331}" presName="compNode" presStyleCnt="0"/>
      <dgm:spPr/>
    </dgm:pt>
    <dgm:pt modelId="{4C441499-0B8B-42D9-8714-77BB4CBA1C1F}" type="pres">
      <dgm:prSet presAssocID="{919B12A9-37B9-4142-889A-6BABFBF53331}" presName="bkgdShape" presStyleLbl="node1" presStyleIdx="3" presStyleCnt="8"/>
      <dgm:spPr/>
    </dgm:pt>
    <dgm:pt modelId="{8A779CDB-A06E-422B-848D-791253402816}" type="pres">
      <dgm:prSet presAssocID="{919B12A9-37B9-4142-889A-6BABFBF53331}" presName="nodeTx" presStyleLbl="node1" presStyleIdx="3" presStyleCnt="8">
        <dgm:presLayoutVars>
          <dgm:bulletEnabled val="1"/>
        </dgm:presLayoutVars>
      </dgm:prSet>
      <dgm:spPr/>
    </dgm:pt>
    <dgm:pt modelId="{B9F1D525-72EE-425D-9E76-EC00BA6D2692}" type="pres">
      <dgm:prSet presAssocID="{919B12A9-37B9-4142-889A-6BABFBF53331}" presName="invisiNode" presStyleLbl="node1" presStyleIdx="3" presStyleCnt="8"/>
      <dgm:spPr/>
    </dgm:pt>
    <dgm:pt modelId="{4B37EE62-C038-4F28-8098-AC2166B44506}" type="pres">
      <dgm:prSet presAssocID="{919B12A9-37B9-4142-889A-6BABFBF53331}" presName="imagNode" presStyleLbl="fgImgPlace1" presStyleIdx="3" presStyleCnt="8" custScaleX="69720" custScaleY="65359" custLinFactNeighborX="0" custLinFactNeighborY="-1327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Badge 4"/>
        </a:ext>
      </dgm:extLst>
    </dgm:pt>
    <dgm:pt modelId="{21FCC621-C297-4E39-9061-0F350F146DAF}" type="pres">
      <dgm:prSet presAssocID="{534BEF02-EF6A-406B-A7F6-2E9ACC4B6E41}" presName="sibTrans" presStyleLbl="sibTrans2D1" presStyleIdx="0" presStyleCnt="0"/>
      <dgm:spPr/>
    </dgm:pt>
    <dgm:pt modelId="{FB33EAB5-F43D-4C55-BE95-E7B422190EF4}" type="pres">
      <dgm:prSet presAssocID="{9C1E3931-9D42-4260-B027-D227B950D6B9}" presName="compNode" presStyleCnt="0"/>
      <dgm:spPr/>
    </dgm:pt>
    <dgm:pt modelId="{805B1E2E-8847-445A-98BF-78DC907A6DB8}" type="pres">
      <dgm:prSet presAssocID="{9C1E3931-9D42-4260-B027-D227B950D6B9}" presName="bkgdShape" presStyleLbl="node1" presStyleIdx="4" presStyleCnt="8"/>
      <dgm:spPr/>
    </dgm:pt>
    <dgm:pt modelId="{FCDFAC94-5403-4A4F-A74D-04C4746FE7AF}" type="pres">
      <dgm:prSet presAssocID="{9C1E3931-9D42-4260-B027-D227B950D6B9}" presName="nodeTx" presStyleLbl="node1" presStyleIdx="4" presStyleCnt="8">
        <dgm:presLayoutVars>
          <dgm:bulletEnabled val="1"/>
        </dgm:presLayoutVars>
      </dgm:prSet>
      <dgm:spPr/>
    </dgm:pt>
    <dgm:pt modelId="{34F0881C-9799-41D4-9514-2D31FDF26F05}" type="pres">
      <dgm:prSet presAssocID="{9C1E3931-9D42-4260-B027-D227B950D6B9}" presName="invisiNode" presStyleLbl="node1" presStyleIdx="4" presStyleCnt="8"/>
      <dgm:spPr/>
    </dgm:pt>
    <dgm:pt modelId="{E1A765C3-7448-4DE8-B17E-27471244030F}" type="pres">
      <dgm:prSet presAssocID="{9C1E3931-9D42-4260-B027-D227B950D6B9}" presName="imagNode" presStyleLbl="fgImgPlace1" presStyleIdx="4" presStyleCnt="8" custScaleX="69720" custScaleY="65359" custLinFactNeighborX="0" custLinFactNeighborY="-1327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Badge 5"/>
        </a:ext>
      </dgm:extLst>
    </dgm:pt>
    <dgm:pt modelId="{A7CFAFB1-457F-4228-BDA4-0A6316810257}" type="pres">
      <dgm:prSet presAssocID="{19556857-B8D3-4C7D-B6BE-15FD1E1FB6CA}" presName="sibTrans" presStyleLbl="sibTrans2D1" presStyleIdx="0" presStyleCnt="0"/>
      <dgm:spPr/>
    </dgm:pt>
    <dgm:pt modelId="{47060DB5-AE7A-4A23-953B-AED7C0CEC4C9}" type="pres">
      <dgm:prSet presAssocID="{6F56290E-A451-433F-927F-D0A386B17152}" presName="compNode" presStyleCnt="0"/>
      <dgm:spPr/>
    </dgm:pt>
    <dgm:pt modelId="{DF1B3C07-36B3-4FC9-8EBC-12B1DE32D276}" type="pres">
      <dgm:prSet presAssocID="{6F56290E-A451-433F-927F-D0A386B17152}" presName="bkgdShape" presStyleLbl="node1" presStyleIdx="5" presStyleCnt="8"/>
      <dgm:spPr/>
    </dgm:pt>
    <dgm:pt modelId="{1BEB1CE3-790C-4DA1-9551-A61FF7B2CEC4}" type="pres">
      <dgm:prSet presAssocID="{6F56290E-A451-433F-927F-D0A386B17152}" presName="nodeTx" presStyleLbl="node1" presStyleIdx="5" presStyleCnt="8">
        <dgm:presLayoutVars>
          <dgm:bulletEnabled val="1"/>
        </dgm:presLayoutVars>
      </dgm:prSet>
      <dgm:spPr/>
    </dgm:pt>
    <dgm:pt modelId="{B2C675F9-B6B7-40C2-9804-30F36D95C902}" type="pres">
      <dgm:prSet presAssocID="{6F56290E-A451-433F-927F-D0A386B17152}" presName="invisiNode" presStyleLbl="node1" presStyleIdx="5" presStyleCnt="8"/>
      <dgm:spPr/>
    </dgm:pt>
    <dgm:pt modelId="{A0CE8793-4987-4AB8-808E-29FC96503D92}" type="pres">
      <dgm:prSet presAssocID="{6F56290E-A451-433F-927F-D0A386B17152}" presName="imagNode" presStyleLbl="fgImgPlace1" presStyleIdx="5" presStyleCnt="8" custScaleX="69720" custScaleY="65359" custLinFactNeighborX="0" custLinFactNeighborY="-1327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Badge 6"/>
        </a:ext>
      </dgm:extLst>
    </dgm:pt>
    <dgm:pt modelId="{8B0C692C-D9D1-4760-B59E-40DF6DBE2FEB}" type="pres">
      <dgm:prSet presAssocID="{18285B62-08A5-43DF-A53B-87F1F01197DC}" presName="sibTrans" presStyleLbl="sibTrans2D1" presStyleIdx="0" presStyleCnt="0"/>
      <dgm:spPr/>
    </dgm:pt>
    <dgm:pt modelId="{2854A427-3F1F-4380-A613-8B5FCA6EBF22}" type="pres">
      <dgm:prSet presAssocID="{F88FF796-99A0-4244-BCEB-C3BEE62BA195}" presName="compNode" presStyleCnt="0"/>
      <dgm:spPr/>
    </dgm:pt>
    <dgm:pt modelId="{10F67B32-ABAB-4A0C-BADD-B352C4AACE82}" type="pres">
      <dgm:prSet presAssocID="{F88FF796-99A0-4244-BCEB-C3BEE62BA195}" presName="bkgdShape" presStyleLbl="node1" presStyleIdx="6" presStyleCnt="8"/>
      <dgm:spPr/>
    </dgm:pt>
    <dgm:pt modelId="{39D14094-7CD7-4909-855C-267D848DD775}" type="pres">
      <dgm:prSet presAssocID="{F88FF796-99A0-4244-BCEB-C3BEE62BA195}" presName="nodeTx" presStyleLbl="node1" presStyleIdx="6" presStyleCnt="8">
        <dgm:presLayoutVars>
          <dgm:bulletEnabled val="1"/>
        </dgm:presLayoutVars>
      </dgm:prSet>
      <dgm:spPr/>
    </dgm:pt>
    <dgm:pt modelId="{5BD9827C-A0C8-4EFE-9E0D-51EA03C91BAD}" type="pres">
      <dgm:prSet presAssocID="{F88FF796-99A0-4244-BCEB-C3BEE62BA195}" presName="invisiNode" presStyleLbl="node1" presStyleIdx="6" presStyleCnt="8"/>
      <dgm:spPr/>
    </dgm:pt>
    <dgm:pt modelId="{81E2D1BF-7B7E-4E9A-B841-48C1A7D00D9C}" type="pres">
      <dgm:prSet presAssocID="{F88FF796-99A0-4244-BCEB-C3BEE62BA195}" presName="imagNode" presStyleLbl="fgImgPlace1" presStyleIdx="6" presStyleCnt="8" custScaleX="71277" custScaleY="67254" custLinFactNeighborX="0" custLinFactNeighborY="-13272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Badge 7"/>
        </a:ext>
      </dgm:extLst>
    </dgm:pt>
    <dgm:pt modelId="{00EAB767-8B2D-4641-ABD0-950DD1E09BC5}" type="pres">
      <dgm:prSet presAssocID="{E8B1328F-8EAB-4E2C-8615-60289F3B0C8B}" presName="sibTrans" presStyleLbl="sibTrans2D1" presStyleIdx="0" presStyleCnt="0"/>
      <dgm:spPr/>
    </dgm:pt>
    <dgm:pt modelId="{71396EDB-D7C6-482E-A8E0-29FCB1646DA1}" type="pres">
      <dgm:prSet presAssocID="{ECA4B901-4BEA-4E14-9956-35405ECF344B}" presName="compNode" presStyleCnt="0"/>
      <dgm:spPr/>
    </dgm:pt>
    <dgm:pt modelId="{091A3AEC-B598-496B-BC5C-2093DC910A80}" type="pres">
      <dgm:prSet presAssocID="{ECA4B901-4BEA-4E14-9956-35405ECF344B}" presName="bkgdShape" presStyleLbl="node1" presStyleIdx="7" presStyleCnt="8"/>
      <dgm:spPr/>
    </dgm:pt>
    <dgm:pt modelId="{DD2CBFE3-D68F-4A2B-A743-7B8D49902E28}" type="pres">
      <dgm:prSet presAssocID="{ECA4B901-4BEA-4E14-9956-35405ECF344B}" presName="nodeTx" presStyleLbl="node1" presStyleIdx="7" presStyleCnt="8">
        <dgm:presLayoutVars>
          <dgm:bulletEnabled val="1"/>
        </dgm:presLayoutVars>
      </dgm:prSet>
      <dgm:spPr/>
    </dgm:pt>
    <dgm:pt modelId="{B3797A74-44E7-406E-8273-23E3993EFD2B}" type="pres">
      <dgm:prSet presAssocID="{ECA4B901-4BEA-4E14-9956-35405ECF344B}" presName="invisiNode" presStyleLbl="node1" presStyleIdx="7" presStyleCnt="8"/>
      <dgm:spPr/>
    </dgm:pt>
    <dgm:pt modelId="{332AB87E-BE11-4CFF-ACEB-F9A7BBDD41B3}" type="pres">
      <dgm:prSet presAssocID="{ECA4B901-4BEA-4E14-9956-35405ECF344B}" presName="imagNode" presStyleLbl="fgImgPlace1" presStyleIdx="7" presStyleCnt="8" custScaleX="79002" custScaleY="72248" custLinFactNeighborX="-1079" custLinFactNeighborY="-9320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8000" r="-8000"/>
          </a:stretch>
        </a:blipFill>
      </dgm:spPr>
      <dgm:extLst>
        <a:ext uri="{E40237B7-FDA0-4F09-8148-C483321AD2D9}">
          <dgm14:cNvPr xmlns:dgm14="http://schemas.microsoft.com/office/drawing/2010/diagram" id="0" name="" descr="Badge 8"/>
        </a:ext>
      </dgm:extLst>
    </dgm:pt>
  </dgm:ptLst>
  <dgm:cxnLst>
    <dgm:cxn modelId="{24B52C05-C883-45B0-8CB7-6901C5163656}" type="presOf" srcId="{7F8F6665-84F4-4BE4-A8A8-FF09A16C43C5}" destId="{250FF395-6A81-4295-926F-BAAA4511DBB9}" srcOrd="0" destOrd="0" presId="urn:microsoft.com/office/officeart/2005/8/layout/hList7"/>
    <dgm:cxn modelId="{EA70AF0C-4656-42A0-9E0F-E1C63A260282}" type="presOf" srcId="{D457106F-48FF-47E8-9116-5E6283B525CD}" destId="{8C8A8ADB-691B-455B-972A-A924B20555D9}" srcOrd="1" destOrd="0" presId="urn:microsoft.com/office/officeart/2005/8/layout/hList7"/>
    <dgm:cxn modelId="{AAC17E10-D21B-4B0E-8642-255BB370AFE7}" type="presOf" srcId="{9D0907EE-4846-43C5-B043-4EF98ACEE754}" destId="{D9CBA5E6-4766-487B-8EC7-216A6BB2A0E4}" srcOrd="0" destOrd="0" presId="urn:microsoft.com/office/officeart/2005/8/layout/hList7"/>
    <dgm:cxn modelId="{23A65B13-F468-469A-89E2-DE0D3CA265B9}" type="presOf" srcId="{9D0907EE-4846-43C5-B043-4EF98ACEE754}" destId="{35DB8AED-7C5D-4767-81AF-F6321C585602}" srcOrd="1" destOrd="0" presId="urn:microsoft.com/office/officeart/2005/8/layout/hList7"/>
    <dgm:cxn modelId="{B5738313-742D-4495-95C4-85D5D2962DE0}" type="presOf" srcId="{5BD9FD3D-9285-4FC1-AD61-4C1B66A34651}" destId="{380A00EC-E40B-4C53-BF30-020C5A9044AC}" srcOrd="0" destOrd="0" presId="urn:microsoft.com/office/officeart/2005/8/layout/hList7"/>
    <dgm:cxn modelId="{0FCAC813-5AF5-4651-8C9D-D3CEB74705D6}" type="presOf" srcId="{19556857-B8D3-4C7D-B6BE-15FD1E1FB6CA}" destId="{A7CFAFB1-457F-4228-BDA4-0A6316810257}" srcOrd="0" destOrd="0" presId="urn:microsoft.com/office/officeart/2005/8/layout/hList7"/>
    <dgm:cxn modelId="{C0D51D14-F27F-4E6E-A59D-166DB4873FCE}" type="presOf" srcId="{ECA4B901-4BEA-4E14-9956-35405ECF344B}" destId="{DD2CBFE3-D68F-4A2B-A743-7B8D49902E28}" srcOrd="1" destOrd="0" presId="urn:microsoft.com/office/officeart/2005/8/layout/hList7"/>
    <dgm:cxn modelId="{2C7C952D-5FB7-46ED-8153-8B484D2BA75F}" type="presOf" srcId="{919B12A9-37B9-4142-889A-6BABFBF53331}" destId="{8A779CDB-A06E-422B-848D-791253402816}" srcOrd="1" destOrd="0" presId="urn:microsoft.com/office/officeart/2005/8/layout/hList7"/>
    <dgm:cxn modelId="{51A88332-BD49-4A5D-B1AA-E8F56D5E900C}" srcId="{5BD9FD3D-9285-4FC1-AD61-4C1B66A34651}" destId="{F88FF796-99A0-4244-BCEB-C3BEE62BA195}" srcOrd="6" destOrd="0" parTransId="{DF6C9B7D-A0A1-4914-B3B4-E76172BBC7E2}" sibTransId="{E8B1328F-8EAB-4E2C-8615-60289F3B0C8B}"/>
    <dgm:cxn modelId="{1514C132-4FE4-40E4-8A46-7EDD6809261D}" type="presOf" srcId="{E954AEC7-026D-4788-BC7C-6D1E907E2D41}" destId="{D63BB0C5-EDC8-4611-9346-E5839E05CA5B}" srcOrd="0" destOrd="0" presId="urn:microsoft.com/office/officeart/2005/8/layout/hList7"/>
    <dgm:cxn modelId="{D1CAA836-F026-410F-B4D1-AABA9ECA06BC}" type="presOf" srcId="{6F56290E-A451-433F-927F-D0A386B17152}" destId="{DF1B3C07-36B3-4FC9-8EBC-12B1DE32D276}" srcOrd="0" destOrd="0" presId="urn:microsoft.com/office/officeart/2005/8/layout/hList7"/>
    <dgm:cxn modelId="{67E3D061-0D51-41AD-95E1-F136AE6F27BA}" type="presOf" srcId="{9C1E3931-9D42-4260-B027-D227B950D6B9}" destId="{805B1E2E-8847-445A-98BF-78DC907A6DB8}" srcOrd="0" destOrd="0" presId="urn:microsoft.com/office/officeart/2005/8/layout/hList7"/>
    <dgm:cxn modelId="{99FB6D44-20F7-4112-9B0C-915B59F6E269}" type="presOf" srcId="{F88FF796-99A0-4244-BCEB-C3BEE62BA195}" destId="{10F67B32-ABAB-4A0C-BADD-B352C4AACE82}" srcOrd="0" destOrd="0" presId="urn:microsoft.com/office/officeart/2005/8/layout/hList7"/>
    <dgm:cxn modelId="{E4C98867-6EEE-4BA4-8AB1-49C801837D50}" srcId="{5BD9FD3D-9285-4FC1-AD61-4C1B66A34651}" destId="{6F56290E-A451-433F-927F-D0A386B17152}" srcOrd="5" destOrd="0" parTransId="{EC407F10-3EFC-40FE-A794-D9C5BAFADB48}" sibTransId="{18285B62-08A5-43DF-A53B-87F1F01197DC}"/>
    <dgm:cxn modelId="{DDB72D68-79BF-4A18-BEE4-6F8E842484DF}" type="presOf" srcId="{919B12A9-37B9-4142-889A-6BABFBF53331}" destId="{4C441499-0B8B-42D9-8714-77BB4CBA1C1F}" srcOrd="0" destOrd="0" presId="urn:microsoft.com/office/officeart/2005/8/layout/hList7"/>
    <dgm:cxn modelId="{AEAFBC69-D04A-45B0-939F-F60DA5C3BE70}" type="presOf" srcId="{D8F85D9D-A0D2-4071-81CD-98ED1D3F93FF}" destId="{55D9F99D-6D3C-492E-A783-86016ABA6DF8}" srcOrd="1" destOrd="0" presId="urn:microsoft.com/office/officeart/2005/8/layout/hList7"/>
    <dgm:cxn modelId="{E798984F-05CE-4972-9513-915B174CC56B}" srcId="{5BD9FD3D-9285-4FC1-AD61-4C1B66A34651}" destId="{D457106F-48FF-47E8-9116-5E6283B525CD}" srcOrd="2" destOrd="0" parTransId="{89DA2EEB-B031-4008-9D2E-78301F6F0B60}" sibTransId="{7F8F6665-84F4-4BE4-A8A8-FF09A16C43C5}"/>
    <dgm:cxn modelId="{70125F70-7FF0-431A-AC9D-10298327BF29}" srcId="{5BD9FD3D-9285-4FC1-AD61-4C1B66A34651}" destId="{919B12A9-37B9-4142-889A-6BABFBF53331}" srcOrd="3" destOrd="0" parTransId="{A6F0EA37-27A2-4DF1-8485-B0C232066A30}" sibTransId="{534BEF02-EF6A-406B-A7F6-2E9ACC4B6E41}"/>
    <dgm:cxn modelId="{60D64976-BE87-4F52-9C3E-AE616ED55DA6}" srcId="{5BD9FD3D-9285-4FC1-AD61-4C1B66A34651}" destId="{D8F85D9D-A0D2-4071-81CD-98ED1D3F93FF}" srcOrd="0" destOrd="0" parTransId="{5ECD399F-89C9-4A3A-B374-1C3FCFC3EBD1}" sibTransId="{52D349AA-7D50-4C44-8C97-4566A0E96EC0}"/>
    <dgm:cxn modelId="{6F75938D-2E2D-40F3-98C9-FE2ACD0A51F5}" type="presOf" srcId="{18285B62-08A5-43DF-A53B-87F1F01197DC}" destId="{8B0C692C-D9D1-4760-B59E-40DF6DBE2FEB}" srcOrd="0" destOrd="0" presId="urn:microsoft.com/office/officeart/2005/8/layout/hList7"/>
    <dgm:cxn modelId="{E8A48DA0-F373-4A05-8810-CDB443D500DE}" type="presOf" srcId="{F88FF796-99A0-4244-BCEB-C3BEE62BA195}" destId="{39D14094-7CD7-4909-855C-267D848DD775}" srcOrd="1" destOrd="0" presId="urn:microsoft.com/office/officeart/2005/8/layout/hList7"/>
    <dgm:cxn modelId="{0DF9EDA2-03DC-482A-8194-D411EE057F31}" type="presOf" srcId="{E8B1328F-8EAB-4E2C-8615-60289F3B0C8B}" destId="{00EAB767-8B2D-4641-ABD0-950DD1E09BC5}" srcOrd="0" destOrd="0" presId="urn:microsoft.com/office/officeart/2005/8/layout/hList7"/>
    <dgm:cxn modelId="{94E9A4A3-8A95-4356-83D5-76894BEF5C71}" type="presOf" srcId="{D8F85D9D-A0D2-4071-81CD-98ED1D3F93FF}" destId="{4FD4A00E-F21A-4FB6-A3AD-B3D41C7E1E56}" srcOrd="0" destOrd="0" presId="urn:microsoft.com/office/officeart/2005/8/layout/hList7"/>
    <dgm:cxn modelId="{1B3138AB-31D9-4523-A28E-D0160AC6521C}" srcId="{5BD9FD3D-9285-4FC1-AD61-4C1B66A34651}" destId="{ECA4B901-4BEA-4E14-9956-35405ECF344B}" srcOrd="7" destOrd="0" parTransId="{0D753207-D01C-47CC-AE29-F4B4445E3E41}" sibTransId="{A439E04C-CFEB-46FA-A25F-1B6C104B1555}"/>
    <dgm:cxn modelId="{84CBAEC5-9824-458C-AA54-F07157FCCEFF}" type="presOf" srcId="{9C1E3931-9D42-4260-B027-D227B950D6B9}" destId="{FCDFAC94-5403-4A4F-A74D-04C4746FE7AF}" srcOrd="1" destOrd="0" presId="urn:microsoft.com/office/officeart/2005/8/layout/hList7"/>
    <dgm:cxn modelId="{81634ED2-0750-4996-9F45-F49688313C0F}" type="presOf" srcId="{52D349AA-7D50-4C44-8C97-4566A0E96EC0}" destId="{65CB3D83-779E-4C78-BA05-F9D8A524532C}" srcOrd="0" destOrd="0" presId="urn:microsoft.com/office/officeart/2005/8/layout/hList7"/>
    <dgm:cxn modelId="{EC22BFD4-90BD-4BA1-BB8B-7E1AE3287B25}" srcId="{5BD9FD3D-9285-4FC1-AD61-4C1B66A34651}" destId="{9D0907EE-4846-43C5-B043-4EF98ACEE754}" srcOrd="1" destOrd="0" parTransId="{3EB4852B-4DF3-4589-BC5F-64B5C0A6AD4D}" sibTransId="{E954AEC7-026D-4788-BC7C-6D1E907E2D41}"/>
    <dgm:cxn modelId="{462B79EF-E3E0-407A-88BE-A57F80D6A658}" type="presOf" srcId="{D457106F-48FF-47E8-9116-5E6283B525CD}" destId="{A029CED1-FCF8-4900-8966-9839323A511D}" srcOrd="0" destOrd="0" presId="urn:microsoft.com/office/officeart/2005/8/layout/hList7"/>
    <dgm:cxn modelId="{D11F34F4-510C-4338-9912-8420BA69A5C3}" type="presOf" srcId="{ECA4B901-4BEA-4E14-9956-35405ECF344B}" destId="{091A3AEC-B598-496B-BC5C-2093DC910A80}" srcOrd="0" destOrd="0" presId="urn:microsoft.com/office/officeart/2005/8/layout/hList7"/>
    <dgm:cxn modelId="{82543AFA-2392-4ABD-BA93-A6F6278671D7}" type="presOf" srcId="{6F56290E-A451-433F-927F-D0A386B17152}" destId="{1BEB1CE3-790C-4DA1-9551-A61FF7B2CEC4}" srcOrd="1" destOrd="0" presId="urn:microsoft.com/office/officeart/2005/8/layout/hList7"/>
    <dgm:cxn modelId="{AFFA5BFE-9F1E-4AF8-9D17-436313178A81}" type="presOf" srcId="{534BEF02-EF6A-406B-A7F6-2E9ACC4B6E41}" destId="{21FCC621-C297-4E39-9061-0F350F146DAF}" srcOrd="0" destOrd="0" presId="urn:microsoft.com/office/officeart/2005/8/layout/hList7"/>
    <dgm:cxn modelId="{62C8C7FF-2DA4-4F1C-B4FE-E80C22F4720A}" srcId="{5BD9FD3D-9285-4FC1-AD61-4C1B66A34651}" destId="{9C1E3931-9D42-4260-B027-D227B950D6B9}" srcOrd="4" destOrd="0" parTransId="{52DE2E9E-A23E-493C-A62F-1E49B5260B18}" sibTransId="{19556857-B8D3-4C7D-B6BE-15FD1E1FB6CA}"/>
    <dgm:cxn modelId="{8BA99AB9-A31C-4E9A-86A0-30C3AA46BFE4}" type="presParOf" srcId="{380A00EC-E40B-4C53-BF30-020C5A9044AC}" destId="{EF8E4D58-4F83-4633-BFC1-70EC606530B0}" srcOrd="0" destOrd="0" presId="urn:microsoft.com/office/officeart/2005/8/layout/hList7"/>
    <dgm:cxn modelId="{D502D2BD-16DD-4086-80DC-8B90797BAAEE}" type="presParOf" srcId="{380A00EC-E40B-4C53-BF30-020C5A9044AC}" destId="{0ECEE1D0-2054-45F6-B22A-8EEE36F8E64F}" srcOrd="1" destOrd="0" presId="urn:microsoft.com/office/officeart/2005/8/layout/hList7"/>
    <dgm:cxn modelId="{5568AFC1-6045-4707-BCDD-215753ED9024}" type="presParOf" srcId="{0ECEE1D0-2054-45F6-B22A-8EEE36F8E64F}" destId="{CAC20428-1DE3-4410-93B2-76A8A628D5BC}" srcOrd="0" destOrd="0" presId="urn:microsoft.com/office/officeart/2005/8/layout/hList7"/>
    <dgm:cxn modelId="{9AD33A51-23E1-4C5B-8F57-0711E5ADF3B2}" type="presParOf" srcId="{CAC20428-1DE3-4410-93B2-76A8A628D5BC}" destId="{4FD4A00E-F21A-4FB6-A3AD-B3D41C7E1E56}" srcOrd="0" destOrd="0" presId="urn:microsoft.com/office/officeart/2005/8/layout/hList7"/>
    <dgm:cxn modelId="{079C1626-673A-45B3-BEA5-0A8BF237793E}" type="presParOf" srcId="{CAC20428-1DE3-4410-93B2-76A8A628D5BC}" destId="{55D9F99D-6D3C-492E-A783-86016ABA6DF8}" srcOrd="1" destOrd="0" presId="urn:microsoft.com/office/officeart/2005/8/layout/hList7"/>
    <dgm:cxn modelId="{DE709A7D-E10B-4EAB-9F9C-5034BCA6B94E}" type="presParOf" srcId="{CAC20428-1DE3-4410-93B2-76A8A628D5BC}" destId="{428D2029-6812-4F87-8F31-AD44E3F1BF58}" srcOrd="2" destOrd="0" presId="urn:microsoft.com/office/officeart/2005/8/layout/hList7"/>
    <dgm:cxn modelId="{17412B24-A082-4342-B85F-2AE2C875E37F}" type="presParOf" srcId="{CAC20428-1DE3-4410-93B2-76A8A628D5BC}" destId="{9A02327A-10D7-48AD-AD9A-9E64ECF37230}" srcOrd="3" destOrd="0" presId="urn:microsoft.com/office/officeart/2005/8/layout/hList7"/>
    <dgm:cxn modelId="{BCAA28AB-962A-42DE-992C-86DCAA1C7C74}" type="presParOf" srcId="{0ECEE1D0-2054-45F6-B22A-8EEE36F8E64F}" destId="{65CB3D83-779E-4C78-BA05-F9D8A524532C}" srcOrd="1" destOrd="0" presId="urn:microsoft.com/office/officeart/2005/8/layout/hList7"/>
    <dgm:cxn modelId="{CFD7AD7C-0B76-4FDD-85C9-FA2637CA880F}" type="presParOf" srcId="{0ECEE1D0-2054-45F6-B22A-8EEE36F8E64F}" destId="{4258A284-FA82-4DED-96AF-6D4AE6896157}" srcOrd="2" destOrd="0" presId="urn:microsoft.com/office/officeart/2005/8/layout/hList7"/>
    <dgm:cxn modelId="{1C9E52A7-97CE-4406-B0AC-C582B8BA8CF4}" type="presParOf" srcId="{4258A284-FA82-4DED-96AF-6D4AE6896157}" destId="{D9CBA5E6-4766-487B-8EC7-216A6BB2A0E4}" srcOrd="0" destOrd="0" presId="urn:microsoft.com/office/officeart/2005/8/layout/hList7"/>
    <dgm:cxn modelId="{A2AC2B4E-5711-426B-8D4D-3FCA7280300E}" type="presParOf" srcId="{4258A284-FA82-4DED-96AF-6D4AE6896157}" destId="{35DB8AED-7C5D-4767-81AF-F6321C585602}" srcOrd="1" destOrd="0" presId="urn:microsoft.com/office/officeart/2005/8/layout/hList7"/>
    <dgm:cxn modelId="{C037048A-7BD7-4D9A-941C-DEF795BF3214}" type="presParOf" srcId="{4258A284-FA82-4DED-96AF-6D4AE6896157}" destId="{C5E204AB-BFAA-45B1-9FF6-35BC6FB5C431}" srcOrd="2" destOrd="0" presId="urn:microsoft.com/office/officeart/2005/8/layout/hList7"/>
    <dgm:cxn modelId="{2B1890F9-D336-4F94-BBC2-27C8D72805DE}" type="presParOf" srcId="{4258A284-FA82-4DED-96AF-6D4AE6896157}" destId="{D9B3E387-8A86-462F-AB24-BC726CE0735D}" srcOrd="3" destOrd="0" presId="urn:microsoft.com/office/officeart/2005/8/layout/hList7"/>
    <dgm:cxn modelId="{CADEF88C-1312-4F67-A3F4-926E0173DBED}" type="presParOf" srcId="{0ECEE1D0-2054-45F6-B22A-8EEE36F8E64F}" destId="{D63BB0C5-EDC8-4611-9346-E5839E05CA5B}" srcOrd="3" destOrd="0" presId="urn:microsoft.com/office/officeart/2005/8/layout/hList7"/>
    <dgm:cxn modelId="{ABEE809E-FEBA-4BE1-B894-E9D16465C6F8}" type="presParOf" srcId="{0ECEE1D0-2054-45F6-B22A-8EEE36F8E64F}" destId="{8EEA9D8E-46A7-489F-955C-D1C18C76D7B0}" srcOrd="4" destOrd="0" presId="urn:microsoft.com/office/officeart/2005/8/layout/hList7"/>
    <dgm:cxn modelId="{AD97A5F0-4F3B-438B-AA0A-BC51CD0824CD}" type="presParOf" srcId="{8EEA9D8E-46A7-489F-955C-D1C18C76D7B0}" destId="{A029CED1-FCF8-4900-8966-9839323A511D}" srcOrd="0" destOrd="0" presId="urn:microsoft.com/office/officeart/2005/8/layout/hList7"/>
    <dgm:cxn modelId="{88D3AA21-D7AA-4AA2-BF16-FF61BAEA740A}" type="presParOf" srcId="{8EEA9D8E-46A7-489F-955C-D1C18C76D7B0}" destId="{8C8A8ADB-691B-455B-972A-A924B20555D9}" srcOrd="1" destOrd="0" presId="urn:microsoft.com/office/officeart/2005/8/layout/hList7"/>
    <dgm:cxn modelId="{316C2A99-1BA8-4127-A291-81B99BB4AF5E}" type="presParOf" srcId="{8EEA9D8E-46A7-489F-955C-D1C18C76D7B0}" destId="{391F7F36-CB3F-499C-A3B6-50653BBADF9F}" srcOrd="2" destOrd="0" presId="urn:microsoft.com/office/officeart/2005/8/layout/hList7"/>
    <dgm:cxn modelId="{31A9B60F-5B33-4E61-BF2E-E999B5214EBE}" type="presParOf" srcId="{8EEA9D8E-46A7-489F-955C-D1C18C76D7B0}" destId="{7595E308-0D13-4F2A-9862-7E0AC19EF986}" srcOrd="3" destOrd="0" presId="urn:microsoft.com/office/officeart/2005/8/layout/hList7"/>
    <dgm:cxn modelId="{225FB13B-FC27-44E7-B3DB-5301C180AB57}" type="presParOf" srcId="{0ECEE1D0-2054-45F6-B22A-8EEE36F8E64F}" destId="{250FF395-6A81-4295-926F-BAAA4511DBB9}" srcOrd="5" destOrd="0" presId="urn:microsoft.com/office/officeart/2005/8/layout/hList7"/>
    <dgm:cxn modelId="{CEC02E53-DD7B-480C-82F4-04D37337A3DE}" type="presParOf" srcId="{0ECEE1D0-2054-45F6-B22A-8EEE36F8E64F}" destId="{C7A131E6-9DA7-43EE-8220-1D1E1B669512}" srcOrd="6" destOrd="0" presId="urn:microsoft.com/office/officeart/2005/8/layout/hList7"/>
    <dgm:cxn modelId="{569120F3-71CE-4DC3-8D7F-846179DB08C6}" type="presParOf" srcId="{C7A131E6-9DA7-43EE-8220-1D1E1B669512}" destId="{4C441499-0B8B-42D9-8714-77BB4CBA1C1F}" srcOrd="0" destOrd="0" presId="urn:microsoft.com/office/officeart/2005/8/layout/hList7"/>
    <dgm:cxn modelId="{37F5837C-F329-4212-ADEB-65367CBCD712}" type="presParOf" srcId="{C7A131E6-9DA7-43EE-8220-1D1E1B669512}" destId="{8A779CDB-A06E-422B-848D-791253402816}" srcOrd="1" destOrd="0" presId="urn:microsoft.com/office/officeart/2005/8/layout/hList7"/>
    <dgm:cxn modelId="{0A080EED-E498-407E-A488-63D7002C2619}" type="presParOf" srcId="{C7A131E6-9DA7-43EE-8220-1D1E1B669512}" destId="{B9F1D525-72EE-425D-9E76-EC00BA6D2692}" srcOrd="2" destOrd="0" presId="urn:microsoft.com/office/officeart/2005/8/layout/hList7"/>
    <dgm:cxn modelId="{6E70D2CB-3D96-4647-A34D-EB0A41FB03A5}" type="presParOf" srcId="{C7A131E6-9DA7-43EE-8220-1D1E1B669512}" destId="{4B37EE62-C038-4F28-8098-AC2166B44506}" srcOrd="3" destOrd="0" presId="urn:microsoft.com/office/officeart/2005/8/layout/hList7"/>
    <dgm:cxn modelId="{53D7EE0C-0CB2-493C-8368-8D3D59893238}" type="presParOf" srcId="{0ECEE1D0-2054-45F6-B22A-8EEE36F8E64F}" destId="{21FCC621-C297-4E39-9061-0F350F146DAF}" srcOrd="7" destOrd="0" presId="urn:microsoft.com/office/officeart/2005/8/layout/hList7"/>
    <dgm:cxn modelId="{39931016-9935-4581-801A-F230EE2167ED}" type="presParOf" srcId="{0ECEE1D0-2054-45F6-B22A-8EEE36F8E64F}" destId="{FB33EAB5-F43D-4C55-BE95-E7B422190EF4}" srcOrd="8" destOrd="0" presId="urn:microsoft.com/office/officeart/2005/8/layout/hList7"/>
    <dgm:cxn modelId="{2BFAB9A8-8A68-48C2-8CCF-BD05302287EE}" type="presParOf" srcId="{FB33EAB5-F43D-4C55-BE95-E7B422190EF4}" destId="{805B1E2E-8847-445A-98BF-78DC907A6DB8}" srcOrd="0" destOrd="0" presId="urn:microsoft.com/office/officeart/2005/8/layout/hList7"/>
    <dgm:cxn modelId="{E1FB6D06-2E3B-4527-8273-79ED573280A8}" type="presParOf" srcId="{FB33EAB5-F43D-4C55-BE95-E7B422190EF4}" destId="{FCDFAC94-5403-4A4F-A74D-04C4746FE7AF}" srcOrd="1" destOrd="0" presId="urn:microsoft.com/office/officeart/2005/8/layout/hList7"/>
    <dgm:cxn modelId="{5896D682-7CD9-4770-B570-FEFB5214BE8F}" type="presParOf" srcId="{FB33EAB5-F43D-4C55-BE95-E7B422190EF4}" destId="{34F0881C-9799-41D4-9514-2D31FDF26F05}" srcOrd="2" destOrd="0" presId="urn:microsoft.com/office/officeart/2005/8/layout/hList7"/>
    <dgm:cxn modelId="{C77711D0-5CB0-4CAB-8712-0565D02AD809}" type="presParOf" srcId="{FB33EAB5-F43D-4C55-BE95-E7B422190EF4}" destId="{E1A765C3-7448-4DE8-B17E-27471244030F}" srcOrd="3" destOrd="0" presId="urn:microsoft.com/office/officeart/2005/8/layout/hList7"/>
    <dgm:cxn modelId="{F3795DCF-89B5-4549-BC56-DEC3346BF1E2}" type="presParOf" srcId="{0ECEE1D0-2054-45F6-B22A-8EEE36F8E64F}" destId="{A7CFAFB1-457F-4228-BDA4-0A6316810257}" srcOrd="9" destOrd="0" presId="urn:microsoft.com/office/officeart/2005/8/layout/hList7"/>
    <dgm:cxn modelId="{AA153B9D-7199-4E9C-B5E3-63F45310493F}" type="presParOf" srcId="{0ECEE1D0-2054-45F6-B22A-8EEE36F8E64F}" destId="{47060DB5-AE7A-4A23-953B-AED7C0CEC4C9}" srcOrd="10" destOrd="0" presId="urn:microsoft.com/office/officeart/2005/8/layout/hList7"/>
    <dgm:cxn modelId="{BD679D77-728E-4BD7-9351-F0371B901879}" type="presParOf" srcId="{47060DB5-AE7A-4A23-953B-AED7C0CEC4C9}" destId="{DF1B3C07-36B3-4FC9-8EBC-12B1DE32D276}" srcOrd="0" destOrd="0" presId="urn:microsoft.com/office/officeart/2005/8/layout/hList7"/>
    <dgm:cxn modelId="{05529030-FED4-4A00-A231-4AACF9CF5F00}" type="presParOf" srcId="{47060DB5-AE7A-4A23-953B-AED7C0CEC4C9}" destId="{1BEB1CE3-790C-4DA1-9551-A61FF7B2CEC4}" srcOrd="1" destOrd="0" presId="urn:microsoft.com/office/officeart/2005/8/layout/hList7"/>
    <dgm:cxn modelId="{3E80E10A-EF40-4B44-BA84-03475AD364EC}" type="presParOf" srcId="{47060DB5-AE7A-4A23-953B-AED7C0CEC4C9}" destId="{B2C675F9-B6B7-40C2-9804-30F36D95C902}" srcOrd="2" destOrd="0" presId="urn:microsoft.com/office/officeart/2005/8/layout/hList7"/>
    <dgm:cxn modelId="{928A7BCB-7A98-4A25-9097-15E07D6A37BE}" type="presParOf" srcId="{47060DB5-AE7A-4A23-953B-AED7C0CEC4C9}" destId="{A0CE8793-4987-4AB8-808E-29FC96503D92}" srcOrd="3" destOrd="0" presId="urn:microsoft.com/office/officeart/2005/8/layout/hList7"/>
    <dgm:cxn modelId="{4054127D-84B1-4CCA-9362-2C2DB4D3C2D8}" type="presParOf" srcId="{0ECEE1D0-2054-45F6-B22A-8EEE36F8E64F}" destId="{8B0C692C-D9D1-4760-B59E-40DF6DBE2FEB}" srcOrd="11" destOrd="0" presId="urn:microsoft.com/office/officeart/2005/8/layout/hList7"/>
    <dgm:cxn modelId="{000E4C27-6C1E-4450-954F-7B0C788E521C}" type="presParOf" srcId="{0ECEE1D0-2054-45F6-B22A-8EEE36F8E64F}" destId="{2854A427-3F1F-4380-A613-8B5FCA6EBF22}" srcOrd="12" destOrd="0" presId="urn:microsoft.com/office/officeart/2005/8/layout/hList7"/>
    <dgm:cxn modelId="{94A6F3AD-A0C3-4C26-A5E0-41D1BFCCA95C}" type="presParOf" srcId="{2854A427-3F1F-4380-A613-8B5FCA6EBF22}" destId="{10F67B32-ABAB-4A0C-BADD-B352C4AACE82}" srcOrd="0" destOrd="0" presId="urn:microsoft.com/office/officeart/2005/8/layout/hList7"/>
    <dgm:cxn modelId="{68222C95-D441-41AD-8CC6-C4C39BDFD446}" type="presParOf" srcId="{2854A427-3F1F-4380-A613-8B5FCA6EBF22}" destId="{39D14094-7CD7-4909-855C-267D848DD775}" srcOrd="1" destOrd="0" presId="urn:microsoft.com/office/officeart/2005/8/layout/hList7"/>
    <dgm:cxn modelId="{5A39830C-DDB6-4948-ABB4-CAB2CF432D15}" type="presParOf" srcId="{2854A427-3F1F-4380-A613-8B5FCA6EBF22}" destId="{5BD9827C-A0C8-4EFE-9E0D-51EA03C91BAD}" srcOrd="2" destOrd="0" presId="urn:microsoft.com/office/officeart/2005/8/layout/hList7"/>
    <dgm:cxn modelId="{C5FB97A8-69AE-4330-8769-FDC620F88977}" type="presParOf" srcId="{2854A427-3F1F-4380-A613-8B5FCA6EBF22}" destId="{81E2D1BF-7B7E-4E9A-B841-48C1A7D00D9C}" srcOrd="3" destOrd="0" presId="urn:microsoft.com/office/officeart/2005/8/layout/hList7"/>
    <dgm:cxn modelId="{9C2FFAA7-02C8-4C5B-B136-20BB73ED6717}" type="presParOf" srcId="{0ECEE1D0-2054-45F6-B22A-8EEE36F8E64F}" destId="{00EAB767-8B2D-4641-ABD0-950DD1E09BC5}" srcOrd="13" destOrd="0" presId="urn:microsoft.com/office/officeart/2005/8/layout/hList7"/>
    <dgm:cxn modelId="{82A79BA6-D45E-4C01-8BEA-955E8BE19C1D}" type="presParOf" srcId="{0ECEE1D0-2054-45F6-B22A-8EEE36F8E64F}" destId="{71396EDB-D7C6-482E-A8E0-29FCB1646DA1}" srcOrd="14" destOrd="0" presId="urn:microsoft.com/office/officeart/2005/8/layout/hList7"/>
    <dgm:cxn modelId="{5D977668-506F-4527-8E3E-111A6E8ABA63}" type="presParOf" srcId="{71396EDB-D7C6-482E-A8E0-29FCB1646DA1}" destId="{091A3AEC-B598-496B-BC5C-2093DC910A80}" srcOrd="0" destOrd="0" presId="urn:microsoft.com/office/officeart/2005/8/layout/hList7"/>
    <dgm:cxn modelId="{A910D19A-AC29-4E63-80C6-4D1078C8DC95}" type="presParOf" srcId="{71396EDB-D7C6-482E-A8E0-29FCB1646DA1}" destId="{DD2CBFE3-D68F-4A2B-A743-7B8D49902E28}" srcOrd="1" destOrd="0" presId="urn:microsoft.com/office/officeart/2005/8/layout/hList7"/>
    <dgm:cxn modelId="{F546EFF2-C329-4F02-A298-B3130BFF2606}" type="presParOf" srcId="{71396EDB-D7C6-482E-A8E0-29FCB1646DA1}" destId="{B3797A74-44E7-406E-8273-23E3993EFD2B}" srcOrd="2" destOrd="0" presId="urn:microsoft.com/office/officeart/2005/8/layout/hList7"/>
    <dgm:cxn modelId="{A221407F-63B3-4A0C-B75F-AECAE6A00F0E}" type="presParOf" srcId="{71396EDB-D7C6-482E-A8E0-29FCB1646DA1}" destId="{332AB87E-BE11-4CFF-ACEB-F9A7BBDD41B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97529-D9F5-4CF7-95D9-593C67B0923B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2DD6FB4-9DAA-4A0E-A949-9BD3969A9531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pPr rtl="0"/>
          <a:r>
            <a:rPr lang="en-US" dirty="0"/>
            <a:t>Template </a:t>
          </a:r>
          <a:r>
            <a:rPr lang="en-US" dirty="0" err="1"/>
            <a:t>tùy</a:t>
          </a:r>
          <a:r>
            <a:rPr lang="en-US" dirty="0"/>
            <a:t> </a:t>
          </a:r>
          <a:r>
            <a:rPr lang="en-US" dirty="0" err="1"/>
            <a:t>chỉnh</a:t>
          </a:r>
          <a:endParaRPr lang="en-US" dirty="0"/>
        </a:p>
      </dgm:t>
    </dgm:pt>
    <dgm:pt modelId="{8C7C30D8-8596-4787-8617-3D38083BF672}" type="parTrans" cxnId="{D33EF56A-EC81-4D54-91B8-40E3108EF007}">
      <dgm:prSet/>
      <dgm:spPr/>
      <dgm:t>
        <a:bodyPr/>
        <a:lstStyle/>
        <a:p>
          <a:endParaRPr lang="en-US"/>
        </a:p>
      </dgm:t>
    </dgm:pt>
    <dgm:pt modelId="{EE69507C-C5D6-4F3E-9336-8BC090F06F87}" type="sibTrans" cxnId="{D33EF56A-EC81-4D54-91B8-40E3108EF007}">
      <dgm:prSet/>
      <dgm:spPr/>
      <dgm:t>
        <a:bodyPr/>
        <a:lstStyle/>
        <a:p>
          <a:endParaRPr lang="en-US"/>
        </a:p>
      </dgm:t>
    </dgm:pt>
    <dgm:pt modelId="{3EBBDC3A-BEE6-4A72-9AC6-4FCB1D65FBB6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chặt</a:t>
          </a:r>
          <a:r>
            <a:rPr lang="en-US" dirty="0"/>
            <a:t> </a:t>
          </a:r>
          <a:r>
            <a:rPr lang="en-US" dirty="0" err="1"/>
            <a:t>chẽ</a:t>
          </a:r>
          <a:r>
            <a:rPr lang="en-US" dirty="0"/>
            <a:t> </a:t>
          </a:r>
          <a:r>
            <a:rPr lang="en-US" dirty="0" err="1"/>
            <a:t>phôi</a:t>
          </a:r>
          <a:r>
            <a:rPr lang="en-US" dirty="0"/>
            <a:t>, </a:t>
          </a:r>
          <a:r>
            <a:rPr lang="en-US" dirty="0" err="1"/>
            <a:t>sổ</a:t>
          </a:r>
          <a:r>
            <a:rPr lang="en-US" dirty="0"/>
            <a:t> </a:t>
          </a:r>
          <a:r>
            <a:rPr lang="en-US" dirty="0" err="1"/>
            <a:t>gốc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, </a:t>
          </a:r>
          <a:r>
            <a:rPr lang="en-US" dirty="0" err="1"/>
            <a:t>chứng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/>
            <a:t>cứu</a:t>
          </a:r>
          <a:endParaRPr lang="en-US" dirty="0"/>
        </a:p>
      </dgm:t>
    </dgm:pt>
    <dgm:pt modelId="{10312655-6397-49FC-AD60-3EA6BAFE846C}" type="parTrans" cxnId="{AE5AF1B4-EDD7-4982-8402-1C2CEAE448C5}">
      <dgm:prSet/>
      <dgm:spPr/>
      <dgm:t>
        <a:bodyPr/>
        <a:lstStyle/>
        <a:p>
          <a:endParaRPr lang="en-US"/>
        </a:p>
      </dgm:t>
    </dgm:pt>
    <dgm:pt modelId="{DEE3726D-7327-48F1-98D6-57543D79C2BC}" type="sibTrans" cxnId="{AE5AF1B4-EDD7-4982-8402-1C2CEAE448C5}">
      <dgm:prSet/>
      <dgm:spPr/>
      <dgm:t>
        <a:bodyPr/>
        <a:lstStyle/>
        <a:p>
          <a:endParaRPr lang="en-US"/>
        </a:p>
      </dgm:t>
    </dgm:pt>
    <dgm:pt modelId="{2FBD8EAE-260C-4ECA-8490-FCC6C00F9179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pPr rtl="0"/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module </a:t>
          </a:r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dàng</a:t>
          </a:r>
          <a:endParaRPr lang="en-US" dirty="0"/>
        </a:p>
      </dgm:t>
    </dgm:pt>
    <dgm:pt modelId="{055C1942-533B-4350-83F4-8F319D450ADC}" type="parTrans" cxnId="{01054512-39FE-4C0C-9E00-DAA35409AD63}">
      <dgm:prSet/>
      <dgm:spPr/>
      <dgm:t>
        <a:bodyPr/>
        <a:lstStyle/>
        <a:p>
          <a:endParaRPr lang="en-US"/>
        </a:p>
      </dgm:t>
    </dgm:pt>
    <dgm:pt modelId="{8BAA6590-8520-493B-B322-6F1773A687BF}" type="sibTrans" cxnId="{01054512-39FE-4C0C-9E00-DAA35409AD63}">
      <dgm:prSet/>
      <dgm:spPr/>
      <dgm:t>
        <a:bodyPr/>
        <a:lstStyle/>
        <a:p>
          <a:endParaRPr lang="en-US"/>
        </a:p>
      </dgm:t>
    </dgm:pt>
    <dgm:pt modelId="{88C4CB4D-1E84-454A-9CD5-FC730F565793}" type="pres">
      <dgm:prSet presAssocID="{D9197529-D9F5-4CF7-95D9-593C67B0923B}" presName="linearFlow" presStyleCnt="0">
        <dgm:presLayoutVars>
          <dgm:dir/>
          <dgm:resizeHandles val="exact"/>
        </dgm:presLayoutVars>
      </dgm:prSet>
      <dgm:spPr/>
    </dgm:pt>
    <dgm:pt modelId="{EBCCFE46-98FE-4D34-AA1E-E67ECC6ADC39}" type="pres">
      <dgm:prSet presAssocID="{32DD6FB4-9DAA-4A0E-A949-9BD3969A9531}" presName="composite" presStyleCnt="0"/>
      <dgm:spPr/>
    </dgm:pt>
    <dgm:pt modelId="{0FD48CB4-D7E1-41BA-A810-85C499A8EFB9}" type="pres">
      <dgm:prSet presAssocID="{32DD6FB4-9DAA-4A0E-A949-9BD3969A9531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668F79D2-F8E3-406E-80AF-F68DF958AF3C}" type="pres">
      <dgm:prSet presAssocID="{32DD6FB4-9DAA-4A0E-A949-9BD3969A9531}" presName="txShp" presStyleLbl="node1" presStyleIdx="0" presStyleCnt="3">
        <dgm:presLayoutVars>
          <dgm:bulletEnabled val="1"/>
        </dgm:presLayoutVars>
      </dgm:prSet>
      <dgm:spPr/>
    </dgm:pt>
    <dgm:pt modelId="{4DDBCB76-B551-4BCC-BC48-0AB7DCE0519B}" type="pres">
      <dgm:prSet presAssocID="{EE69507C-C5D6-4F3E-9336-8BC090F06F87}" presName="spacing" presStyleCnt="0"/>
      <dgm:spPr/>
    </dgm:pt>
    <dgm:pt modelId="{FD84A0B5-4E28-430D-83A5-D6C2B6BA0BD0}" type="pres">
      <dgm:prSet presAssocID="{2FBD8EAE-260C-4ECA-8490-FCC6C00F9179}" presName="composite" presStyleCnt="0"/>
      <dgm:spPr/>
    </dgm:pt>
    <dgm:pt modelId="{3BBBFF8C-5EBC-4B2B-AC56-EC8F2AB76777}" type="pres">
      <dgm:prSet presAssocID="{2FBD8EAE-260C-4ECA-8490-FCC6C00F9179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6179B495-2E78-4AF6-9A2B-EADE82395103}" type="pres">
      <dgm:prSet presAssocID="{2FBD8EAE-260C-4ECA-8490-FCC6C00F9179}" presName="txShp" presStyleLbl="node1" presStyleIdx="1" presStyleCnt="3">
        <dgm:presLayoutVars>
          <dgm:bulletEnabled val="1"/>
        </dgm:presLayoutVars>
      </dgm:prSet>
      <dgm:spPr/>
    </dgm:pt>
    <dgm:pt modelId="{56C32AEF-219E-4DEB-8BF4-5228E93B4E78}" type="pres">
      <dgm:prSet presAssocID="{8BAA6590-8520-493B-B322-6F1773A687BF}" presName="spacing" presStyleCnt="0"/>
      <dgm:spPr/>
    </dgm:pt>
    <dgm:pt modelId="{0AF41603-9E33-440C-876A-805E6220A1EB}" type="pres">
      <dgm:prSet presAssocID="{3EBBDC3A-BEE6-4A72-9AC6-4FCB1D65FBB6}" presName="composite" presStyleCnt="0"/>
      <dgm:spPr/>
    </dgm:pt>
    <dgm:pt modelId="{E41F8B82-ED8E-4105-B11A-797637BD574E}" type="pres">
      <dgm:prSet presAssocID="{3EBBDC3A-BEE6-4A72-9AC6-4FCB1D65FBB6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CD85274A-13D8-46EA-9046-B4F4B658B756}" type="pres">
      <dgm:prSet presAssocID="{3EBBDC3A-BEE6-4A72-9AC6-4FCB1D65FBB6}" presName="txShp" presStyleLbl="node1" presStyleIdx="2" presStyleCnt="3">
        <dgm:presLayoutVars>
          <dgm:bulletEnabled val="1"/>
        </dgm:presLayoutVars>
      </dgm:prSet>
      <dgm:spPr/>
    </dgm:pt>
  </dgm:ptLst>
  <dgm:cxnLst>
    <dgm:cxn modelId="{01054512-39FE-4C0C-9E00-DAA35409AD63}" srcId="{D9197529-D9F5-4CF7-95D9-593C67B0923B}" destId="{2FBD8EAE-260C-4ECA-8490-FCC6C00F9179}" srcOrd="1" destOrd="0" parTransId="{055C1942-533B-4350-83F4-8F319D450ADC}" sibTransId="{8BAA6590-8520-493B-B322-6F1773A687BF}"/>
    <dgm:cxn modelId="{F30BFF5E-ED85-4D96-BF58-2F8459737D05}" type="presOf" srcId="{2FBD8EAE-260C-4ECA-8490-FCC6C00F9179}" destId="{6179B495-2E78-4AF6-9A2B-EADE82395103}" srcOrd="0" destOrd="0" presId="urn:microsoft.com/office/officeart/2005/8/layout/vList3"/>
    <dgm:cxn modelId="{4D6F6969-E76E-4AB4-8624-362EC0B294D6}" type="presOf" srcId="{32DD6FB4-9DAA-4A0E-A949-9BD3969A9531}" destId="{668F79D2-F8E3-406E-80AF-F68DF958AF3C}" srcOrd="0" destOrd="0" presId="urn:microsoft.com/office/officeart/2005/8/layout/vList3"/>
    <dgm:cxn modelId="{91D63F6A-11AB-4FFA-A941-3D95A855AE15}" type="presOf" srcId="{D9197529-D9F5-4CF7-95D9-593C67B0923B}" destId="{88C4CB4D-1E84-454A-9CD5-FC730F565793}" srcOrd="0" destOrd="0" presId="urn:microsoft.com/office/officeart/2005/8/layout/vList3"/>
    <dgm:cxn modelId="{D33EF56A-EC81-4D54-91B8-40E3108EF007}" srcId="{D9197529-D9F5-4CF7-95D9-593C67B0923B}" destId="{32DD6FB4-9DAA-4A0E-A949-9BD3969A9531}" srcOrd="0" destOrd="0" parTransId="{8C7C30D8-8596-4787-8617-3D38083BF672}" sibTransId="{EE69507C-C5D6-4F3E-9336-8BC090F06F87}"/>
    <dgm:cxn modelId="{83457C9F-9358-49F9-BC21-A02884D08B38}" type="presOf" srcId="{3EBBDC3A-BEE6-4A72-9AC6-4FCB1D65FBB6}" destId="{CD85274A-13D8-46EA-9046-B4F4B658B756}" srcOrd="0" destOrd="0" presId="urn:microsoft.com/office/officeart/2005/8/layout/vList3"/>
    <dgm:cxn modelId="{AE5AF1B4-EDD7-4982-8402-1C2CEAE448C5}" srcId="{D9197529-D9F5-4CF7-95D9-593C67B0923B}" destId="{3EBBDC3A-BEE6-4A72-9AC6-4FCB1D65FBB6}" srcOrd="2" destOrd="0" parTransId="{10312655-6397-49FC-AD60-3EA6BAFE846C}" sibTransId="{DEE3726D-7327-48F1-98D6-57543D79C2BC}"/>
    <dgm:cxn modelId="{07B5F2EF-CF02-43DE-9C9F-154CF43FB2D3}" type="presParOf" srcId="{88C4CB4D-1E84-454A-9CD5-FC730F565793}" destId="{EBCCFE46-98FE-4D34-AA1E-E67ECC6ADC39}" srcOrd="0" destOrd="0" presId="urn:microsoft.com/office/officeart/2005/8/layout/vList3"/>
    <dgm:cxn modelId="{C8914EAB-47AD-4615-826B-579416BCAB9F}" type="presParOf" srcId="{EBCCFE46-98FE-4D34-AA1E-E67ECC6ADC39}" destId="{0FD48CB4-D7E1-41BA-A810-85C499A8EFB9}" srcOrd="0" destOrd="0" presId="urn:microsoft.com/office/officeart/2005/8/layout/vList3"/>
    <dgm:cxn modelId="{2D09D9FA-D137-4222-AD82-B9DE2E65ACA4}" type="presParOf" srcId="{EBCCFE46-98FE-4D34-AA1E-E67ECC6ADC39}" destId="{668F79D2-F8E3-406E-80AF-F68DF958AF3C}" srcOrd="1" destOrd="0" presId="urn:microsoft.com/office/officeart/2005/8/layout/vList3"/>
    <dgm:cxn modelId="{7E1B1A36-00BD-4FEF-B93E-CDD5D0666CEE}" type="presParOf" srcId="{88C4CB4D-1E84-454A-9CD5-FC730F565793}" destId="{4DDBCB76-B551-4BCC-BC48-0AB7DCE0519B}" srcOrd="1" destOrd="0" presId="urn:microsoft.com/office/officeart/2005/8/layout/vList3"/>
    <dgm:cxn modelId="{11BE9BEA-7FB9-4328-9183-1719DAD46C16}" type="presParOf" srcId="{88C4CB4D-1E84-454A-9CD5-FC730F565793}" destId="{FD84A0B5-4E28-430D-83A5-D6C2B6BA0BD0}" srcOrd="2" destOrd="0" presId="urn:microsoft.com/office/officeart/2005/8/layout/vList3"/>
    <dgm:cxn modelId="{15872574-5175-446E-AF1A-772E1743E671}" type="presParOf" srcId="{FD84A0B5-4E28-430D-83A5-D6C2B6BA0BD0}" destId="{3BBBFF8C-5EBC-4B2B-AC56-EC8F2AB76777}" srcOrd="0" destOrd="0" presId="urn:microsoft.com/office/officeart/2005/8/layout/vList3"/>
    <dgm:cxn modelId="{7A02F9AF-CD6F-4AB9-8FD3-71B4678110A3}" type="presParOf" srcId="{FD84A0B5-4E28-430D-83A5-D6C2B6BA0BD0}" destId="{6179B495-2E78-4AF6-9A2B-EADE82395103}" srcOrd="1" destOrd="0" presId="urn:microsoft.com/office/officeart/2005/8/layout/vList3"/>
    <dgm:cxn modelId="{D6D5F748-F4CB-4BE6-97BA-07DB4B053A3A}" type="presParOf" srcId="{88C4CB4D-1E84-454A-9CD5-FC730F565793}" destId="{56C32AEF-219E-4DEB-8BF4-5228E93B4E78}" srcOrd="3" destOrd="0" presId="urn:microsoft.com/office/officeart/2005/8/layout/vList3"/>
    <dgm:cxn modelId="{1DB8FEF0-1425-47B8-A56F-8DA484F21B55}" type="presParOf" srcId="{88C4CB4D-1E84-454A-9CD5-FC730F565793}" destId="{0AF41603-9E33-440C-876A-805E6220A1EB}" srcOrd="4" destOrd="0" presId="urn:microsoft.com/office/officeart/2005/8/layout/vList3"/>
    <dgm:cxn modelId="{BD671A5E-3EBA-4BEC-8C9B-65C8F5B217C1}" type="presParOf" srcId="{0AF41603-9E33-440C-876A-805E6220A1EB}" destId="{E41F8B82-ED8E-4105-B11A-797637BD574E}" srcOrd="0" destOrd="0" presId="urn:microsoft.com/office/officeart/2005/8/layout/vList3"/>
    <dgm:cxn modelId="{89D2B419-EF24-4AD4-BC73-E7F07634D755}" type="presParOf" srcId="{0AF41603-9E33-440C-876A-805E6220A1EB}" destId="{CD85274A-13D8-46EA-9046-B4F4B658B7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49D890-9977-4FC4-AFC4-DE3911526EB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vi-VN"/>
        </a:p>
      </dgm:t>
    </dgm:pt>
    <dgm:pt modelId="{15713833-7E63-4133-90D3-59A48A56C472}">
      <dgm:prSet/>
      <dgm:spPr/>
      <dgm:t>
        <a:bodyPr/>
        <a:lstStyle/>
        <a:p>
          <a:pPr rtl="0"/>
          <a:r>
            <a:rPr lang="en-US">
              <a:latin typeface="Arial" pitchFamily="34" charset="0"/>
              <a:cs typeface="Arial" pitchFamily="34" charset="0"/>
            </a:rPr>
            <a:t>Đại Học Kinh Tế TPHCM</a:t>
          </a:r>
          <a:endParaRPr lang="vi-VN">
            <a:latin typeface="Arial" pitchFamily="34" charset="0"/>
            <a:cs typeface="Arial" pitchFamily="34" charset="0"/>
          </a:endParaRPr>
        </a:p>
      </dgm:t>
    </dgm:pt>
    <dgm:pt modelId="{530188A1-E4F5-4373-9524-6C31ADEAA60F}" type="parTrans" cxnId="{1160B792-8B68-478B-92E8-0257C3764F11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EAB483CD-EEFD-4060-A7A6-13EFE7BE5BE4}" type="sibTrans" cxnId="{1160B792-8B68-478B-92E8-0257C3764F11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2E559D21-14B5-4563-936F-45C138681203}">
      <dgm:prSet/>
      <dgm:spPr/>
      <dgm:t>
        <a:bodyPr/>
        <a:lstStyle/>
        <a:p>
          <a:pPr rtl="0"/>
          <a:r>
            <a:rPr lang="en-US" dirty="0" err="1">
              <a:latin typeface="Arial" pitchFamily="34" charset="0"/>
              <a:cs typeface="Arial" pitchFamily="34" charset="0"/>
            </a:rPr>
            <a:t>Đại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Học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Quy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Nhơn</a:t>
          </a:r>
          <a:endParaRPr lang="vi-VN" dirty="0">
            <a:latin typeface="Arial" pitchFamily="34" charset="0"/>
            <a:cs typeface="Arial" pitchFamily="34" charset="0"/>
          </a:endParaRPr>
        </a:p>
      </dgm:t>
    </dgm:pt>
    <dgm:pt modelId="{CA372B4E-7CB4-4D9A-88C2-9A14E2535392}" type="parTrans" cxnId="{9C459B37-6E3F-43BC-AC78-182E4A426637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7B60FE3E-7321-4492-B510-A681BFFC9EB0}" type="sibTrans" cxnId="{9C459B37-6E3F-43BC-AC78-182E4A426637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1E89F82E-3D66-49DE-8B34-6C196334B826}">
      <dgm:prSet/>
      <dgm:spPr/>
      <dgm:t>
        <a:bodyPr/>
        <a:lstStyle/>
        <a:p>
          <a:pPr rtl="0"/>
          <a:r>
            <a:rPr lang="en-US" dirty="0" err="1">
              <a:latin typeface="Arial" pitchFamily="34" charset="0"/>
              <a:cs typeface="Arial" pitchFamily="34" charset="0"/>
            </a:rPr>
            <a:t>Đại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Học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Đà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Lạt</a:t>
          </a:r>
          <a:endParaRPr lang="vi-VN" dirty="0">
            <a:latin typeface="Arial" pitchFamily="34" charset="0"/>
            <a:cs typeface="Arial" pitchFamily="34" charset="0"/>
          </a:endParaRPr>
        </a:p>
      </dgm:t>
    </dgm:pt>
    <dgm:pt modelId="{1AA3AD81-6615-4D91-89F0-60563A0814BB}" type="parTrans" cxnId="{E06A3BAC-376B-4FF3-B2EE-7149C44C9EBF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E406D970-FE42-4D5B-96E9-5B5F076C04B6}" type="sibTrans" cxnId="{E06A3BAC-376B-4FF3-B2EE-7149C44C9EBF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A9920563-52C4-4B0C-B5F0-7233D46B312F}">
      <dgm:prSet/>
      <dgm:spPr/>
      <dgm:t>
        <a:bodyPr/>
        <a:lstStyle/>
        <a:p>
          <a:pPr rtl="0"/>
          <a:r>
            <a:rPr lang="en-US">
              <a:latin typeface="Arial" pitchFamily="34" charset="0"/>
              <a:cs typeface="Arial" pitchFamily="34" charset="0"/>
            </a:rPr>
            <a:t>Đại Học Sư Phạm Kỹ Thuật TPHCM</a:t>
          </a:r>
          <a:endParaRPr lang="vi-VN">
            <a:latin typeface="Arial" pitchFamily="34" charset="0"/>
            <a:cs typeface="Arial" pitchFamily="34" charset="0"/>
          </a:endParaRPr>
        </a:p>
      </dgm:t>
    </dgm:pt>
    <dgm:pt modelId="{FC2A6E0C-D0F7-4198-B82E-FA178B376684}" type="parTrans" cxnId="{8FD1F0C6-D2B6-45B3-8B81-5759D1F828CD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2B13EFFE-1710-4405-B591-72FEA26025CE}" type="sibTrans" cxnId="{8FD1F0C6-D2B6-45B3-8B81-5759D1F828CD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D59FE815-66AA-4D79-96CC-C37B0CC79CEA}">
      <dgm:prSet/>
      <dgm:spPr/>
      <dgm:t>
        <a:bodyPr/>
        <a:lstStyle/>
        <a:p>
          <a:pPr rtl="0"/>
          <a:r>
            <a:rPr lang="en-US" dirty="0" err="1">
              <a:latin typeface="Arial" pitchFamily="34" charset="0"/>
              <a:cs typeface="Arial" pitchFamily="34" charset="0"/>
            </a:rPr>
            <a:t>Đại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Học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Kinh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Tế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Luật</a:t>
          </a:r>
          <a:r>
            <a:rPr lang="en-US" dirty="0">
              <a:latin typeface="Arial" pitchFamily="34" charset="0"/>
              <a:cs typeface="Arial" pitchFamily="34" charset="0"/>
            </a:rPr>
            <a:t> ĐHGQ TPHCM</a:t>
          </a:r>
          <a:endParaRPr lang="vi-VN" dirty="0">
            <a:latin typeface="Arial" pitchFamily="34" charset="0"/>
            <a:cs typeface="Arial" pitchFamily="34" charset="0"/>
          </a:endParaRPr>
        </a:p>
      </dgm:t>
    </dgm:pt>
    <dgm:pt modelId="{0C096782-DA02-4D3E-9A05-403A687B7A55}" type="parTrans" cxnId="{7ACA0D70-95A7-4338-BBF8-F7C590628EE9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31BFCCFE-D196-4726-B5AE-1D31B32F4AB8}" type="sibTrans" cxnId="{7ACA0D70-95A7-4338-BBF8-F7C590628EE9}">
      <dgm:prSet/>
      <dgm:spPr/>
      <dgm:t>
        <a:bodyPr/>
        <a:lstStyle/>
        <a:p>
          <a:endParaRPr lang="vi-VN">
            <a:latin typeface="Arial" pitchFamily="34" charset="0"/>
            <a:cs typeface="Arial" pitchFamily="34" charset="0"/>
          </a:endParaRPr>
        </a:p>
      </dgm:t>
    </dgm:pt>
    <dgm:pt modelId="{9DC3C3EF-C7FD-46E1-A673-39157A7660E9}">
      <dgm:prSet/>
      <dgm:spPr/>
      <dgm:t>
        <a:bodyPr/>
        <a:lstStyle/>
        <a:p>
          <a:pPr rtl="0"/>
          <a:r>
            <a:rPr lang="en-US" dirty="0" err="1">
              <a:latin typeface="Arial" pitchFamily="34" charset="0"/>
              <a:cs typeface="Arial" pitchFamily="34" charset="0"/>
            </a:rPr>
            <a:t>Đại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học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Ngoại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ngữ</a:t>
          </a:r>
          <a:r>
            <a:rPr lang="en-US" dirty="0">
              <a:latin typeface="Arial" pitchFamily="34" charset="0"/>
              <a:cs typeface="Arial" pitchFamily="34" charset="0"/>
            </a:rPr>
            <a:t> - Tin </a:t>
          </a:r>
          <a:r>
            <a:rPr lang="en-US" dirty="0" err="1">
              <a:latin typeface="Arial" pitchFamily="34" charset="0"/>
              <a:cs typeface="Arial" pitchFamily="34" charset="0"/>
            </a:rPr>
            <a:t>học</a:t>
          </a:r>
          <a:r>
            <a:rPr lang="en-US" dirty="0">
              <a:latin typeface="Arial" pitchFamily="34" charset="0"/>
              <a:cs typeface="Arial" pitchFamily="34" charset="0"/>
            </a:rPr>
            <a:t> TPHCM</a:t>
          </a:r>
          <a:endParaRPr lang="vi-VN" dirty="0">
            <a:latin typeface="Arial" pitchFamily="34" charset="0"/>
            <a:cs typeface="Arial" pitchFamily="34" charset="0"/>
          </a:endParaRPr>
        </a:p>
      </dgm:t>
    </dgm:pt>
    <dgm:pt modelId="{0254A932-2372-49CB-A48E-936B3F191432}" type="parTrans" cxnId="{0272FAE6-E9D1-4552-AFC0-10E290F3BACA}">
      <dgm:prSet/>
      <dgm:spPr/>
      <dgm:t>
        <a:bodyPr/>
        <a:lstStyle/>
        <a:p>
          <a:endParaRPr lang="en-US"/>
        </a:p>
      </dgm:t>
    </dgm:pt>
    <dgm:pt modelId="{371046C8-6996-492A-A9BC-BD3441EB9855}" type="sibTrans" cxnId="{0272FAE6-E9D1-4552-AFC0-10E290F3BACA}">
      <dgm:prSet/>
      <dgm:spPr/>
      <dgm:t>
        <a:bodyPr/>
        <a:lstStyle/>
        <a:p>
          <a:endParaRPr lang="en-US"/>
        </a:p>
      </dgm:t>
    </dgm:pt>
    <dgm:pt modelId="{D1C5E4FF-ED40-4368-B089-8263C243F360}">
      <dgm:prSet/>
      <dgm:spPr/>
      <dgm:t>
        <a:bodyPr/>
        <a:lstStyle/>
        <a:p>
          <a:pPr rtl="0"/>
          <a:r>
            <a:rPr lang="en-US" dirty="0">
              <a:latin typeface="Arial" pitchFamily="34" charset="0"/>
              <a:cs typeface="Arial" pitchFamily="34" charset="0"/>
            </a:rPr>
            <a:t>Cao </a:t>
          </a:r>
          <a:r>
            <a:rPr lang="en-US" dirty="0" err="1">
              <a:latin typeface="Arial" pitchFamily="34" charset="0"/>
              <a:cs typeface="Arial" pitchFamily="34" charset="0"/>
            </a:rPr>
            <a:t>đẳng</a:t>
          </a:r>
          <a:r>
            <a:rPr lang="en-US" dirty="0">
              <a:latin typeface="Arial" pitchFamily="34" charset="0"/>
              <a:cs typeface="Arial" pitchFamily="34" charset="0"/>
            </a:rPr>
            <a:t> Y </a:t>
          </a:r>
          <a:r>
            <a:rPr lang="en-US" dirty="0" err="1">
              <a:latin typeface="Arial" pitchFamily="34" charset="0"/>
              <a:cs typeface="Arial" pitchFamily="34" charset="0"/>
            </a:rPr>
            <a:t>tế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Đồng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Nai</a:t>
          </a:r>
          <a:endParaRPr lang="vi-VN" dirty="0">
            <a:latin typeface="Arial" pitchFamily="34" charset="0"/>
            <a:cs typeface="Arial" pitchFamily="34" charset="0"/>
          </a:endParaRPr>
        </a:p>
      </dgm:t>
    </dgm:pt>
    <dgm:pt modelId="{59EA4E5D-F95B-4E8F-B7EC-80819021FF2C}" type="parTrans" cxnId="{58AED6C5-0BD4-4F4E-91EF-96506D07AD5C}">
      <dgm:prSet/>
      <dgm:spPr/>
      <dgm:t>
        <a:bodyPr/>
        <a:lstStyle/>
        <a:p>
          <a:endParaRPr lang="en-US"/>
        </a:p>
      </dgm:t>
    </dgm:pt>
    <dgm:pt modelId="{3B9BB910-6539-4B5E-A725-871FBAFE65C0}" type="sibTrans" cxnId="{58AED6C5-0BD4-4F4E-91EF-96506D07AD5C}">
      <dgm:prSet/>
      <dgm:spPr/>
      <dgm:t>
        <a:bodyPr/>
        <a:lstStyle/>
        <a:p>
          <a:endParaRPr lang="en-US"/>
        </a:p>
      </dgm:t>
    </dgm:pt>
    <dgm:pt modelId="{E5113C6D-2516-411D-A8B0-F6CC4CC9780F}">
      <dgm:prSet/>
      <dgm:spPr/>
      <dgm:t>
        <a:bodyPr/>
        <a:lstStyle/>
        <a:p>
          <a:pPr rtl="0"/>
          <a:r>
            <a:rPr lang="en-US" dirty="0" err="1">
              <a:latin typeface="Arial" pitchFamily="34" charset="0"/>
              <a:cs typeface="Arial" pitchFamily="34" charset="0"/>
            </a:rPr>
            <a:t>Đại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học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Yersin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Đà</a:t>
          </a:r>
          <a:r>
            <a:rPr lang="en-US" dirty="0">
              <a:latin typeface="Arial" pitchFamily="34" charset="0"/>
              <a:cs typeface="Arial" pitchFamily="34" charset="0"/>
            </a:rPr>
            <a:t> </a:t>
          </a:r>
          <a:r>
            <a:rPr lang="en-US" dirty="0" err="1">
              <a:latin typeface="Arial" pitchFamily="34" charset="0"/>
              <a:cs typeface="Arial" pitchFamily="34" charset="0"/>
            </a:rPr>
            <a:t>Lạt</a:t>
          </a:r>
          <a:endParaRPr lang="vi-VN" dirty="0">
            <a:latin typeface="Arial" pitchFamily="34" charset="0"/>
            <a:cs typeface="Arial" pitchFamily="34" charset="0"/>
          </a:endParaRPr>
        </a:p>
      </dgm:t>
    </dgm:pt>
    <dgm:pt modelId="{41CCD5C4-F859-4E13-94B8-96DD6919C72E}" type="parTrans" cxnId="{E24BFD79-2BB1-4C29-B267-911E6E008B03}">
      <dgm:prSet/>
      <dgm:spPr/>
      <dgm:t>
        <a:bodyPr/>
        <a:lstStyle/>
        <a:p>
          <a:endParaRPr lang="en-US"/>
        </a:p>
      </dgm:t>
    </dgm:pt>
    <dgm:pt modelId="{4920442A-70E4-4044-8E53-51E77D829AE7}" type="sibTrans" cxnId="{E24BFD79-2BB1-4C29-B267-911E6E008B03}">
      <dgm:prSet/>
      <dgm:spPr/>
      <dgm:t>
        <a:bodyPr/>
        <a:lstStyle/>
        <a:p>
          <a:endParaRPr lang="en-US"/>
        </a:p>
      </dgm:t>
    </dgm:pt>
    <dgm:pt modelId="{AC512EC9-7A5B-4760-8409-AEB4E631EC16}">
      <dgm:prSet/>
      <dgm:spPr/>
      <dgm:t>
        <a:bodyPr/>
        <a:lstStyle/>
        <a:p>
          <a:pPr rtl="0"/>
          <a:r>
            <a:rPr lang="en-US" dirty="0">
              <a:latin typeface="Arial" pitchFamily="34" charset="0"/>
              <a:cs typeface="Arial" pitchFamily="34" charset="0"/>
            </a:rPr>
            <a:t>…</a:t>
          </a:r>
          <a:endParaRPr lang="vi-VN" dirty="0">
            <a:latin typeface="Arial" pitchFamily="34" charset="0"/>
            <a:cs typeface="Arial" pitchFamily="34" charset="0"/>
          </a:endParaRPr>
        </a:p>
      </dgm:t>
    </dgm:pt>
    <dgm:pt modelId="{3C5B748E-21E7-4E13-8D85-B9E65BBE1C26}" type="parTrans" cxnId="{5A1BCE18-1E7C-4FD1-95DF-63D9A910880B}">
      <dgm:prSet/>
      <dgm:spPr/>
      <dgm:t>
        <a:bodyPr/>
        <a:lstStyle/>
        <a:p>
          <a:endParaRPr lang="en-US"/>
        </a:p>
      </dgm:t>
    </dgm:pt>
    <dgm:pt modelId="{8BB23BF0-6FFC-42F8-A554-772CDA34B0F5}" type="sibTrans" cxnId="{5A1BCE18-1E7C-4FD1-95DF-63D9A910880B}">
      <dgm:prSet/>
      <dgm:spPr/>
      <dgm:t>
        <a:bodyPr/>
        <a:lstStyle/>
        <a:p>
          <a:endParaRPr lang="en-US"/>
        </a:p>
      </dgm:t>
    </dgm:pt>
    <dgm:pt modelId="{6A249412-EF0E-48AB-8131-F79EB5A0A067}" type="pres">
      <dgm:prSet presAssocID="{AE49D890-9977-4FC4-AFC4-DE3911526EBE}" presName="vert0" presStyleCnt="0">
        <dgm:presLayoutVars>
          <dgm:dir/>
          <dgm:animOne val="branch"/>
          <dgm:animLvl val="lvl"/>
        </dgm:presLayoutVars>
      </dgm:prSet>
      <dgm:spPr/>
    </dgm:pt>
    <dgm:pt modelId="{7DCD8D27-9721-4081-B500-639E9C7E2986}" type="pres">
      <dgm:prSet presAssocID="{15713833-7E63-4133-90D3-59A48A56C472}" presName="thickLine" presStyleLbl="alignNode1" presStyleIdx="0" presStyleCnt="9"/>
      <dgm:spPr/>
    </dgm:pt>
    <dgm:pt modelId="{78272EA4-306E-4523-B2ED-6A2B1BB08776}" type="pres">
      <dgm:prSet presAssocID="{15713833-7E63-4133-90D3-59A48A56C472}" presName="horz1" presStyleCnt="0"/>
      <dgm:spPr/>
    </dgm:pt>
    <dgm:pt modelId="{F4C9CA6F-BAD9-429C-AB37-CACE3548D5AA}" type="pres">
      <dgm:prSet presAssocID="{15713833-7E63-4133-90D3-59A48A56C472}" presName="tx1" presStyleLbl="revTx" presStyleIdx="0" presStyleCnt="9"/>
      <dgm:spPr/>
    </dgm:pt>
    <dgm:pt modelId="{5E3C1200-3DC7-4F80-9A1F-FF5FF0F04272}" type="pres">
      <dgm:prSet presAssocID="{15713833-7E63-4133-90D3-59A48A56C472}" presName="vert1" presStyleCnt="0"/>
      <dgm:spPr/>
    </dgm:pt>
    <dgm:pt modelId="{273AF58B-1ED8-4967-AB9B-9AA21568AEC0}" type="pres">
      <dgm:prSet presAssocID="{2E559D21-14B5-4563-936F-45C138681203}" presName="thickLine" presStyleLbl="alignNode1" presStyleIdx="1" presStyleCnt="9"/>
      <dgm:spPr/>
    </dgm:pt>
    <dgm:pt modelId="{512BE66C-1223-4F58-97E5-90D6C90CD874}" type="pres">
      <dgm:prSet presAssocID="{2E559D21-14B5-4563-936F-45C138681203}" presName="horz1" presStyleCnt="0"/>
      <dgm:spPr/>
    </dgm:pt>
    <dgm:pt modelId="{D036050C-504A-41C6-A42E-5BC8B48BF034}" type="pres">
      <dgm:prSet presAssocID="{2E559D21-14B5-4563-936F-45C138681203}" presName="tx1" presStyleLbl="revTx" presStyleIdx="1" presStyleCnt="9"/>
      <dgm:spPr/>
    </dgm:pt>
    <dgm:pt modelId="{03E46FE2-D08D-4C32-9D6F-700056C6792A}" type="pres">
      <dgm:prSet presAssocID="{2E559D21-14B5-4563-936F-45C138681203}" presName="vert1" presStyleCnt="0"/>
      <dgm:spPr/>
    </dgm:pt>
    <dgm:pt modelId="{D54AE64D-D3C0-4BCC-845F-6D2214F76CB4}" type="pres">
      <dgm:prSet presAssocID="{1E89F82E-3D66-49DE-8B34-6C196334B826}" presName="thickLine" presStyleLbl="alignNode1" presStyleIdx="2" presStyleCnt="9"/>
      <dgm:spPr/>
    </dgm:pt>
    <dgm:pt modelId="{15D93636-B110-460C-B751-EB8C6E8FF236}" type="pres">
      <dgm:prSet presAssocID="{1E89F82E-3D66-49DE-8B34-6C196334B826}" presName="horz1" presStyleCnt="0"/>
      <dgm:spPr/>
    </dgm:pt>
    <dgm:pt modelId="{A5F972E0-F934-4009-AB2F-9559F0D6ACDF}" type="pres">
      <dgm:prSet presAssocID="{1E89F82E-3D66-49DE-8B34-6C196334B826}" presName="tx1" presStyleLbl="revTx" presStyleIdx="2" presStyleCnt="9"/>
      <dgm:spPr/>
    </dgm:pt>
    <dgm:pt modelId="{EDCEFBF6-6D6A-45BA-A038-41A3BDF2E067}" type="pres">
      <dgm:prSet presAssocID="{1E89F82E-3D66-49DE-8B34-6C196334B826}" presName="vert1" presStyleCnt="0"/>
      <dgm:spPr/>
    </dgm:pt>
    <dgm:pt modelId="{384BE010-8BE3-4EC6-A59C-5DF7FBDFCDA4}" type="pres">
      <dgm:prSet presAssocID="{A9920563-52C4-4B0C-B5F0-7233D46B312F}" presName="thickLine" presStyleLbl="alignNode1" presStyleIdx="3" presStyleCnt="9"/>
      <dgm:spPr/>
    </dgm:pt>
    <dgm:pt modelId="{6847545D-03B7-4F63-9EA1-6B7344BC60E9}" type="pres">
      <dgm:prSet presAssocID="{A9920563-52C4-4B0C-B5F0-7233D46B312F}" presName="horz1" presStyleCnt="0"/>
      <dgm:spPr/>
    </dgm:pt>
    <dgm:pt modelId="{78786884-2A70-464F-A5C8-780B7DF65DE6}" type="pres">
      <dgm:prSet presAssocID="{A9920563-52C4-4B0C-B5F0-7233D46B312F}" presName="tx1" presStyleLbl="revTx" presStyleIdx="3" presStyleCnt="9"/>
      <dgm:spPr/>
    </dgm:pt>
    <dgm:pt modelId="{2A852649-2687-481F-A9B9-61249233F67A}" type="pres">
      <dgm:prSet presAssocID="{A9920563-52C4-4B0C-B5F0-7233D46B312F}" presName="vert1" presStyleCnt="0"/>
      <dgm:spPr/>
    </dgm:pt>
    <dgm:pt modelId="{86135175-61AB-4773-939F-B19165D3EB7D}" type="pres">
      <dgm:prSet presAssocID="{D59FE815-66AA-4D79-96CC-C37B0CC79CEA}" presName="thickLine" presStyleLbl="alignNode1" presStyleIdx="4" presStyleCnt="9"/>
      <dgm:spPr/>
    </dgm:pt>
    <dgm:pt modelId="{D926CCDD-9AAE-49F8-9C15-8C1DD1C04246}" type="pres">
      <dgm:prSet presAssocID="{D59FE815-66AA-4D79-96CC-C37B0CC79CEA}" presName="horz1" presStyleCnt="0"/>
      <dgm:spPr/>
    </dgm:pt>
    <dgm:pt modelId="{D30A5D8C-13AD-4156-8F21-88B90226D64A}" type="pres">
      <dgm:prSet presAssocID="{D59FE815-66AA-4D79-96CC-C37B0CC79CEA}" presName="tx1" presStyleLbl="revTx" presStyleIdx="4" presStyleCnt="9"/>
      <dgm:spPr/>
    </dgm:pt>
    <dgm:pt modelId="{D9A6CEB1-298E-4AB8-ADDD-6672C946D882}" type="pres">
      <dgm:prSet presAssocID="{D59FE815-66AA-4D79-96CC-C37B0CC79CEA}" presName="vert1" presStyleCnt="0"/>
      <dgm:spPr/>
    </dgm:pt>
    <dgm:pt modelId="{B56009F9-1F84-4AFB-83DB-60A1331A8DB6}" type="pres">
      <dgm:prSet presAssocID="{9DC3C3EF-C7FD-46E1-A673-39157A7660E9}" presName="thickLine" presStyleLbl="alignNode1" presStyleIdx="5" presStyleCnt="9"/>
      <dgm:spPr/>
    </dgm:pt>
    <dgm:pt modelId="{E8F6A32E-0891-4B30-82C5-B6848517564D}" type="pres">
      <dgm:prSet presAssocID="{9DC3C3EF-C7FD-46E1-A673-39157A7660E9}" presName="horz1" presStyleCnt="0"/>
      <dgm:spPr/>
    </dgm:pt>
    <dgm:pt modelId="{C32D119A-F0DA-4432-AEBF-7502DFEEB015}" type="pres">
      <dgm:prSet presAssocID="{9DC3C3EF-C7FD-46E1-A673-39157A7660E9}" presName="tx1" presStyleLbl="revTx" presStyleIdx="5" presStyleCnt="9"/>
      <dgm:spPr/>
    </dgm:pt>
    <dgm:pt modelId="{733BF812-415A-48FF-BC92-5F278B09A710}" type="pres">
      <dgm:prSet presAssocID="{9DC3C3EF-C7FD-46E1-A673-39157A7660E9}" presName="vert1" presStyleCnt="0"/>
      <dgm:spPr/>
    </dgm:pt>
    <dgm:pt modelId="{C2655445-FCA1-47FD-A976-9781346CBC57}" type="pres">
      <dgm:prSet presAssocID="{D1C5E4FF-ED40-4368-B089-8263C243F360}" presName="thickLine" presStyleLbl="alignNode1" presStyleIdx="6" presStyleCnt="9"/>
      <dgm:spPr/>
    </dgm:pt>
    <dgm:pt modelId="{44C35B98-E44E-4F58-AFDE-A718CBA50C5F}" type="pres">
      <dgm:prSet presAssocID="{D1C5E4FF-ED40-4368-B089-8263C243F360}" presName="horz1" presStyleCnt="0"/>
      <dgm:spPr/>
    </dgm:pt>
    <dgm:pt modelId="{BF8E3DD2-DBC7-4E64-A942-4C9CA533C5A8}" type="pres">
      <dgm:prSet presAssocID="{D1C5E4FF-ED40-4368-B089-8263C243F360}" presName="tx1" presStyleLbl="revTx" presStyleIdx="6" presStyleCnt="9"/>
      <dgm:spPr/>
    </dgm:pt>
    <dgm:pt modelId="{DD0EE6E6-B9CB-46D0-A0B6-B8E2B608A78B}" type="pres">
      <dgm:prSet presAssocID="{D1C5E4FF-ED40-4368-B089-8263C243F360}" presName="vert1" presStyleCnt="0"/>
      <dgm:spPr/>
    </dgm:pt>
    <dgm:pt modelId="{011442F1-B018-46C1-AD51-B59D1435B639}" type="pres">
      <dgm:prSet presAssocID="{E5113C6D-2516-411D-A8B0-F6CC4CC9780F}" presName="thickLine" presStyleLbl="alignNode1" presStyleIdx="7" presStyleCnt="9"/>
      <dgm:spPr/>
    </dgm:pt>
    <dgm:pt modelId="{261CBA94-C8B3-4D30-AFEC-447F754C6D1F}" type="pres">
      <dgm:prSet presAssocID="{E5113C6D-2516-411D-A8B0-F6CC4CC9780F}" presName="horz1" presStyleCnt="0"/>
      <dgm:spPr/>
    </dgm:pt>
    <dgm:pt modelId="{EC7441C1-8527-4DF8-972C-0D78D158E961}" type="pres">
      <dgm:prSet presAssocID="{E5113C6D-2516-411D-A8B0-F6CC4CC9780F}" presName="tx1" presStyleLbl="revTx" presStyleIdx="7" presStyleCnt="9"/>
      <dgm:spPr/>
    </dgm:pt>
    <dgm:pt modelId="{3E270D83-5A23-4065-8673-6449CB56C44E}" type="pres">
      <dgm:prSet presAssocID="{E5113C6D-2516-411D-A8B0-F6CC4CC9780F}" presName="vert1" presStyleCnt="0"/>
      <dgm:spPr/>
    </dgm:pt>
    <dgm:pt modelId="{5679AB2E-2E35-40A6-ADC3-1F7755C36336}" type="pres">
      <dgm:prSet presAssocID="{AC512EC9-7A5B-4760-8409-AEB4E631EC16}" presName="thickLine" presStyleLbl="alignNode1" presStyleIdx="8" presStyleCnt="9"/>
      <dgm:spPr/>
    </dgm:pt>
    <dgm:pt modelId="{283CDA0F-BDBE-4DF9-9126-117A345D852A}" type="pres">
      <dgm:prSet presAssocID="{AC512EC9-7A5B-4760-8409-AEB4E631EC16}" presName="horz1" presStyleCnt="0"/>
      <dgm:spPr/>
    </dgm:pt>
    <dgm:pt modelId="{86F5204A-CD71-4B96-832B-D337E14C3ED0}" type="pres">
      <dgm:prSet presAssocID="{AC512EC9-7A5B-4760-8409-AEB4E631EC16}" presName="tx1" presStyleLbl="revTx" presStyleIdx="8" presStyleCnt="9"/>
      <dgm:spPr/>
    </dgm:pt>
    <dgm:pt modelId="{BB81494C-99EA-427D-9756-E63A1CFB74C1}" type="pres">
      <dgm:prSet presAssocID="{AC512EC9-7A5B-4760-8409-AEB4E631EC16}" presName="vert1" presStyleCnt="0"/>
      <dgm:spPr/>
    </dgm:pt>
  </dgm:ptLst>
  <dgm:cxnLst>
    <dgm:cxn modelId="{A6DAB108-2154-4ED7-80A6-6D09EEE15EB6}" type="presOf" srcId="{D1C5E4FF-ED40-4368-B089-8263C243F360}" destId="{BF8E3DD2-DBC7-4E64-A942-4C9CA533C5A8}" srcOrd="0" destOrd="0" presId="urn:microsoft.com/office/officeart/2008/layout/LinedList"/>
    <dgm:cxn modelId="{5A1BCE18-1E7C-4FD1-95DF-63D9A910880B}" srcId="{AE49D890-9977-4FC4-AFC4-DE3911526EBE}" destId="{AC512EC9-7A5B-4760-8409-AEB4E631EC16}" srcOrd="8" destOrd="0" parTransId="{3C5B748E-21E7-4E13-8D85-B9E65BBE1C26}" sibTransId="{8BB23BF0-6FFC-42F8-A554-772CDA34B0F5}"/>
    <dgm:cxn modelId="{F2BF8933-CD99-4D32-B110-6E61165F74C9}" type="presOf" srcId="{2E559D21-14B5-4563-936F-45C138681203}" destId="{D036050C-504A-41C6-A42E-5BC8B48BF034}" srcOrd="0" destOrd="0" presId="urn:microsoft.com/office/officeart/2008/layout/LinedList"/>
    <dgm:cxn modelId="{9C459B37-6E3F-43BC-AC78-182E4A426637}" srcId="{AE49D890-9977-4FC4-AFC4-DE3911526EBE}" destId="{2E559D21-14B5-4563-936F-45C138681203}" srcOrd="1" destOrd="0" parTransId="{CA372B4E-7CB4-4D9A-88C2-9A14E2535392}" sibTransId="{7B60FE3E-7321-4492-B510-A681BFFC9EB0}"/>
    <dgm:cxn modelId="{7ACA0D70-95A7-4338-BBF8-F7C590628EE9}" srcId="{AE49D890-9977-4FC4-AFC4-DE3911526EBE}" destId="{D59FE815-66AA-4D79-96CC-C37B0CC79CEA}" srcOrd="4" destOrd="0" parTransId="{0C096782-DA02-4D3E-9A05-403A687B7A55}" sibTransId="{31BFCCFE-D196-4726-B5AE-1D31B32F4AB8}"/>
    <dgm:cxn modelId="{B1740E53-694A-4E88-BA58-F91E2508327F}" type="presOf" srcId="{A9920563-52C4-4B0C-B5F0-7233D46B312F}" destId="{78786884-2A70-464F-A5C8-780B7DF65DE6}" srcOrd="0" destOrd="0" presId="urn:microsoft.com/office/officeart/2008/layout/LinedList"/>
    <dgm:cxn modelId="{A6624A77-F055-48D5-9ADD-5A9073CA1DA9}" type="presOf" srcId="{9DC3C3EF-C7FD-46E1-A673-39157A7660E9}" destId="{C32D119A-F0DA-4432-AEBF-7502DFEEB015}" srcOrd="0" destOrd="0" presId="urn:microsoft.com/office/officeart/2008/layout/LinedList"/>
    <dgm:cxn modelId="{E24BFD79-2BB1-4C29-B267-911E6E008B03}" srcId="{AE49D890-9977-4FC4-AFC4-DE3911526EBE}" destId="{E5113C6D-2516-411D-A8B0-F6CC4CC9780F}" srcOrd="7" destOrd="0" parTransId="{41CCD5C4-F859-4E13-94B8-96DD6919C72E}" sibTransId="{4920442A-70E4-4044-8E53-51E77D829AE7}"/>
    <dgm:cxn modelId="{48A45A5A-CD4F-4888-9519-0DE4A03E6AE0}" type="presOf" srcId="{15713833-7E63-4133-90D3-59A48A56C472}" destId="{F4C9CA6F-BAD9-429C-AB37-CACE3548D5AA}" srcOrd="0" destOrd="0" presId="urn:microsoft.com/office/officeart/2008/layout/LinedList"/>
    <dgm:cxn modelId="{1160B792-8B68-478B-92E8-0257C3764F11}" srcId="{AE49D890-9977-4FC4-AFC4-DE3911526EBE}" destId="{15713833-7E63-4133-90D3-59A48A56C472}" srcOrd="0" destOrd="0" parTransId="{530188A1-E4F5-4373-9524-6C31ADEAA60F}" sibTransId="{EAB483CD-EEFD-4060-A7A6-13EFE7BE5BE4}"/>
    <dgm:cxn modelId="{E06A3BAC-376B-4FF3-B2EE-7149C44C9EBF}" srcId="{AE49D890-9977-4FC4-AFC4-DE3911526EBE}" destId="{1E89F82E-3D66-49DE-8B34-6C196334B826}" srcOrd="2" destOrd="0" parTransId="{1AA3AD81-6615-4D91-89F0-60563A0814BB}" sibTransId="{E406D970-FE42-4D5B-96E9-5B5F076C04B6}"/>
    <dgm:cxn modelId="{634E3EAD-2AE6-4127-BDF9-4231B2D97FEA}" type="presOf" srcId="{1E89F82E-3D66-49DE-8B34-6C196334B826}" destId="{A5F972E0-F934-4009-AB2F-9559F0D6ACDF}" srcOrd="0" destOrd="0" presId="urn:microsoft.com/office/officeart/2008/layout/LinedList"/>
    <dgm:cxn modelId="{EABAA9AF-A817-4EDA-85DF-38C869810CDF}" type="presOf" srcId="{AC512EC9-7A5B-4760-8409-AEB4E631EC16}" destId="{86F5204A-CD71-4B96-832B-D337E14C3ED0}" srcOrd="0" destOrd="0" presId="urn:microsoft.com/office/officeart/2008/layout/LinedList"/>
    <dgm:cxn modelId="{58AED6C5-0BD4-4F4E-91EF-96506D07AD5C}" srcId="{AE49D890-9977-4FC4-AFC4-DE3911526EBE}" destId="{D1C5E4FF-ED40-4368-B089-8263C243F360}" srcOrd="6" destOrd="0" parTransId="{59EA4E5D-F95B-4E8F-B7EC-80819021FF2C}" sibTransId="{3B9BB910-6539-4B5E-A725-871FBAFE65C0}"/>
    <dgm:cxn modelId="{8FD1F0C6-D2B6-45B3-8B81-5759D1F828CD}" srcId="{AE49D890-9977-4FC4-AFC4-DE3911526EBE}" destId="{A9920563-52C4-4B0C-B5F0-7233D46B312F}" srcOrd="3" destOrd="0" parTransId="{FC2A6E0C-D0F7-4198-B82E-FA178B376684}" sibTransId="{2B13EFFE-1710-4405-B591-72FEA26025CE}"/>
    <dgm:cxn modelId="{CBAA33DA-2E33-4B1D-8905-2F53613DF29B}" type="presOf" srcId="{AE49D890-9977-4FC4-AFC4-DE3911526EBE}" destId="{6A249412-EF0E-48AB-8131-F79EB5A0A067}" srcOrd="0" destOrd="0" presId="urn:microsoft.com/office/officeart/2008/layout/LinedList"/>
    <dgm:cxn modelId="{0272FAE6-E9D1-4552-AFC0-10E290F3BACA}" srcId="{AE49D890-9977-4FC4-AFC4-DE3911526EBE}" destId="{9DC3C3EF-C7FD-46E1-A673-39157A7660E9}" srcOrd="5" destOrd="0" parTransId="{0254A932-2372-49CB-A48E-936B3F191432}" sibTransId="{371046C8-6996-492A-A9BC-BD3441EB9855}"/>
    <dgm:cxn modelId="{72B6E9EC-B4E2-47EC-9E92-FADB64BB2DC0}" type="presOf" srcId="{D59FE815-66AA-4D79-96CC-C37B0CC79CEA}" destId="{D30A5D8C-13AD-4156-8F21-88B90226D64A}" srcOrd="0" destOrd="0" presId="urn:microsoft.com/office/officeart/2008/layout/LinedList"/>
    <dgm:cxn modelId="{EBC5BCF6-C8AB-4CC3-A38F-7AB7F1499279}" type="presOf" srcId="{E5113C6D-2516-411D-A8B0-F6CC4CC9780F}" destId="{EC7441C1-8527-4DF8-972C-0D78D158E961}" srcOrd="0" destOrd="0" presId="urn:microsoft.com/office/officeart/2008/layout/LinedList"/>
    <dgm:cxn modelId="{49064D6A-8848-4844-A87F-534EFA83A362}" type="presParOf" srcId="{6A249412-EF0E-48AB-8131-F79EB5A0A067}" destId="{7DCD8D27-9721-4081-B500-639E9C7E2986}" srcOrd="0" destOrd="0" presId="urn:microsoft.com/office/officeart/2008/layout/LinedList"/>
    <dgm:cxn modelId="{CAB53675-E617-4CF0-BFE4-150DB980506C}" type="presParOf" srcId="{6A249412-EF0E-48AB-8131-F79EB5A0A067}" destId="{78272EA4-306E-4523-B2ED-6A2B1BB08776}" srcOrd="1" destOrd="0" presId="urn:microsoft.com/office/officeart/2008/layout/LinedList"/>
    <dgm:cxn modelId="{5265C03F-CFE6-4174-BB3E-F953FD211526}" type="presParOf" srcId="{78272EA4-306E-4523-B2ED-6A2B1BB08776}" destId="{F4C9CA6F-BAD9-429C-AB37-CACE3548D5AA}" srcOrd="0" destOrd="0" presId="urn:microsoft.com/office/officeart/2008/layout/LinedList"/>
    <dgm:cxn modelId="{3A01283D-C936-40AC-BFC1-5F45AB846E60}" type="presParOf" srcId="{78272EA4-306E-4523-B2ED-6A2B1BB08776}" destId="{5E3C1200-3DC7-4F80-9A1F-FF5FF0F04272}" srcOrd="1" destOrd="0" presId="urn:microsoft.com/office/officeart/2008/layout/LinedList"/>
    <dgm:cxn modelId="{3F2B83B7-AB14-47CB-BA81-3A1B211C6E07}" type="presParOf" srcId="{6A249412-EF0E-48AB-8131-F79EB5A0A067}" destId="{273AF58B-1ED8-4967-AB9B-9AA21568AEC0}" srcOrd="2" destOrd="0" presId="urn:microsoft.com/office/officeart/2008/layout/LinedList"/>
    <dgm:cxn modelId="{78C9E1EA-DEAF-4710-9354-895603EA140A}" type="presParOf" srcId="{6A249412-EF0E-48AB-8131-F79EB5A0A067}" destId="{512BE66C-1223-4F58-97E5-90D6C90CD874}" srcOrd="3" destOrd="0" presId="urn:microsoft.com/office/officeart/2008/layout/LinedList"/>
    <dgm:cxn modelId="{DAEDD299-061A-4FA3-8FC3-9356CEDEAD4D}" type="presParOf" srcId="{512BE66C-1223-4F58-97E5-90D6C90CD874}" destId="{D036050C-504A-41C6-A42E-5BC8B48BF034}" srcOrd="0" destOrd="0" presId="urn:microsoft.com/office/officeart/2008/layout/LinedList"/>
    <dgm:cxn modelId="{BE7AB4E9-2AFF-424F-BCC9-80913B03116E}" type="presParOf" srcId="{512BE66C-1223-4F58-97E5-90D6C90CD874}" destId="{03E46FE2-D08D-4C32-9D6F-700056C6792A}" srcOrd="1" destOrd="0" presId="urn:microsoft.com/office/officeart/2008/layout/LinedList"/>
    <dgm:cxn modelId="{0C8CA8FC-CEEF-46AC-AE50-7D5055B6E815}" type="presParOf" srcId="{6A249412-EF0E-48AB-8131-F79EB5A0A067}" destId="{D54AE64D-D3C0-4BCC-845F-6D2214F76CB4}" srcOrd="4" destOrd="0" presId="urn:microsoft.com/office/officeart/2008/layout/LinedList"/>
    <dgm:cxn modelId="{B1B78820-86E0-4D12-949D-64730CABCE79}" type="presParOf" srcId="{6A249412-EF0E-48AB-8131-F79EB5A0A067}" destId="{15D93636-B110-460C-B751-EB8C6E8FF236}" srcOrd="5" destOrd="0" presId="urn:microsoft.com/office/officeart/2008/layout/LinedList"/>
    <dgm:cxn modelId="{FA6BA81F-3BBB-481E-9FDE-6F2E8B4072C0}" type="presParOf" srcId="{15D93636-B110-460C-B751-EB8C6E8FF236}" destId="{A5F972E0-F934-4009-AB2F-9559F0D6ACDF}" srcOrd="0" destOrd="0" presId="urn:microsoft.com/office/officeart/2008/layout/LinedList"/>
    <dgm:cxn modelId="{45D11B1B-6D51-4499-93B6-F5A240C85E50}" type="presParOf" srcId="{15D93636-B110-460C-B751-EB8C6E8FF236}" destId="{EDCEFBF6-6D6A-45BA-A038-41A3BDF2E067}" srcOrd="1" destOrd="0" presId="urn:microsoft.com/office/officeart/2008/layout/LinedList"/>
    <dgm:cxn modelId="{0B57D4E3-9979-41D2-AD4F-0F21D0802102}" type="presParOf" srcId="{6A249412-EF0E-48AB-8131-F79EB5A0A067}" destId="{384BE010-8BE3-4EC6-A59C-5DF7FBDFCDA4}" srcOrd="6" destOrd="0" presId="urn:microsoft.com/office/officeart/2008/layout/LinedList"/>
    <dgm:cxn modelId="{99BF30BA-B249-424F-B1AC-C82F4A9F7FEB}" type="presParOf" srcId="{6A249412-EF0E-48AB-8131-F79EB5A0A067}" destId="{6847545D-03B7-4F63-9EA1-6B7344BC60E9}" srcOrd="7" destOrd="0" presId="urn:microsoft.com/office/officeart/2008/layout/LinedList"/>
    <dgm:cxn modelId="{9CBD0204-D8B3-46FD-B82C-F38736AD9D76}" type="presParOf" srcId="{6847545D-03B7-4F63-9EA1-6B7344BC60E9}" destId="{78786884-2A70-464F-A5C8-780B7DF65DE6}" srcOrd="0" destOrd="0" presId="urn:microsoft.com/office/officeart/2008/layout/LinedList"/>
    <dgm:cxn modelId="{8EE97EE6-7FFA-4D47-B3F4-47471AFB01C7}" type="presParOf" srcId="{6847545D-03B7-4F63-9EA1-6B7344BC60E9}" destId="{2A852649-2687-481F-A9B9-61249233F67A}" srcOrd="1" destOrd="0" presId="urn:microsoft.com/office/officeart/2008/layout/LinedList"/>
    <dgm:cxn modelId="{C549B1C2-97EF-4685-BD1F-8D07C33C1EF0}" type="presParOf" srcId="{6A249412-EF0E-48AB-8131-F79EB5A0A067}" destId="{86135175-61AB-4773-939F-B19165D3EB7D}" srcOrd="8" destOrd="0" presId="urn:microsoft.com/office/officeart/2008/layout/LinedList"/>
    <dgm:cxn modelId="{CD6E3BAB-0349-46C0-9F6C-0964D20E6543}" type="presParOf" srcId="{6A249412-EF0E-48AB-8131-F79EB5A0A067}" destId="{D926CCDD-9AAE-49F8-9C15-8C1DD1C04246}" srcOrd="9" destOrd="0" presId="urn:microsoft.com/office/officeart/2008/layout/LinedList"/>
    <dgm:cxn modelId="{8DDC4F67-F77E-490D-AFEF-05A7C69C1CFC}" type="presParOf" srcId="{D926CCDD-9AAE-49F8-9C15-8C1DD1C04246}" destId="{D30A5D8C-13AD-4156-8F21-88B90226D64A}" srcOrd="0" destOrd="0" presId="urn:microsoft.com/office/officeart/2008/layout/LinedList"/>
    <dgm:cxn modelId="{DBD0B93D-7182-4E3B-8F93-E18AE166152F}" type="presParOf" srcId="{D926CCDD-9AAE-49F8-9C15-8C1DD1C04246}" destId="{D9A6CEB1-298E-4AB8-ADDD-6672C946D882}" srcOrd="1" destOrd="0" presId="urn:microsoft.com/office/officeart/2008/layout/LinedList"/>
    <dgm:cxn modelId="{DFAD3FBF-9438-4401-89FB-A1B6E6269C40}" type="presParOf" srcId="{6A249412-EF0E-48AB-8131-F79EB5A0A067}" destId="{B56009F9-1F84-4AFB-83DB-60A1331A8DB6}" srcOrd="10" destOrd="0" presId="urn:microsoft.com/office/officeart/2008/layout/LinedList"/>
    <dgm:cxn modelId="{D0BC4C4F-A13D-4FD0-8203-026F169BFF3E}" type="presParOf" srcId="{6A249412-EF0E-48AB-8131-F79EB5A0A067}" destId="{E8F6A32E-0891-4B30-82C5-B6848517564D}" srcOrd="11" destOrd="0" presId="urn:microsoft.com/office/officeart/2008/layout/LinedList"/>
    <dgm:cxn modelId="{4276CBF7-ABD4-4300-8008-0C77755E8BF8}" type="presParOf" srcId="{E8F6A32E-0891-4B30-82C5-B6848517564D}" destId="{C32D119A-F0DA-4432-AEBF-7502DFEEB015}" srcOrd="0" destOrd="0" presId="urn:microsoft.com/office/officeart/2008/layout/LinedList"/>
    <dgm:cxn modelId="{BF38F6F0-9F9D-4A97-8759-1CE5EE1C9132}" type="presParOf" srcId="{E8F6A32E-0891-4B30-82C5-B6848517564D}" destId="{733BF812-415A-48FF-BC92-5F278B09A710}" srcOrd="1" destOrd="0" presId="urn:microsoft.com/office/officeart/2008/layout/LinedList"/>
    <dgm:cxn modelId="{C32D3340-88E4-4187-9BD2-A0B3F851119C}" type="presParOf" srcId="{6A249412-EF0E-48AB-8131-F79EB5A0A067}" destId="{C2655445-FCA1-47FD-A976-9781346CBC57}" srcOrd="12" destOrd="0" presId="urn:microsoft.com/office/officeart/2008/layout/LinedList"/>
    <dgm:cxn modelId="{C12FA1E6-37D4-44F1-870C-F017C84636E6}" type="presParOf" srcId="{6A249412-EF0E-48AB-8131-F79EB5A0A067}" destId="{44C35B98-E44E-4F58-AFDE-A718CBA50C5F}" srcOrd="13" destOrd="0" presId="urn:microsoft.com/office/officeart/2008/layout/LinedList"/>
    <dgm:cxn modelId="{9D5E4DE5-805B-4577-8C4D-A2FDF30AE8A7}" type="presParOf" srcId="{44C35B98-E44E-4F58-AFDE-A718CBA50C5F}" destId="{BF8E3DD2-DBC7-4E64-A942-4C9CA533C5A8}" srcOrd="0" destOrd="0" presId="urn:microsoft.com/office/officeart/2008/layout/LinedList"/>
    <dgm:cxn modelId="{7D9EB9AA-37E8-4880-A6CE-A957CAD1D59C}" type="presParOf" srcId="{44C35B98-E44E-4F58-AFDE-A718CBA50C5F}" destId="{DD0EE6E6-B9CB-46D0-A0B6-B8E2B608A78B}" srcOrd="1" destOrd="0" presId="urn:microsoft.com/office/officeart/2008/layout/LinedList"/>
    <dgm:cxn modelId="{8DAF8A6D-6E35-461E-A7B0-38E90F63EE95}" type="presParOf" srcId="{6A249412-EF0E-48AB-8131-F79EB5A0A067}" destId="{011442F1-B018-46C1-AD51-B59D1435B639}" srcOrd="14" destOrd="0" presId="urn:microsoft.com/office/officeart/2008/layout/LinedList"/>
    <dgm:cxn modelId="{C1FD26C1-A8F8-4CB1-BCFF-7B9A1858F129}" type="presParOf" srcId="{6A249412-EF0E-48AB-8131-F79EB5A0A067}" destId="{261CBA94-C8B3-4D30-AFEC-447F754C6D1F}" srcOrd="15" destOrd="0" presId="urn:microsoft.com/office/officeart/2008/layout/LinedList"/>
    <dgm:cxn modelId="{7C7EB749-BB6D-4490-8747-5F465348B1D2}" type="presParOf" srcId="{261CBA94-C8B3-4D30-AFEC-447F754C6D1F}" destId="{EC7441C1-8527-4DF8-972C-0D78D158E961}" srcOrd="0" destOrd="0" presId="urn:microsoft.com/office/officeart/2008/layout/LinedList"/>
    <dgm:cxn modelId="{5CB2F1C8-70DA-4FA8-9B7C-38421CFB8ED4}" type="presParOf" srcId="{261CBA94-C8B3-4D30-AFEC-447F754C6D1F}" destId="{3E270D83-5A23-4065-8673-6449CB56C44E}" srcOrd="1" destOrd="0" presId="urn:microsoft.com/office/officeart/2008/layout/LinedList"/>
    <dgm:cxn modelId="{ACC93983-2E5A-4DDF-882B-9EF3D09E5A60}" type="presParOf" srcId="{6A249412-EF0E-48AB-8131-F79EB5A0A067}" destId="{5679AB2E-2E35-40A6-ADC3-1F7755C36336}" srcOrd="16" destOrd="0" presId="urn:microsoft.com/office/officeart/2008/layout/LinedList"/>
    <dgm:cxn modelId="{7DDEA881-D2D8-49C8-A1E4-1322D0180F6C}" type="presParOf" srcId="{6A249412-EF0E-48AB-8131-F79EB5A0A067}" destId="{283CDA0F-BDBE-4DF9-9126-117A345D852A}" srcOrd="17" destOrd="0" presId="urn:microsoft.com/office/officeart/2008/layout/LinedList"/>
    <dgm:cxn modelId="{BB03C677-F2D3-406E-A8C5-66E774E62AF3}" type="presParOf" srcId="{283CDA0F-BDBE-4DF9-9126-117A345D852A}" destId="{86F5204A-CD71-4B96-832B-D337E14C3ED0}" srcOrd="0" destOrd="0" presId="urn:microsoft.com/office/officeart/2008/layout/LinedList"/>
    <dgm:cxn modelId="{FC45BF95-D41F-48C4-B83E-14AE01D13753}" type="presParOf" srcId="{283CDA0F-BDBE-4DF9-9126-117A345D852A}" destId="{BB81494C-99EA-427D-9756-E63A1CFB74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472C8-C430-4254-9D1D-51EA76B71AC2}">
      <dsp:nvSpPr>
        <dsp:cNvPr id="0" name=""/>
        <dsp:cNvSpPr/>
      </dsp:nvSpPr>
      <dsp:spPr>
        <a:xfrm>
          <a:off x="0" y="0"/>
          <a:ext cx="10844893" cy="2260158"/>
        </a:xfrm>
        <a:prstGeom prst="roundRect">
          <a:avLst>
            <a:gd name="adj" fmla="val 10000"/>
          </a:avLst>
        </a:prstGeom>
        <a:solidFill>
          <a:srgbClr val="0078D7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0078D7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BCFD-F0C3-4D2B-BA57-BBFD88E1FAAB}">
      <dsp:nvSpPr>
        <dsp:cNvPr id="0" name=""/>
        <dsp:cNvSpPr/>
      </dsp:nvSpPr>
      <dsp:spPr>
        <a:xfrm>
          <a:off x="328333" y="301354"/>
          <a:ext cx="2369354" cy="16574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" t="2632" r="-170" b="-22630"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5DB3A-8625-484C-978E-331326342A0C}">
      <dsp:nvSpPr>
        <dsp:cNvPr id="0" name=""/>
        <dsp:cNvSpPr/>
      </dsp:nvSpPr>
      <dsp:spPr>
        <a:xfrm rot="10800000">
          <a:off x="328333" y="2260158"/>
          <a:ext cx="2369354" cy="2762415"/>
        </a:xfrm>
        <a:prstGeom prst="round2SameRect">
          <a:avLst>
            <a:gd name="adj1" fmla="val 10500"/>
            <a:gd name="adj2" fmla="val 0"/>
          </a:avLst>
        </a:prstGeo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Hệ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r>
            <a:rPr lang="en-US" sz="20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Loại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Phân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quyền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loại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10800000">
        <a:off x="401199" y="2260158"/>
        <a:ext cx="2223622" cy="2689549"/>
      </dsp:txXfrm>
    </dsp:sp>
    <dsp:sp modelId="{E5B7F297-C2A3-4602-9881-A043037D3D19}">
      <dsp:nvSpPr>
        <dsp:cNvPr id="0" name=""/>
        <dsp:cNvSpPr/>
      </dsp:nvSpPr>
      <dsp:spPr>
        <a:xfrm>
          <a:off x="2934623" y="301354"/>
          <a:ext cx="2369354" cy="16574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" t="-525" r="-170" b="-525"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682DE-3CBA-4127-89A0-96C53CFE2355}">
      <dsp:nvSpPr>
        <dsp:cNvPr id="0" name=""/>
        <dsp:cNvSpPr/>
      </dsp:nvSpPr>
      <dsp:spPr>
        <a:xfrm rot="10800000">
          <a:off x="2934623" y="2260158"/>
          <a:ext cx="2369354" cy="2762415"/>
        </a:xfrm>
        <a:prstGeom prst="round2SameRect">
          <a:avLst>
            <a:gd name="adj1" fmla="val 10500"/>
            <a:gd name="adj2" fmla="val 0"/>
          </a:avLst>
        </a:prstGeo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lô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Chi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tiết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lô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</a:p>
      </dsp:txBody>
      <dsp:txXfrm rot="10800000">
        <a:off x="3007489" y="2260158"/>
        <a:ext cx="2223622" cy="2689549"/>
      </dsp:txXfrm>
    </dsp:sp>
    <dsp:sp modelId="{F40E7AC4-0813-4C20-A4AC-7DF8D52FCDD1}">
      <dsp:nvSpPr>
        <dsp:cNvPr id="0" name=""/>
        <dsp:cNvSpPr/>
      </dsp:nvSpPr>
      <dsp:spPr>
        <a:xfrm>
          <a:off x="5540914" y="301354"/>
          <a:ext cx="2369354" cy="16574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" t="-3682" r="-170" b="-3682"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7482-C05C-4EF9-8EE0-4313CE419850}">
      <dsp:nvSpPr>
        <dsp:cNvPr id="0" name=""/>
        <dsp:cNvSpPr/>
      </dsp:nvSpPr>
      <dsp:spPr>
        <a:xfrm rot="10800000">
          <a:off x="5540914" y="2260158"/>
          <a:ext cx="2369354" cy="2762415"/>
        </a:xfrm>
        <a:prstGeom prst="round2SameRect">
          <a:avLst>
            <a:gd name="adj1" fmla="val 10500"/>
            <a:gd name="adj2" fmla="val 0"/>
          </a:avLst>
        </a:prstGeo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5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</a:t>
          </a:r>
          <a:r>
            <a:rPr lang="en-US" sz="15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5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lục</a:t>
          </a:r>
          <a:r>
            <a:rPr lang="en-US" sz="15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1500" b="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mẫu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chỉnh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sửa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danh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vào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sổ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lục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lên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cổng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để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5613780" y="2260158"/>
        <a:ext cx="2223622" cy="2689549"/>
      </dsp:txXfrm>
    </dsp:sp>
    <dsp:sp modelId="{F5CAF59B-9EBD-401D-A100-A2DED9385B95}">
      <dsp:nvSpPr>
        <dsp:cNvPr id="0" name=""/>
        <dsp:cNvSpPr/>
      </dsp:nvSpPr>
      <dsp:spPr>
        <a:xfrm>
          <a:off x="8147204" y="292652"/>
          <a:ext cx="2369354" cy="167485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" r="-170"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9F99E-283E-4282-96E1-0450A5E71482}">
      <dsp:nvSpPr>
        <dsp:cNvPr id="0" name=""/>
        <dsp:cNvSpPr/>
      </dsp:nvSpPr>
      <dsp:spPr>
        <a:xfrm rot="10800000">
          <a:off x="8147204" y="2260158"/>
          <a:ext cx="2369354" cy="2762415"/>
        </a:xfrm>
        <a:prstGeom prst="round2SameRect">
          <a:avLst>
            <a:gd name="adj1" fmla="val 10500"/>
            <a:gd name="adj2" fmla="val 0"/>
          </a:avLst>
        </a:prstGeom>
        <a:solidFill>
          <a:srgbClr val="0078D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Báo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cáo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hằng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năm</a:t>
          </a:r>
          <a:endParaRPr lang="en-US" sz="1200" b="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còn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để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dự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trù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xin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endParaRPr lang="en-US" sz="1200" b="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Hủyphôi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</a:t>
          </a:r>
        </a:p>
      </dsp:txBody>
      <dsp:txXfrm rot="10800000">
        <a:off x="8220070" y="2260158"/>
        <a:ext cx="2223622" cy="2689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B43D8-1950-4047-8C96-E9B33CCFFA70}">
      <dsp:nvSpPr>
        <dsp:cNvPr id="0" name=""/>
        <dsp:cNvSpPr/>
      </dsp:nvSpPr>
      <dsp:spPr>
        <a:xfrm>
          <a:off x="0" y="4414327"/>
          <a:ext cx="7467600" cy="579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in,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endParaRPr lang="en-US" sz="18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414327"/>
        <a:ext cx="7467600" cy="579378"/>
      </dsp:txXfrm>
    </dsp:sp>
    <dsp:sp modelId="{451FFCD3-C093-4283-ABB3-F77090878A4C}">
      <dsp:nvSpPr>
        <dsp:cNvPr id="0" name=""/>
        <dsp:cNvSpPr/>
      </dsp:nvSpPr>
      <dsp:spPr>
        <a:xfrm rot="10800000">
          <a:off x="0" y="3531934"/>
          <a:ext cx="7467600" cy="8910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canh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chỉnh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lại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10800000">
        <a:off x="0" y="3531934"/>
        <a:ext cx="7467600" cy="578999"/>
      </dsp:txXfrm>
    </dsp:sp>
    <dsp:sp modelId="{7680B1B0-17F0-4AC3-8ED7-03D6B955BD6E}">
      <dsp:nvSpPr>
        <dsp:cNvPr id="0" name=""/>
        <dsp:cNvSpPr/>
      </dsp:nvSpPr>
      <dsp:spPr>
        <a:xfrm rot="10800000">
          <a:off x="0" y="2649541"/>
          <a:ext cx="7467600" cy="8910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Dựa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vào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lô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tự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tập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tương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với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tình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trạng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10800000">
        <a:off x="0" y="2649541"/>
        <a:ext cx="7467600" cy="578999"/>
      </dsp:txXfrm>
    </dsp:sp>
    <dsp:sp modelId="{C54C3027-D902-4425-ADE4-574D448DE1D5}">
      <dsp:nvSpPr>
        <dsp:cNvPr id="0" name=""/>
        <dsp:cNvSpPr/>
      </dsp:nvSpPr>
      <dsp:spPr>
        <a:xfrm rot="10800000">
          <a:off x="0" y="1767149"/>
          <a:ext cx="7467600" cy="8910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lô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bắt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đầu</a:t>
          </a:r>
          <a:endParaRPr lang="en-US" sz="18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0" y="1767149"/>
        <a:ext cx="7467600" cy="578999"/>
      </dsp:txXfrm>
    </dsp:sp>
    <dsp:sp modelId="{11558C44-43C4-470D-BCA3-48400330AB48}">
      <dsp:nvSpPr>
        <dsp:cNvPr id="0" name=""/>
        <dsp:cNvSpPr/>
      </dsp:nvSpPr>
      <dsp:spPr>
        <a:xfrm rot="10800000">
          <a:off x="0" y="884756"/>
          <a:ext cx="7467600" cy="8910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nhận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10800000">
        <a:off x="0" y="884756"/>
        <a:ext cx="7467600" cy="578999"/>
      </dsp:txXfrm>
    </dsp:sp>
    <dsp:sp modelId="{1924EF17-3B1F-45D6-A2E5-CD669C066A9B}">
      <dsp:nvSpPr>
        <dsp:cNvPr id="0" name=""/>
        <dsp:cNvSpPr/>
      </dsp:nvSpPr>
      <dsp:spPr>
        <a:xfrm rot="10800000">
          <a:off x="0" y="2363"/>
          <a:ext cx="7467600" cy="8910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kê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tình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hình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để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chuẩn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bị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mua</a:t>
          </a:r>
          <a:r>
            <a:rPr lang="en-US" sz="18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in </a:t>
          </a:r>
          <a:r>
            <a:rPr lang="en-US" sz="18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endParaRPr lang="en-US" sz="18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0" y="2363"/>
        <a:ext cx="7467600" cy="578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4A00E-F21A-4FB6-A3AD-B3D41C7E1E56}">
      <dsp:nvSpPr>
        <dsp:cNvPr id="0" name=""/>
        <dsp:cNvSpPr/>
      </dsp:nvSpPr>
      <dsp:spPr>
        <a:xfrm>
          <a:off x="4683" y="0"/>
          <a:ext cx="1408491" cy="460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sử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văn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bằng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</a:p>
      </dsp:txBody>
      <dsp:txXfrm>
        <a:off x="4683" y="1841500"/>
        <a:ext cx="1408491" cy="1841500"/>
      </dsp:txXfrm>
    </dsp:sp>
    <dsp:sp modelId="{9A02327A-10D7-48AD-AD9A-9E64ECF37230}">
      <dsp:nvSpPr>
        <dsp:cNvPr id="0" name=""/>
        <dsp:cNvSpPr/>
      </dsp:nvSpPr>
      <dsp:spPr>
        <a:xfrm>
          <a:off x="247388" y="338290"/>
          <a:ext cx="923080" cy="10019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BA5E6-4766-487B-8EC7-216A6BB2A0E4}">
      <dsp:nvSpPr>
        <dsp:cNvPr id="0" name=""/>
        <dsp:cNvSpPr/>
      </dsp:nvSpPr>
      <dsp:spPr>
        <a:xfrm>
          <a:off x="1455429" y="0"/>
          <a:ext cx="1408491" cy="460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hệ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đợt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quyết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định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công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455429" y="1841500"/>
        <a:ext cx="1408491" cy="1841500"/>
      </dsp:txXfrm>
    </dsp:sp>
    <dsp:sp modelId="{D9B3E387-8A86-462F-AB24-BC726CE0735D}">
      <dsp:nvSpPr>
        <dsp:cNvPr id="0" name=""/>
        <dsp:cNvSpPr/>
      </dsp:nvSpPr>
      <dsp:spPr>
        <a:xfrm>
          <a:off x="1698134" y="338290"/>
          <a:ext cx="923080" cy="10019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CED1-FCF8-4900-8966-9839323A511D}">
      <dsp:nvSpPr>
        <dsp:cNvPr id="0" name=""/>
        <dsp:cNvSpPr/>
      </dsp:nvSpPr>
      <dsp:spPr>
        <a:xfrm>
          <a:off x="2906175" y="0"/>
          <a:ext cx="1408491" cy="460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Import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danh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(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danh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trên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mềm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đào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UIS).</a:t>
          </a:r>
        </a:p>
      </dsp:txBody>
      <dsp:txXfrm>
        <a:off x="2906175" y="1841500"/>
        <a:ext cx="1408491" cy="1841500"/>
      </dsp:txXfrm>
    </dsp:sp>
    <dsp:sp modelId="{7595E308-0D13-4F2A-9862-7E0AC19EF986}">
      <dsp:nvSpPr>
        <dsp:cNvPr id="0" name=""/>
        <dsp:cNvSpPr/>
      </dsp:nvSpPr>
      <dsp:spPr>
        <a:xfrm>
          <a:off x="3148881" y="338290"/>
          <a:ext cx="923080" cy="100198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41499-0B8B-42D9-8714-77BB4CBA1C1F}">
      <dsp:nvSpPr>
        <dsp:cNvPr id="0" name=""/>
        <dsp:cNvSpPr/>
      </dsp:nvSpPr>
      <dsp:spPr>
        <a:xfrm>
          <a:off x="4356921" y="0"/>
          <a:ext cx="1408491" cy="460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hợp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danh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sách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cấp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vào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sổ</a:t>
          </a:r>
          <a:endParaRPr lang="en-US" sz="16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56921" y="1841500"/>
        <a:ext cx="1408491" cy="1841500"/>
      </dsp:txXfrm>
    </dsp:sp>
    <dsp:sp modelId="{4B37EE62-C038-4F28-8098-AC2166B44506}">
      <dsp:nvSpPr>
        <dsp:cNvPr id="0" name=""/>
        <dsp:cNvSpPr/>
      </dsp:nvSpPr>
      <dsp:spPr>
        <a:xfrm>
          <a:off x="4599627" y="338290"/>
          <a:ext cx="923080" cy="100198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B1E2E-8847-445A-98BF-78DC907A6DB8}">
      <dsp:nvSpPr>
        <dsp:cNvPr id="0" name=""/>
        <dsp:cNvSpPr/>
      </dsp:nvSpPr>
      <dsp:spPr>
        <a:xfrm>
          <a:off x="5807667" y="0"/>
          <a:ext cx="1408491" cy="460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Kiểm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in.</a:t>
          </a:r>
        </a:p>
      </dsp:txBody>
      <dsp:txXfrm>
        <a:off x="5807667" y="1841500"/>
        <a:ext cx="1408491" cy="1841500"/>
      </dsp:txXfrm>
    </dsp:sp>
    <dsp:sp modelId="{E1A765C3-7448-4DE8-B17E-27471244030F}">
      <dsp:nvSpPr>
        <dsp:cNvPr id="0" name=""/>
        <dsp:cNvSpPr/>
      </dsp:nvSpPr>
      <dsp:spPr>
        <a:xfrm>
          <a:off x="6050373" y="338290"/>
          <a:ext cx="923080" cy="100198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3C07-36B3-4FC9-8EBC-12B1DE32D276}">
      <dsp:nvSpPr>
        <dsp:cNvPr id="0" name=""/>
        <dsp:cNvSpPr/>
      </dsp:nvSpPr>
      <dsp:spPr>
        <a:xfrm>
          <a:off x="7258414" y="0"/>
          <a:ext cx="1408491" cy="460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Nhập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hủy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sót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chuyển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in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phôi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tiếp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theo</a:t>
          </a:r>
          <a:endParaRPr lang="en-US" sz="16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258414" y="1841500"/>
        <a:ext cx="1408491" cy="1841500"/>
      </dsp:txXfrm>
    </dsp:sp>
    <dsp:sp modelId="{A0CE8793-4987-4AB8-808E-29FC96503D92}">
      <dsp:nvSpPr>
        <dsp:cNvPr id="0" name=""/>
        <dsp:cNvSpPr/>
      </dsp:nvSpPr>
      <dsp:spPr>
        <a:xfrm>
          <a:off x="7501119" y="338290"/>
          <a:ext cx="923080" cy="100198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67B32-ABAB-4A0C-BADD-B352C4AACE82}">
      <dsp:nvSpPr>
        <dsp:cNvPr id="0" name=""/>
        <dsp:cNvSpPr/>
      </dsp:nvSpPr>
      <dsp:spPr>
        <a:xfrm>
          <a:off x="8709160" y="0"/>
          <a:ext cx="1408491" cy="460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lục</a:t>
          </a:r>
          <a:endParaRPr lang="en-US" sz="16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709160" y="1841500"/>
        <a:ext cx="1408491" cy="1841500"/>
      </dsp:txXfrm>
    </dsp:sp>
    <dsp:sp modelId="{81E2D1BF-7B7E-4E9A-B841-48C1A7D00D9C}">
      <dsp:nvSpPr>
        <dsp:cNvPr id="0" name=""/>
        <dsp:cNvSpPr/>
      </dsp:nvSpPr>
      <dsp:spPr>
        <a:xfrm>
          <a:off x="8941558" y="323764"/>
          <a:ext cx="943694" cy="1031036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A3AEC-B598-496B-BC5C-2093DC910A80}">
      <dsp:nvSpPr>
        <dsp:cNvPr id="0" name=""/>
        <dsp:cNvSpPr/>
      </dsp:nvSpPr>
      <dsp:spPr>
        <a:xfrm>
          <a:off x="10159906" y="0"/>
          <a:ext cx="1408491" cy="460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bộ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</a:t>
          </a:r>
          <a:r>
            <a: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endParaRPr lang="en-US" sz="1600" b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159906" y="1841500"/>
        <a:ext cx="1408491" cy="1841500"/>
      </dsp:txXfrm>
    </dsp:sp>
    <dsp:sp modelId="{332AB87E-BE11-4CFF-ACEB-F9A7BBDD41B3}">
      <dsp:nvSpPr>
        <dsp:cNvPr id="0" name=""/>
        <dsp:cNvSpPr/>
      </dsp:nvSpPr>
      <dsp:spPr>
        <a:xfrm>
          <a:off x="10326880" y="346070"/>
          <a:ext cx="1045972" cy="110759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4D58-4F83-4633-BFC1-70EC606530B0}">
      <dsp:nvSpPr>
        <dsp:cNvPr id="0" name=""/>
        <dsp:cNvSpPr/>
      </dsp:nvSpPr>
      <dsp:spPr>
        <a:xfrm>
          <a:off x="5917128" y="3885438"/>
          <a:ext cx="2598244" cy="69056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79D2-F8E3-406E-80AF-F68DF958AF3C}">
      <dsp:nvSpPr>
        <dsp:cNvPr id="0" name=""/>
        <dsp:cNvSpPr/>
      </dsp:nvSpPr>
      <dsp:spPr>
        <a:xfrm rot="10800000">
          <a:off x="1382381" y="3232"/>
          <a:ext cx="3968911" cy="153077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028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Template </a:t>
          </a:r>
          <a:r>
            <a:rPr lang="en-US" sz="2200" kern="1200" dirty="0" err="1"/>
            <a:t>tùy</a:t>
          </a:r>
          <a:r>
            <a:rPr lang="en-US" sz="2200" kern="1200" dirty="0"/>
            <a:t> </a:t>
          </a:r>
          <a:r>
            <a:rPr lang="en-US" sz="2200" kern="1200" dirty="0" err="1"/>
            <a:t>chỉnh</a:t>
          </a:r>
          <a:endParaRPr lang="en-US" sz="2200" kern="1200" dirty="0"/>
        </a:p>
      </dsp:txBody>
      <dsp:txXfrm rot="10800000">
        <a:off x="1765074" y="3232"/>
        <a:ext cx="3586218" cy="1530772"/>
      </dsp:txXfrm>
    </dsp:sp>
    <dsp:sp modelId="{0FD48CB4-D7E1-41BA-A810-85C499A8EFB9}">
      <dsp:nvSpPr>
        <dsp:cNvPr id="0" name=""/>
        <dsp:cNvSpPr/>
      </dsp:nvSpPr>
      <dsp:spPr>
        <a:xfrm>
          <a:off x="616995" y="3232"/>
          <a:ext cx="1530772" cy="1530772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9B495-2E78-4AF6-9A2B-EADE82395103}">
      <dsp:nvSpPr>
        <dsp:cNvPr id="0" name=""/>
        <dsp:cNvSpPr/>
      </dsp:nvSpPr>
      <dsp:spPr>
        <a:xfrm rot="10800000">
          <a:off x="1382381" y="1990951"/>
          <a:ext cx="3968911" cy="153077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028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Tích</a:t>
          </a:r>
          <a:r>
            <a:rPr lang="en-US" sz="2200" kern="1200" dirty="0"/>
            <a:t> </a:t>
          </a:r>
          <a:r>
            <a:rPr lang="en-US" sz="2200" kern="1200" dirty="0" err="1"/>
            <a:t>hợp</a:t>
          </a:r>
          <a:r>
            <a:rPr lang="en-US" sz="2200" kern="1200" dirty="0"/>
            <a:t> module </a:t>
          </a:r>
          <a:r>
            <a:rPr lang="en-US" sz="2200" kern="1200" dirty="0" err="1"/>
            <a:t>dễ</a:t>
          </a:r>
          <a:r>
            <a:rPr lang="en-US" sz="2200" kern="1200" dirty="0"/>
            <a:t> </a:t>
          </a:r>
          <a:r>
            <a:rPr lang="en-US" sz="2200" kern="1200" dirty="0" err="1"/>
            <a:t>dàng</a:t>
          </a:r>
          <a:endParaRPr lang="en-US" sz="2200" kern="1200" dirty="0"/>
        </a:p>
      </dsp:txBody>
      <dsp:txXfrm rot="10800000">
        <a:off x="1765074" y="1990951"/>
        <a:ext cx="3586218" cy="1530772"/>
      </dsp:txXfrm>
    </dsp:sp>
    <dsp:sp modelId="{3BBBFF8C-5EBC-4B2B-AC56-EC8F2AB76777}">
      <dsp:nvSpPr>
        <dsp:cNvPr id="0" name=""/>
        <dsp:cNvSpPr/>
      </dsp:nvSpPr>
      <dsp:spPr>
        <a:xfrm>
          <a:off x="616995" y="1990951"/>
          <a:ext cx="1530772" cy="1530772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5274A-13D8-46EA-9046-B4F4B658B756}">
      <dsp:nvSpPr>
        <dsp:cNvPr id="0" name=""/>
        <dsp:cNvSpPr/>
      </dsp:nvSpPr>
      <dsp:spPr>
        <a:xfrm rot="10800000">
          <a:off x="1382381" y="3978671"/>
          <a:ext cx="3968911" cy="153077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028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Quản</a:t>
          </a:r>
          <a:r>
            <a:rPr lang="en-US" sz="2200" kern="1200" dirty="0"/>
            <a:t> </a:t>
          </a:r>
          <a:r>
            <a:rPr lang="en-US" sz="2200" kern="1200" dirty="0" err="1"/>
            <a:t>lý</a:t>
          </a:r>
          <a:r>
            <a:rPr lang="en-US" sz="2200" kern="1200" dirty="0"/>
            <a:t> </a:t>
          </a:r>
          <a:r>
            <a:rPr lang="en-US" sz="2200" kern="1200" dirty="0" err="1"/>
            <a:t>chặt</a:t>
          </a:r>
          <a:r>
            <a:rPr lang="en-US" sz="2200" kern="1200" dirty="0"/>
            <a:t> </a:t>
          </a:r>
          <a:r>
            <a:rPr lang="en-US" sz="2200" kern="1200" dirty="0" err="1"/>
            <a:t>chẽ</a:t>
          </a:r>
          <a:r>
            <a:rPr lang="en-US" sz="2200" kern="1200" dirty="0"/>
            <a:t> </a:t>
          </a:r>
          <a:r>
            <a:rPr lang="en-US" sz="2200" kern="1200" dirty="0" err="1"/>
            <a:t>phôi</a:t>
          </a:r>
          <a:r>
            <a:rPr lang="en-US" sz="2200" kern="1200" dirty="0"/>
            <a:t>, </a:t>
          </a:r>
          <a:r>
            <a:rPr lang="en-US" sz="2200" kern="1200" dirty="0" err="1"/>
            <a:t>sổ</a:t>
          </a:r>
          <a:r>
            <a:rPr lang="en-US" sz="2200" kern="1200" dirty="0"/>
            <a:t> </a:t>
          </a:r>
          <a:r>
            <a:rPr lang="en-US" sz="2200" kern="1200" dirty="0" err="1"/>
            <a:t>gốc</a:t>
          </a:r>
          <a:r>
            <a:rPr lang="en-US" sz="2200" kern="1200" dirty="0"/>
            <a:t> </a:t>
          </a:r>
          <a:r>
            <a:rPr lang="en-US" sz="2200" kern="1200" dirty="0" err="1"/>
            <a:t>cấp</a:t>
          </a:r>
          <a:r>
            <a:rPr lang="en-US" sz="2200" kern="1200" dirty="0"/>
            <a:t> </a:t>
          </a:r>
          <a:r>
            <a:rPr lang="en-US" sz="2200" kern="1200" dirty="0" err="1"/>
            <a:t>văn</a:t>
          </a:r>
          <a:r>
            <a:rPr lang="en-US" sz="2200" kern="1200" dirty="0"/>
            <a:t> </a:t>
          </a:r>
          <a:r>
            <a:rPr lang="en-US" sz="2200" kern="1200" dirty="0" err="1"/>
            <a:t>bằng</a:t>
          </a:r>
          <a:r>
            <a:rPr lang="en-US" sz="2200" kern="1200" dirty="0"/>
            <a:t>, </a:t>
          </a:r>
          <a:r>
            <a:rPr lang="en-US" sz="2200" kern="1200" dirty="0" err="1"/>
            <a:t>chứng</a:t>
          </a:r>
          <a:r>
            <a:rPr lang="en-US" sz="2200" kern="1200" dirty="0"/>
            <a:t> </a:t>
          </a:r>
          <a:r>
            <a:rPr lang="en-US" sz="2200" kern="1200" dirty="0" err="1"/>
            <a:t>chỉ</a:t>
          </a:r>
          <a:r>
            <a:rPr lang="en-US" sz="2200" kern="1200" dirty="0"/>
            <a:t> </a:t>
          </a:r>
          <a:r>
            <a:rPr lang="en-US" sz="2200" kern="1200" dirty="0" err="1"/>
            <a:t>và</a:t>
          </a:r>
          <a:r>
            <a:rPr lang="en-US" sz="2200" kern="1200" dirty="0"/>
            <a:t> </a:t>
          </a:r>
          <a:r>
            <a:rPr lang="en-US" sz="2200" kern="1200" dirty="0" err="1"/>
            <a:t>tra</a:t>
          </a:r>
          <a:r>
            <a:rPr lang="en-US" sz="2200" kern="1200" dirty="0"/>
            <a:t> </a:t>
          </a:r>
          <a:r>
            <a:rPr lang="en-US" sz="2200" kern="1200"/>
            <a:t>cứu</a:t>
          </a:r>
          <a:endParaRPr lang="en-US" sz="2200" kern="1200" dirty="0"/>
        </a:p>
      </dsp:txBody>
      <dsp:txXfrm rot="10800000">
        <a:off x="1765074" y="3978671"/>
        <a:ext cx="3586218" cy="1530772"/>
      </dsp:txXfrm>
    </dsp:sp>
    <dsp:sp modelId="{E41F8B82-ED8E-4105-B11A-797637BD574E}">
      <dsp:nvSpPr>
        <dsp:cNvPr id="0" name=""/>
        <dsp:cNvSpPr/>
      </dsp:nvSpPr>
      <dsp:spPr>
        <a:xfrm>
          <a:off x="616995" y="3978671"/>
          <a:ext cx="1530772" cy="1530772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D8D27-9721-4081-B500-639E9C7E2986}">
      <dsp:nvSpPr>
        <dsp:cNvPr id="0" name=""/>
        <dsp:cNvSpPr/>
      </dsp:nvSpPr>
      <dsp:spPr>
        <a:xfrm>
          <a:off x="0" y="623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9CA6F-BAD9-429C-AB37-CACE3548D5AA}">
      <dsp:nvSpPr>
        <dsp:cNvPr id="0" name=""/>
        <dsp:cNvSpPr/>
      </dsp:nvSpPr>
      <dsp:spPr>
        <a:xfrm>
          <a:off x="0" y="623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 pitchFamily="34" charset="0"/>
              <a:cs typeface="Arial" pitchFamily="34" charset="0"/>
            </a:rPr>
            <a:t>Đại Học Kinh Tế TPHCM</a:t>
          </a:r>
          <a:endParaRPr lang="vi-VN" sz="2700" kern="1200">
            <a:latin typeface="Arial" pitchFamily="34" charset="0"/>
            <a:cs typeface="Arial" pitchFamily="34" charset="0"/>
          </a:endParaRPr>
        </a:p>
      </dsp:txBody>
      <dsp:txXfrm>
        <a:off x="0" y="623"/>
        <a:ext cx="8882270" cy="567128"/>
      </dsp:txXfrm>
    </dsp:sp>
    <dsp:sp modelId="{273AF58B-1ED8-4967-AB9B-9AA21568AEC0}">
      <dsp:nvSpPr>
        <dsp:cNvPr id="0" name=""/>
        <dsp:cNvSpPr/>
      </dsp:nvSpPr>
      <dsp:spPr>
        <a:xfrm>
          <a:off x="0" y="567751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6050C-504A-41C6-A42E-5BC8B48BF034}">
      <dsp:nvSpPr>
        <dsp:cNvPr id="0" name=""/>
        <dsp:cNvSpPr/>
      </dsp:nvSpPr>
      <dsp:spPr>
        <a:xfrm>
          <a:off x="0" y="567751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Arial" pitchFamily="34" charset="0"/>
              <a:cs typeface="Arial" pitchFamily="34" charset="0"/>
            </a:rPr>
            <a:t>Đại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Học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Quy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Nhơn</a:t>
          </a:r>
          <a:endParaRPr lang="vi-VN" sz="2700" kern="1200" dirty="0">
            <a:latin typeface="Arial" pitchFamily="34" charset="0"/>
            <a:cs typeface="Arial" pitchFamily="34" charset="0"/>
          </a:endParaRPr>
        </a:p>
      </dsp:txBody>
      <dsp:txXfrm>
        <a:off x="0" y="567751"/>
        <a:ext cx="8882270" cy="567128"/>
      </dsp:txXfrm>
    </dsp:sp>
    <dsp:sp modelId="{D54AE64D-D3C0-4BCC-845F-6D2214F76CB4}">
      <dsp:nvSpPr>
        <dsp:cNvPr id="0" name=""/>
        <dsp:cNvSpPr/>
      </dsp:nvSpPr>
      <dsp:spPr>
        <a:xfrm>
          <a:off x="0" y="1134879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972E0-F934-4009-AB2F-9559F0D6ACDF}">
      <dsp:nvSpPr>
        <dsp:cNvPr id="0" name=""/>
        <dsp:cNvSpPr/>
      </dsp:nvSpPr>
      <dsp:spPr>
        <a:xfrm>
          <a:off x="0" y="1134879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Arial" pitchFamily="34" charset="0"/>
              <a:cs typeface="Arial" pitchFamily="34" charset="0"/>
            </a:rPr>
            <a:t>Đại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Học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Đà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Lạt</a:t>
          </a:r>
          <a:endParaRPr lang="vi-VN" sz="2700" kern="1200" dirty="0">
            <a:latin typeface="Arial" pitchFamily="34" charset="0"/>
            <a:cs typeface="Arial" pitchFamily="34" charset="0"/>
          </a:endParaRPr>
        </a:p>
      </dsp:txBody>
      <dsp:txXfrm>
        <a:off x="0" y="1134879"/>
        <a:ext cx="8882270" cy="567128"/>
      </dsp:txXfrm>
    </dsp:sp>
    <dsp:sp modelId="{384BE010-8BE3-4EC6-A59C-5DF7FBDFCDA4}">
      <dsp:nvSpPr>
        <dsp:cNvPr id="0" name=""/>
        <dsp:cNvSpPr/>
      </dsp:nvSpPr>
      <dsp:spPr>
        <a:xfrm>
          <a:off x="0" y="1702007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86884-2A70-464F-A5C8-780B7DF65DE6}">
      <dsp:nvSpPr>
        <dsp:cNvPr id="0" name=""/>
        <dsp:cNvSpPr/>
      </dsp:nvSpPr>
      <dsp:spPr>
        <a:xfrm>
          <a:off x="0" y="1702007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 pitchFamily="34" charset="0"/>
              <a:cs typeface="Arial" pitchFamily="34" charset="0"/>
            </a:rPr>
            <a:t>Đại Học Sư Phạm Kỹ Thuật TPHCM</a:t>
          </a:r>
          <a:endParaRPr lang="vi-VN" sz="2700" kern="1200">
            <a:latin typeface="Arial" pitchFamily="34" charset="0"/>
            <a:cs typeface="Arial" pitchFamily="34" charset="0"/>
          </a:endParaRPr>
        </a:p>
      </dsp:txBody>
      <dsp:txXfrm>
        <a:off x="0" y="1702007"/>
        <a:ext cx="8882270" cy="567128"/>
      </dsp:txXfrm>
    </dsp:sp>
    <dsp:sp modelId="{86135175-61AB-4773-939F-B19165D3EB7D}">
      <dsp:nvSpPr>
        <dsp:cNvPr id="0" name=""/>
        <dsp:cNvSpPr/>
      </dsp:nvSpPr>
      <dsp:spPr>
        <a:xfrm>
          <a:off x="0" y="2269135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A5D8C-13AD-4156-8F21-88B90226D64A}">
      <dsp:nvSpPr>
        <dsp:cNvPr id="0" name=""/>
        <dsp:cNvSpPr/>
      </dsp:nvSpPr>
      <dsp:spPr>
        <a:xfrm>
          <a:off x="0" y="2269135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Arial" pitchFamily="34" charset="0"/>
              <a:cs typeface="Arial" pitchFamily="34" charset="0"/>
            </a:rPr>
            <a:t>Đại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Học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Kinh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Tế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Luật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ĐHGQ TPHCM</a:t>
          </a:r>
          <a:endParaRPr lang="vi-VN" sz="2700" kern="1200" dirty="0">
            <a:latin typeface="Arial" pitchFamily="34" charset="0"/>
            <a:cs typeface="Arial" pitchFamily="34" charset="0"/>
          </a:endParaRPr>
        </a:p>
      </dsp:txBody>
      <dsp:txXfrm>
        <a:off x="0" y="2269135"/>
        <a:ext cx="8882270" cy="567128"/>
      </dsp:txXfrm>
    </dsp:sp>
    <dsp:sp modelId="{B56009F9-1F84-4AFB-83DB-60A1331A8DB6}">
      <dsp:nvSpPr>
        <dsp:cNvPr id="0" name=""/>
        <dsp:cNvSpPr/>
      </dsp:nvSpPr>
      <dsp:spPr>
        <a:xfrm>
          <a:off x="0" y="2836264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D119A-F0DA-4432-AEBF-7502DFEEB015}">
      <dsp:nvSpPr>
        <dsp:cNvPr id="0" name=""/>
        <dsp:cNvSpPr/>
      </dsp:nvSpPr>
      <dsp:spPr>
        <a:xfrm>
          <a:off x="0" y="2836264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Arial" pitchFamily="34" charset="0"/>
              <a:cs typeface="Arial" pitchFamily="34" charset="0"/>
            </a:rPr>
            <a:t>Đại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học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Ngoại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ngữ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- Tin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học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TPHCM</a:t>
          </a:r>
          <a:endParaRPr lang="vi-VN" sz="2700" kern="1200" dirty="0">
            <a:latin typeface="Arial" pitchFamily="34" charset="0"/>
            <a:cs typeface="Arial" pitchFamily="34" charset="0"/>
          </a:endParaRPr>
        </a:p>
      </dsp:txBody>
      <dsp:txXfrm>
        <a:off x="0" y="2836264"/>
        <a:ext cx="8882270" cy="567128"/>
      </dsp:txXfrm>
    </dsp:sp>
    <dsp:sp modelId="{C2655445-FCA1-47FD-A976-9781346CBC57}">
      <dsp:nvSpPr>
        <dsp:cNvPr id="0" name=""/>
        <dsp:cNvSpPr/>
      </dsp:nvSpPr>
      <dsp:spPr>
        <a:xfrm>
          <a:off x="0" y="3403392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E3DD2-DBC7-4E64-A942-4C9CA533C5A8}">
      <dsp:nvSpPr>
        <dsp:cNvPr id="0" name=""/>
        <dsp:cNvSpPr/>
      </dsp:nvSpPr>
      <dsp:spPr>
        <a:xfrm>
          <a:off x="0" y="3403392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rial" pitchFamily="34" charset="0"/>
              <a:cs typeface="Arial" pitchFamily="34" charset="0"/>
            </a:rPr>
            <a:t>Cao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đẳng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Y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tế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Đồng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Nai</a:t>
          </a:r>
          <a:endParaRPr lang="vi-VN" sz="2700" kern="1200" dirty="0">
            <a:latin typeface="Arial" pitchFamily="34" charset="0"/>
            <a:cs typeface="Arial" pitchFamily="34" charset="0"/>
          </a:endParaRPr>
        </a:p>
      </dsp:txBody>
      <dsp:txXfrm>
        <a:off x="0" y="3403392"/>
        <a:ext cx="8882270" cy="567128"/>
      </dsp:txXfrm>
    </dsp:sp>
    <dsp:sp modelId="{011442F1-B018-46C1-AD51-B59D1435B639}">
      <dsp:nvSpPr>
        <dsp:cNvPr id="0" name=""/>
        <dsp:cNvSpPr/>
      </dsp:nvSpPr>
      <dsp:spPr>
        <a:xfrm>
          <a:off x="0" y="3970520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41C1-8527-4DF8-972C-0D78D158E961}">
      <dsp:nvSpPr>
        <dsp:cNvPr id="0" name=""/>
        <dsp:cNvSpPr/>
      </dsp:nvSpPr>
      <dsp:spPr>
        <a:xfrm>
          <a:off x="0" y="3970520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Arial" pitchFamily="34" charset="0"/>
              <a:cs typeface="Arial" pitchFamily="34" charset="0"/>
            </a:rPr>
            <a:t>Đại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học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Yersin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Đà</a:t>
          </a:r>
          <a:r>
            <a:rPr lang="en-US" sz="2700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700" kern="1200" dirty="0" err="1">
              <a:latin typeface="Arial" pitchFamily="34" charset="0"/>
              <a:cs typeface="Arial" pitchFamily="34" charset="0"/>
            </a:rPr>
            <a:t>Lạt</a:t>
          </a:r>
          <a:endParaRPr lang="vi-VN" sz="2700" kern="1200" dirty="0">
            <a:latin typeface="Arial" pitchFamily="34" charset="0"/>
            <a:cs typeface="Arial" pitchFamily="34" charset="0"/>
          </a:endParaRPr>
        </a:p>
      </dsp:txBody>
      <dsp:txXfrm>
        <a:off x="0" y="3970520"/>
        <a:ext cx="8882270" cy="567128"/>
      </dsp:txXfrm>
    </dsp:sp>
    <dsp:sp modelId="{5679AB2E-2E35-40A6-ADC3-1F7755C36336}">
      <dsp:nvSpPr>
        <dsp:cNvPr id="0" name=""/>
        <dsp:cNvSpPr/>
      </dsp:nvSpPr>
      <dsp:spPr>
        <a:xfrm>
          <a:off x="0" y="4537648"/>
          <a:ext cx="888227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5204A-CD71-4B96-832B-D337E14C3ED0}">
      <dsp:nvSpPr>
        <dsp:cNvPr id="0" name=""/>
        <dsp:cNvSpPr/>
      </dsp:nvSpPr>
      <dsp:spPr>
        <a:xfrm>
          <a:off x="0" y="4537648"/>
          <a:ext cx="8882270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rial" pitchFamily="34" charset="0"/>
              <a:cs typeface="Arial" pitchFamily="34" charset="0"/>
            </a:rPr>
            <a:t>…</a:t>
          </a:r>
          <a:endParaRPr lang="vi-VN" sz="2700" kern="1200" dirty="0">
            <a:latin typeface="Arial" pitchFamily="34" charset="0"/>
            <a:cs typeface="Arial" pitchFamily="34" charset="0"/>
          </a:endParaRPr>
        </a:p>
      </dsp:txBody>
      <dsp:txXfrm>
        <a:off x="0" y="4537648"/>
        <a:ext cx="8882270" cy="56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7E0D-4C42-46A2-9B29-6E0D616773D8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9B241-5A12-4614-A520-F625612D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4313" y="533400"/>
            <a:ext cx="4729162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68EB-9EB4-4DF9-9F13-DCFB3C0E44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9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2750C5-EC17-4A42-B43E-4E8061981F99}" type="slidenum">
              <a:rPr lang="en-US" b="0" smtClean="0"/>
              <a:pPr eaLnBrk="1" hangingPunct="1"/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2105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2AA13F-BA18-4874-8EFD-C8EF0245C809}" type="slidenum">
              <a:rPr lang="en-US" b="0" smtClean="0"/>
              <a:pPr eaLnBrk="1" hangingPunct="1"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5293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4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9" name="Group 28" descr="abstract background design"/>
          <p:cNvGrpSpPr/>
          <p:nvPr/>
        </p:nvGrpSpPr>
        <p:grpSpPr>
          <a:xfrm>
            <a:off x="2" y="-638"/>
            <a:ext cx="12201527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2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2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-1109664" y="28575"/>
            <a:ext cx="14411327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-3174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21" name="Picture 20" descr="logo_PSC_B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62365" y="1122218"/>
            <a:ext cx="6057315" cy="22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7" descr="abstract background design"/>
          <p:cNvGrpSpPr/>
          <p:nvPr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 descr="logo_PSC_B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3515" y="6269621"/>
            <a:ext cx="1682875" cy="6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4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9" name="Group 28" descr="abstract background design"/>
          <p:cNvGrpSpPr/>
          <p:nvPr/>
        </p:nvGrpSpPr>
        <p:grpSpPr>
          <a:xfrm>
            <a:off x="4763" y="0"/>
            <a:ext cx="12201527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-1109664" y="28575"/>
            <a:ext cx="14411327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-3174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432"/>
            <a:ext cx="8876191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1" y="1382354"/>
            <a:ext cx="4279435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4" y="2067299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31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0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9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H="1">
            <a:off x="-1" y="4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9" name="Group 18" descr="abstract background design"/>
          <p:cNvGrpSpPr/>
          <p:nvPr/>
        </p:nvGrpSpPr>
        <p:grpSpPr>
          <a:xfrm flipH="1">
            <a:off x="2" y="-638"/>
            <a:ext cx="12201527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Freeform 15"/>
          <p:cNvSpPr>
            <a:spLocks/>
          </p:cNvSpPr>
          <p:nvPr/>
        </p:nvSpPr>
        <p:spPr bwMode="auto">
          <a:xfrm flipH="1">
            <a:off x="-3174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2" y="2384365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3174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2" y="5620219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601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logo_PSC_B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" y="4246686"/>
            <a:ext cx="2277379" cy="8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6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90691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90691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0" name="Group 19" descr="abstract background design"/>
          <p:cNvGrpSpPr/>
          <p:nvPr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6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7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 descr="logo_PSC_B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3515" y="6218819"/>
            <a:ext cx="1682875" cy="6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0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038" name="Rectangle 1037"/>
          <p:cNvSpPr/>
          <p:nvPr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/>
        </p:nvSpPr>
        <p:spPr>
          <a:xfrm>
            <a:off x="-4120" y="6237756"/>
            <a:ext cx="12197831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6" y="843712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9BFF493-9E27-4FDD-B7A6-3A88218FDE22}" type="datetimeFigureOut">
              <a:rPr lang="en-US" smtClean="0"/>
              <a:t>05/17/20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9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641" y="6393900"/>
            <a:ext cx="981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794A872-ADEB-4CE2-9EAB-4408526FC3F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logo_PSC_BW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05048" y="6269621"/>
            <a:ext cx="1682875" cy="613685"/>
          </a:xfrm>
          <a:prstGeom prst="rect">
            <a:avLst/>
          </a:prstGeom>
        </p:spPr>
      </p:pic>
      <p:pic>
        <p:nvPicPr>
          <p:cNvPr id="17" name="Picture 6" descr="http://mant.org.in/ckfinder/userfiles/images/MOEF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379"/>
          <a:stretch/>
        </p:blipFill>
        <p:spPr bwMode="auto">
          <a:xfrm>
            <a:off x="-152398" y="6248400"/>
            <a:ext cx="963425" cy="55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533400" y="651944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egoe Script" panose="020B0504020000000003" pitchFamily="34" charset="0"/>
              </a:rPr>
              <a:t>green my uni</a:t>
            </a:r>
          </a:p>
        </p:txBody>
      </p:sp>
    </p:spTree>
    <p:extLst>
      <p:ext uri="{BB962C8B-B14F-4D97-AF65-F5344CB8AC3E}">
        <p14:creationId xmlns:p14="http://schemas.microsoft.com/office/powerpoint/2010/main" val="28775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57" indent="0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71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377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38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725" y="2104533"/>
            <a:ext cx="9175668" cy="2852928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</a:t>
            </a:r>
          </a:p>
        </p:txBody>
      </p:sp>
      <p:pic>
        <p:nvPicPr>
          <p:cNvPr id="4" name="Picture 6" descr="http://mant.org.in/ckfinder/userfiles/images/MOE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379"/>
          <a:stretch/>
        </p:blipFill>
        <p:spPr bwMode="auto">
          <a:xfrm>
            <a:off x="-152398" y="6248400"/>
            <a:ext cx="963425" cy="55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651944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Segoe Script" panose="020B0504020000000003" pitchFamily="34" charset="0"/>
              </a:rPr>
              <a:t>green my uni</a:t>
            </a:r>
          </a:p>
        </p:txBody>
      </p:sp>
    </p:spTree>
    <p:extLst>
      <p:ext uri="{BB962C8B-B14F-4D97-AF65-F5344CB8AC3E}">
        <p14:creationId xmlns:p14="http://schemas.microsoft.com/office/powerpoint/2010/main" val="347037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66" y="0"/>
            <a:ext cx="10515600" cy="1325563"/>
          </a:xfrm>
        </p:spPr>
        <p:txBody>
          <a:bodyPr/>
          <a:lstStyle/>
          <a:p>
            <a:r>
              <a:rPr lang="sv-S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937180"/>
              </p:ext>
            </p:extLst>
          </p:nvPr>
        </p:nvGraphicFramePr>
        <p:xfrm>
          <a:off x="650420" y="1192697"/>
          <a:ext cx="10844893" cy="502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2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467163"/>
              </p:ext>
            </p:extLst>
          </p:nvPr>
        </p:nvGraphicFramePr>
        <p:xfrm>
          <a:off x="2362200" y="1099930"/>
          <a:ext cx="7467600" cy="4996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77400" y="6356351"/>
            <a:ext cx="533400" cy="365125"/>
          </a:xfrm>
          <a:prstGeom prst="rect">
            <a:avLst/>
          </a:prstGeom>
        </p:spPr>
        <p:txBody>
          <a:bodyPr/>
          <a:lstStyle/>
          <a:p>
            <a:fld id="{7D722B74-4D7C-445B-878B-F701FA8E542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Phôi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5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389250"/>
              </p:ext>
            </p:extLst>
          </p:nvPr>
        </p:nvGraphicFramePr>
        <p:xfrm>
          <a:off x="357188" y="1325563"/>
          <a:ext cx="11573081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77400" y="6356351"/>
            <a:ext cx="533400" cy="365125"/>
          </a:xfrm>
          <a:prstGeom prst="rect">
            <a:avLst/>
          </a:prstGeom>
        </p:spPr>
        <p:txBody>
          <a:bodyPr/>
          <a:lstStyle/>
          <a:p>
            <a:fld id="{7D722B74-4D7C-445B-878B-F701FA8E542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phôi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231924"/>
            <a:ext cx="3703320" cy="39402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đẳng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759215"/>
              </p:ext>
            </p:extLst>
          </p:nvPr>
        </p:nvGraphicFramePr>
        <p:xfrm>
          <a:off x="5309312" y="562307"/>
          <a:ext cx="5968288" cy="55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6BAD74-232E-45A2-80BE-1ED3203E1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6" y="3220278"/>
            <a:ext cx="3707989" cy="28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938124"/>
              </p:ext>
            </p:extLst>
          </p:nvPr>
        </p:nvGraphicFramePr>
        <p:xfrm>
          <a:off x="2209800" y="1295400"/>
          <a:ext cx="888227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45930-39ED-45C1-8F07-673A3DDD859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3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61A1-E234-4669-9AE1-D1A03C32A57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0600" y="2352955"/>
            <a:ext cx="2395330" cy="1325563"/>
          </a:xfrm>
        </p:spPr>
        <p:txBody>
          <a:bodyPr/>
          <a:lstStyle/>
          <a:p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ơn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i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PSC e-Gov Suite v3-VAIO</Template>
  <TotalTime>4901</TotalTime>
  <Words>408</Words>
  <Application>Microsoft Office PowerPoint</Application>
  <PresentationFormat>Widescreen</PresentationFormat>
  <Paragraphs>59</Paragraphs>
  <Slides>7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Script</vt:lpstr>
      <vt:lpstr>Segoe UI</vt:lpstr>
      <vt:lpstr>Segoe UI Light</vt:lpstr>
      <vt:lpstr>Tahoma</vt:lpstr>
      <vt:lpstr>Office Mix</vt:lpstr>
      <vt:lpstr>CMS</vt:lpstr>
      <vt:lpstr>CMS</vt:lpstr>
      <vt:lpstr>Quy trình Phôi</vt:lpstr>
      <vt:lpstr>Quy trình in, sử dụng phôi</vt:lpstr>
      <vt:lpstr>Ưu điểm</vt:lpstr>
      <vt:lpstr>Khách hàng </vt:lpstr>
      <vt:lpstr>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 Truong Ba</dc:creator>
  <cp:lastModifiedBy>My Le Phuong</cp:lastModifiedBy>
  <cp:revision>107</cp:revision>
  <dcterms:created xsi:type="dcterms:W3CDTF">2015-09-11T11:27:58Z</dcterms:created>
  <dcterms:modified xsi:type="dcterms:W3CDTF">2020-05-17T07:17:42Z</dcterms:modified>
</cp:coreProperties>
</file>