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301" r:id="rId4"/>
    <p:sldId id="303" r:id="rId5"/>
    <p:sldId id="302" r:id="rId6"/>
    <p:sldId id="304" r:id="rId7"/>
    <p:sldId id="312" r:id="rId8"/>
    <p:sldId id="307" r:id="rId9"/>
    <p:sldId id="309" r:id="rId10"/>
    <p:sldId id="313" r:id="rId11"/>
    <p:sldId id="314" r:id="rId12"/>
    <p:sldId id="306" r:id="rId13"/>
    <p:sldId id="310" r:id="rId14"/>
    <p:sldId id="311" r:id="rId15"/>
    <p:sldId id="308" r:id="rId16"/>
    <p:sldId id="27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94660"/>
  </p:normalViewPr>
  <p:slideViewPr>
    <p:cSldViewPr>
      <p:cViewPr>
        <p:scale>
          <a:sx n="80" d="100"/>
          <a:sy n="80" d="100"/>
        </p:scale>
        <p:origin x="-91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E39F93-5277-4FF2-AF4E-71E323F44D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65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914ADEF4-A5F7-43E7-A0FD-119D60BB5C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DA919-D753-4768-998C-E1E1F9F066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EF41A-050E-4995-BF07-46E19D7406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59AA222-918D-40A6-BF1B-2C9E004F1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09119-C82C-45EB-B592-1663CD574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5B315-B784-4749-A544-503E1ECAD6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C563A-82ED-4C0B-9100-F65665A2B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27090-0A56-4921-850C-0E24D6FDE8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55CC6-F004-4F46-8EDB-745F6704B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50336-EE9E-41D7-89BD-E33F47CFE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9F626-2210-4976-82CA-6DCFA1A9FB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36B02-8A37-4A79-AEF7-4D1ADCBA33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Image" r:id="rId15" imgW="9561905" imgH="1600000" progId="Photoshop.Image.6">
                  <p:embed/>
                </p:oleObj>
              </mc:Choice>
              <mc:Fallback>
                <p:oleObj name="Image" r:id="rId15" imgW="9561905" imgH="1600000" progId="Photoshop.Image.6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97E05B-7F06-434A-8C75-483F108977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784" y="2564904"/>
            <a:ext cx="7266431" cy="1286454"/>
          </a:xfrm>
        </p:spPr>
        <p:txBody>
          <a:bodyPr/>
          <a:lstStyle/>
          <a:p>
            <a:r>
              <a:rPr lang="en-US" sz="8000" dirty="0" smtClean="0">
                <a:solidFill>
                  <a:schemeClr val="bg2"/>
                </a:solidFill>
              </a:rPr>
              <a:t>Strike Mouse</a:t>
            </a:r>
            <a:endParaRPr lang="en-US" sz="80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11760" y="332656"/>
            <a:ext cx="5040560" cy="792088"/>
          </a:xfrm>
        </p:spPr>
        <p:txBody>
          <a:bodyPr/>
          <a:lstStyle/>
          <a:p>
            <a:r>
              <a:rPr lang="en-US" sz="2400" dirty="0" smtClean="0"/>
              <a:t>UNIVERSITY OF ENGINEERING AND TECHNOLOGY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4365104"/>
            <a:ext cx="53681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</a:t>
            </a:r>
            <a:r>
              <a:rPr lang="en-US" sz="2400" b="1" dirty="0"/>
              <a:t>4</a:t>
            </a:r>
            <a:r>
              <a:rPr lang="en-US" sz="2400" b="1" dirty="0" smtClean="0"/>
              <a:t>: </a:t>
            </a:r>
            <a:r>
              <a:rPr lang="en-US" dirty="0" smtClean="0"/>
              <a:t>	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Tùng</a:t>
            </a:r>
            <a:r>
              <a:rPr lang="en-US" sz="2000" dirty="0" smtClean="0"/>
              <a:t> </a:t>
            </a:r>
            <a:r>
              <a:rPr lang="en-US" sz="2000" dirty="0" err="1" smtClean="0"/>
              <a:t>Lâm</a:t>
            </a:r>
            <a:r>
              <a:rPr lang="en-US" sz="2000" dirty="0" smtClean="0"/>
              <a:t> (Leader)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Ngô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Thúy</a:t>
            </a:r>
            <a:r>
              <a:rPr lang="en-US" sz="2000" dirty="0" smtClean="0"/>
              <a:t> </a:t>
            </a:r>
            <a:r>
              <a:rPr lang="en-US" sz="2000" dirty="0" err="1" smtClean="0"/>
              <a:t>Lan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Đình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Ngọc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188640"/>
            <a:ext cx="1152128" cy="1001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C</a:t>
            </a:r>
            <a:r>
              <a:rPr lang="en-US" dirty="0" smtClean="0"/>
              <a:t>ase Diagram</a:t>
            </a:r>
            <a:br>
              <a:rPr lang="en-US" dirty="0" smtClean="0"/>
            </a:b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276872"/>
            <a:ext cx="71342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8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7344816" cy="41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Test Coverage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2050" name="Picture 2" descr="C:\Users\Tran\Pictures\te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5"/>
            <a:ext cx="8280920" cy="51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LintWarning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" y="2276872"/>
            <a:ext cx="90785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LintWarning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edit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212976"/>
            <a:ext cx="8579296" cy="1239416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Q &amp; A</a:t>
            </a:r>
            <a:endParaRPr lang="vi-VN" sz="9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187624" y="2708920"/>
            <a:ext cx="7109230" cy="14327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Thanks for watching!</a:t>
            </a:r>
            <a:endParaRPr 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5101"/>
            <a:ext cx="1152128" cy="1001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0" decel="100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Overview of a Strike Mouse game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What did we do?</a:t>
            </a:r>
            <a:br>
              <a:rPr lang="en-US" dirty="0" smtClean="0"/>
            </a:b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UML </a:t>
            </a:r>
            <a:r>
              <a:rPr lang="en-US" dirty="0" err="1" smtClean="0"/>
              <a:t>Diagram,Testing</a:t>
            </a:r>
            <a:r>
              <a:rPr lang="en-US" dirty="0" smtClean="0"/>
              <a:t> and Lint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Question and Answer</a:t>
            </a:r>
          </a:p>
          <a:p>
            <a:pPr marL="571500" indent="-571500">
              <a:buFont typeface="+mj-lt"/>
              <a:buAutoNum type="romanUcPeriod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220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139136" cy="4495800"/>
          </a:xfrm>
        </p:spPr>
        <p:txBody>
          <a:bodyPr/>
          <a:lstStyle/>
          <a:p>
            <a:r>
              <a:rPr lang="en-US" dirty="0" smtClean="0"/>
              <a:t>It’s a simple game to play in free time</a:t>
            </a:r>
          </a:p>
          <a:p>
            <a:endParaRPr lang="en-US" dirty="0" smtClean="0"/>
          </a:p>
          <a:p>
            <a:r>
              <a:rPr lang="en-US" dirty="0" smtClean="0"/>
              <a:t>Beating a mouse when it appears  to </a:t>
            </a:r>
            <a:r>
              <a:rPr lang="en-US" dirty="0" err="1" smtClean="0"/>
              <a:t>achive</a:t>
            </a:r>
            <a:r>
              <a:rPr lang="en-US" dirty="0" smtClean="0"/>
              <a:t> high score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175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Java</a:t>
            </a:r>
          </a:p>
          <a:p>
            <a:endParaRPr lang="en-US" dirty="0"/>
          </a:p>
          <a:p>
            <a:r>
              <a:rPr lang="en-US" dirty="0" smtClean="0"/>
              <a:t>Platform: Android</a:t>
            </a:r>
          </a:p>
          <a:p>
            <a:endParaRPr lang="en-US" dirty="0"/>
          </a:p>
          <a:p>
            <a:r>
              <a:rPr lang="en-US" dirty="0" smtClean="0"/>
              <a:t>Framework: </a:t>
            </a:r>
            <a:r>
              <a:rPr lang="en-US" dirty="0" err="1" smtClean="0"/>
              <a:t>LibGDX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2050" name="Picture 2" descr="C:\Users\Tran\Desktop\b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536504" cy="174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ran\Desktop\b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96394"/>
            <a:ext cx="5048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ran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54" y="4869160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ran\Desktop\images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03" y="2277961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Game Development\images (2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28" y="2908970"/>
            <a:ext cx="2762251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project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plan: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:14/3/2014</a:t>
            </a:r>
          </a:p>
          <a:p>
            <a:pPr lvl="1"/>
            <a:r>
              <a:rPr lang="en-US" dirty="0"/>
              <a:t>End </a:t>
            </a:r>
            <a:r>
              <a:rPr lang="en-US" dirty="0" smtClean="0"/>
              <a:t>:16/5/2014 </a:t>
            </a:r>
          </a:p>
          <a:p>
            <a:r>
              <a:rPr lang="vi-VN" dirty="0"/>
              <a:t>Weekly Scrum:</a:t>
            </a:r>
          </a:p>
          <a:p>
            <a:pPr lvl="1"/>
            <a:r>
              <a:rPr lang="vi-VN" dirty="0"/>
              <a:t>Using: Skype,facebook</a:t>
            </a:r>
          </a:p>
          <a:p>
            <a:pPr lvl="1"/>
            <a:r>
              <a:rPr lang="vi-VN" dirty="0"/>
              <a:t>Meeting: on Thursday afternoon</a:t>
            </a:r>
          </a:p>
          <a:p>
            <a:r>
              <a:rPr lang="vi-VN" dirty="0"/>
              <a:t>Working:</a:t>
            </a:r>
          </a:p>
          <a:p>
            <a:pPr lvl="1"/>
            <a:r>
              <a:rPr lang="vi-VN" dirty="0"/>
              <a:t>Using: GitHub, Pivotaltracker</a:t>
            </a:r>
          </a:p>
          <a:p>
            <a:pPr lvl="1"/>
            <a:r>
              <a:rPr lang="vi-VN" dirty="0"/>
              <a:t>Pair 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  <a:endParaRPr lang="vi-V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smtClean="0"/>
              <a:t>materials and </a:t>
            </a:r>
            <a:r>
              <a:rPr lang="en-US" dirty="0" smtClean="0"/>
              <a:t>reading </a:t>
            </a:r>
            <a:r>
              <a:rPr lang="en-US" dirty="0" smtClean="0"/>
              <a:t>it(Week </a:t>
            </a:r>
            <a:r>
              <a:rPr lang="en-US" dirty="0"/>
              <a:t>1,2)</a:t>
            </a:r>
          </a:p>
          <a:p>
            <a:r>
              <a:rPr lang="en-US" dirty="0"/>
              <a:t>Making a background of game(Week 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Making holes (Week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Finding smell code and refactor(Week 5)</a:t>
            </a:r>
          </a:p>
          <a:p>
            <a:r>
              <a:rPr lang="en-US" dirty="0" smtClean="0"/>
              <a:t>Making mouse (Week 6)</a:t>
            </a:r>
          </a:p>
          <a:p>
            <a:r>
              <a:rPr lang="en-US" dirty="0" smtClean="0"/>
              <a:t>Making hammer (Week 7)</a:t>
            </a:r>
          </a:p>
          <a:p>
            <a:r>
              <a:rPr lang="en-US" dirty="0" smtClean="0"/>
              <a:t>Making mouse die (Week 8)</a:t>
            </a:r>
          </a:p>
          <a:p>
            <a:r>
              <a:rPr lang="en-US" dirty="0" smtClean="0"/>
              <a:t>Display Score (Week 9)</a:t>
            </a:r>
          </a:p>
          <a:p>
            <a:r>
              <a:rPr lang="en-US" dirty="0" smtClean="0"/>
              <a:t>Finding </a:t>
            </a:r>
            <a:r>
              <a:rPr lang="en-US" dirty="0" err="1" smtClean="0"/>
              <a:t>Bug,editting</a:t>
            </a:r>
            <a:r>
              <a:rPr lang="en-US" dirty="0" smtClean="0"/>
              <a:t> and finish project (Week 10)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967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Complete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dirty="0" smtClean="0"/>
              <a:t>                                       week 1</a:t>
            </a:r>
          </a:p>
          <a:p>
            <a:endParaRPr lang="vi-VN" sz="3200" dirty="0"/>
          </a:p>
          <a:p>
            <a:endParaRPr lang="vi-VN" sz="3200" dirty="0" smtClean="0"/>
          </a:p>
          <a:p>
            <a:endParaRPr lang="vi-VN" sz="3200" dirty="0"/>
          </a:p>
          <a:p>
            <a:endParaRPr lang="vi-VN" sz="3200" dirty="0" smtClean="0"/>
          </a:p>
          <a:p>
            <a:endParaRPr lang="vi-VN" sz="3200" dirty="0"/>
          </a:p>
          <a:p>
            <a:pPr marL="1828800" lvl="4" indent="0">
              <a:buNone/>
            </a:pPr>
            <a:r>
              <a:rPr lang="vi-VN" sz="2800" dirty="0" smtClean="0"/>
              <a:t>Week 2</a:t>
            </a:r>
            <a:endParaRPr lang="vi-VN" sz="2800" dirty="0"/>
          </a:p>
        </p:txBody>
      </p:sp>
      <p:pic>
        <p:nvPicPr>
          <p:cNvPr id="3074" name="Picture 2" descr="C:\Users\Tra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08349"/>
            <a:ext cx="4742752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ran\Desktop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40968"/>
            <a:ext cx="4922971" cy="31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Complete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4475064" cy="2824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00808"/>
            <a:ext cx="5151691" cy="33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cdb2004169gl</Template>
  <TotalTime>486</TotalTime>
  <Words>182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cdb2004169gl</vt:lpstr>
      <vt:lpstr>Image</vt:lpstr>
      <vt:lpstr>Strike Mouse</vt:lpstr>
      <vt:lpstr>Contents</vt:lpstr>
      <vt:lpstr>Overview</vt:lpstr>
      <vt:lpstr>Overview</vt:lpstr>
      <vt:lpstr>Overview</vt:lpstr>
      <vt:lpstr>Plan for project</vt:lpstr>
      <vt:lpstr>What did we do?</vt:lpstr>
      <vt:lpstr>Complete</vt:lpstr>
      <vt:lpstr>Complete</vt:lpstr>
      <vt:lpstr>UML Diagram</vt:lpstr>
      <vt:lpstr>UML Diagram</vt:lpstr>
      <vt:lpstr>Test Coverage</vt:lpstr>
      <vt:lpstr>LintWarning</vt:lpstr>
      <vt:lpstr>LintWarning</vt:lpstr>
      <vt:lpstr>PowerPoint Presentation</vt:lpstr>
      <vt:lpstr>PowerPoint Presentation</vt:lpstr>
    </vt:vector>
  </TitlesOfParts>
  <Company>HANGLONG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Đường lối cách mạng của Đảng cộng sản Việt Nam</dc:title>
  <dc:creator>HANGLONG</dc:creator>
  <cp:lastModifiedBy>Tran Linh</cp:lastModifiedBy>
  <cp:revision>51</cp:revision>
  <dcterms:created xsi:type="dcterms:W3CDTF">2013-05-12T03:21:46Z</dcterms:created>
  <dcterms:modified xsi:type="dcterms:W3CDTF">2014-05-22T14:22:52Z</dcterms:modified>
</cp:coreProperties>
</file>