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3992-8334-2D46-EC96-2F0768C1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F426-4A78-A175-0B1C-381292325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2E1A-A36D-DF80-8272-F43C7F7E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5920-D824-16BB-43A7-E92C1E3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7B6-6885-1B50-965D-EC7242EA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486A-6905-4820-FF47-B4C90185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7C605-8EE0-49FD-6D4F-49A9A0C61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4324-243E-5C13-9B9F-FFF0BA4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39A3-64DE-4418-6CA3-07E3871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9A7B-E660-27AE-1E81-A392FD2E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A7B96-5D64-3D55-4C98-976E374B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F6798-F97F-13E5-CA4A-21F85FF4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339-E572-0B97-26CB-010FC747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ABDC-8415-496F-8AB9-F0976ACE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69C-3A62-C3CB-C01A-530396B7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889F-E4FA-B7B3-03FA-F2491D82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739E-4DBC-3935-6F1C-C62B0880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5F74-80FD-533C-F9FD-2D56A608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7579-4459-1E7F-41D0-927B2B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1B09-46A3-B02C-2F30-088A31D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F00A-E1F5-A0FD-4D0E-92FF7E82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2BB29-3ABE-1F42-EC16-13CB7A1E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66D2-49DA-ABBA-0C32-85DD3BFA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E35D-6DE6-00E5-0039-7956D9AB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B1D59-AEA5-BBBF-C40C-B47BB7E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2395-FAE7-5161-71D4-06033BE3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BA90-B1C4-332A-8619-1744A5334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9E72-6995-2B67-AF05-F75183C0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A271-1EA1-3A82-E28E-321C1166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4F67-E19F-9388-148D-00EE61D1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6046-CC01-73E9-0596-944AFB5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431F-7AB0-D21C-7073-E1EA6CB8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7697-2967-7C89-40FA-47418E97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D264C-D19C-CE28-D0BD-EA25DCEB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24714-B435-F3E0-DD77-66DC1C5C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BD014-2DF7-BB78-670A-4A0E2388F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56E3C-C3C3-1396-E492-26E66C14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FC7C9-2568-09D4-EC4C-4DB61489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4646-E8D9-B50C-3BEF-DE90F535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6E32-32E9-9B3B-FBC2-22CEAFC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6AE4A-0A92-C589-A1CC-D16DA204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1C83-071B-2238-CA9E-4630256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9504A-972B-4013-136D-40A5BC9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D87E-3F68-734A-7483-11CABA22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2CA3-C8E7-5340-FBBB-4C3BA9C9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965A-8A53-DCDC-B7D6-7B14026E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F596-B36E-EFAD-27D9-0C3770EF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572E-34B0-441C-3547-C1135522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F577-39A8-8B68-803C-B68B0230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E766-4008-997A-B8A0-E8BC4926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F8D9-690F-D11D-9F81-65F57A0A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B41FB-2D70-4686-E6E9-E28EE51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5F6-B138-708C-8AE8-35BEEF30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344D-A989-B1A1-2CAB-0BC350FF1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42E3-CA56-A1CC-216E-9607F6CC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E4F9-3D17-932A-25FC-D74EB93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697C-F819-2CC7-2121-50C0F94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DC13-D6B9-2333-02B5-66B264A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7E96-1287-8BBF-B621-0DD4A249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CB2B-1BA4-F84E-0A80-A0C8C483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458C-9108-A161-807D-F07FF1791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2303-D6B2-41F4-888D-97043910BE6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214-FCA6-821D-3447-72D6F81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6CC6-88F7-80BE-706E-66CFC88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8A0B-4AB8-4676-AE36-A0139D7C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1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F5AE-6CC6-17D0-372B-4D40A2A3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 of Covid-19 on Amazon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E5B3-B6E2-BFF2-4933-8612BD47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Matusola</a:t>
            </a:r>
            <a:r>
              <a:rPr lang="en-US" dirty="0"/>
              <a:t> </a:t>
            </a:r>
            <a:r>
              <a:rPr lang="en-US" dirty="0" err="1"/>
              <a:t>Bein</a:t>
            </a:r>
            <a:r>
              <a:rPr lang="en-US" dirty="0"/>
              <a:t>, Connor Chapman, Sam Holland and James </a:t>
            </a:r>
            <a:r>
              <a:rPr lang="en-US" dirty="0" err="1"/>
              <a:t>Lamotte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9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2C93-D18F-AB4A-ECEF-DB665BC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our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7735-EE1A-04AF-D736-ED1E3224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930C-D8A2-E95B-B9FD-5B81D461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AA19-9883-04AB-0B28-EAC9D12C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the affect of new covid cases and deaths on AMZN volume and weighted average price, which time offset(s) have the strongest correlation (</a:t>
            </a:r>
            <a:r>
              <a:rPr lang="en-US" dirty="0" err="1"/>
              <a:t>r-value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9775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F94-4C40-06A8-953A-FA0A13D7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26"/>
            <a:ext cx="10515600" cy="1325563"/>
          </a:xfrm>
        </p:spPr>
        <p:txBody>
          <a:bodyPr/>
          <a:lstStyle/>
          <a:p>
            <a:r>
              <a:rPr lang="en-US" dirty="0"/>
              <a:t>Data Cleaning: Creating time offsets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BB89A-FCE9-8271-6C37-82A22E61A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754" y="1023937"/>
            <a:ext cx="4985287" cy="21526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8D047-BCCD-DD84-A071-CD4B2636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9" y="811508"/>
            <a:ext cx="5889356" cy="2617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0FF5E-88C6-4491-8973-F584825C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7858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7D5C-BA4B-2B1B-5F62-269EA792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73" y="508255"/>
            <a:ext cx="10515600" cy="1325563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3EB6FBE-FE45-0087-4198-A7E4D279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9265" r="7524" b="9000"/>
          <a:stretch/>
        </p:blipFill>
        <p:spPr>
          <a:xfrm>
            <a:off x="2565159" y="0"/>
            <a:ext cx="7061681" cy="6858000"/>
          </a:xfrm>
        </p:spPr>
      </p:pic>
    </p:spTree>
    <p:extLst>
      <p:ext uri="{BB962C8B-B14F-4D97-AF65-F5344CB8AC3E}">
        <p14:creationId xmlns:p14="http://schemas.microsoft.com/office/powerpoint/2010/main" val="313900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4752D5-7037-D3E0-E61A-312B20E00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t="7697" r="7740" b="8220"/>
          <a:stretch/>
        </p:blipFill>
        <p:spPr>
          <a:xfrm>
            <a:off x="2601132" y="-5084"/>
            <a:ext cx="6989736" cy="68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CCF-D0B1-84C5-B033-13720E41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4A25-23C8-8BAC-6305-0FC316F0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more stock tickers, or index funds too</a:t>
            </a:r>
          </a:p>
          <a:p>
            <a:r>
              <a:rPr lang="en-US" dirty="0"/>
              <a:t>Data from other countries</a:t>
            </a:r>
          </a:p>
          <a:p>
            <a:r>
              <a:rPr lang="en-US" dirty="0"/>
              <a:t>Meta analysis of small vs. large business metrics during covid time period</a:t>
            </a:r>
          </a:p>
          <a:p>
            <a:pPr lvl="1"/>
            <a:r>
              <a:rPr lang="en-US" dirty="0"/>
              <a:t>Number of businesses (total, started, closed)</a:t>
            </a:r>
          </a:p>
          <a:p>
            <a:pPr lvl="1"/>
            <a:r>
              <a:rPr lang="en-US" dirty="0"/>
              <a:t>Statistics for people reported as “self-employed”</a:t>
            </a:r>
          </a:p>
          <a:p>
            <a:r>
              <a:rPr lang="en-US" dirty="0"/>
              <a:t>Algorithm to find highest slopes and r-squared values</a:t>
            </a:r>
          </a:p>
        </p:txBody>
      </p:sp>
    </p:spTree>
    <p:extLst>
      <p:ext uri="{BB962C8B-B14F-4D97-AF65-F5344CB8AC3E}">
        <p14:creationId xmlns:p14="http://schemas.microsoft.com/office/powerpoint/2010/main" val="39414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7201-F0A2-09F7-406B-85D1889E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5501-E076-1C2B-5D12-02A80C73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stock price (NASDAQ: AMZN) doesn’t have a direct relationship with growth of the fulfillment division of the business</a:t>
            </a:r>
          </a:p>
          <a:p>
            <a:pPr lvl="1"/>
            <a:r>
              <a:rPr lang="en-US" dirty="0"/>
              <a:t>AWS is a huge part of Amazon, largely affecting its stock price</a:t>
            </a:r>
          </a:p>
          <a:p>
            <a:pPr lvl="1"/>
            <a:r>
              <a:rPr lang="en-US" dirty="0"/>
              <a:t>Stock Price is more a function of investor perception than actual profits/revenue</a:t>
            </a:r>
          </a:p>
        </p:txBody>
      </p:sp>
    </p:spTree>
    <p:extLst>
      <p:ext uri="{BB962C8B-B14F-4D97-AF65-F5344CB8AC3E}">
        <p14:creationId xmlns:p14="http://schemas.microsoft.com/office/powerpoint/2010/main" val="23340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Effect of Covid-19 on Amazon Stock</vt:lpstr>
      <vt:lpstr>Why we chose our data:</vt:lpstr>
      <vt:lpstr>Questions</vt:lpstr>
      <vt:lpstr>Data Cleaning: Creating time offsets</vt:lpstr>
      <vt:lpstr>Figures</vt:lpstr>
      <vt:lpstr>PowerPoint Presentation</vt:lpstr>
      <vt:lpstr>Next Steps for Further Analysis</vt:lpstr>
      <vt:lpstr>Data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Covid-19 on Amazon Stock</dc:title>
  <dc:creator>Holland, Samuel H [AUTOSOL/MSOL/SHAK]</dc:creator>
  <cp:lastModifiedBy>Holland, Samuel H [AUTOSOL/MSOL/SHAK]</cp:lastModifiedBy>
  <cp:revision>4</cp:revision>
  <dcterms:created xsi:type="dcterms:W3CDTF">2022-11-12T16:02:27Z</dcterms:created>
  <dcterms:modified xsi:type="dcterms:W3CDTF">2022-11-12T16:29:17Z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4dbf3d-dd19-4e95-b2d0-8dffb6ec560c_Enabled">
    <vt:lpwstr>true</vt:lpwstr>
  </property>
  <property fmtid="{D5CDD505-2E9C-101B-9397-08002B2CF9AE}" pid="3" name="MSIP_Label_b74dbf3d-dd19-4e95-b2d0-8dffb6ec560c_SetDate">
    <vt:lpwstr>2022-11-12T16:08:18Z</vt:lpwstr>
  </property>
  <property fmtid="{D5CDD505-2E9C-101B-9397-08002B2CF9AE}" pid="4" name="MSIP_Label_b74dbf3d-dd19-4e95-b2d0-8dffb6ec560c_Method">
    <vt:lpwstr>Privileged</vt:lpwstr>
  </property>
  <property fmtid="{D5CDD505-2E9C-101B-9397-08002B2CF9AE}" pid="5" name="MSIP_Label_b74dbf3d-dd19-4e95-b2d0-8dffb6ec560c_Name">
    <vt:lpwstr>Public</vt:lpwstr>
  </property>
  <property fmtid="{D5CDD505-2E9C-101B-9397-08002B2CF9AE}" pid="6" name="MSIP_Label_b74dbf3d-dd19-4e95-b2d0-8dffb6ec560c_SiteId">
    <vt:lpwstr>eb06985d-06ca-4a17-81da-629ab99f6505</vt:lpwstr>
  </property>
  <property fmtid="{D5CDD505-2E9C-101B-9397-08002B2CF9AE}" pid="7" name="MSIP_Label_b74dbf3d-dd19-4e95-b2d0-8dffb6ec560c_ActionId">
    <vt:lpwstr>6be04eb9-f44d-4232-86d9-4312a58b7149</vt:lpwstr>
  </property>
  <property fmtid="{D5CDD505-2E9C-101B-9397-08002B2CF9AE}" pid="8" name="MSIP_Label_b74dbf3d-dd19-4e95-b2d0-8dffb6ec560c_ContentBits">
    <vt:lpwstr>0</vt:lpwstr>
  </property>
</Properties>
</file>