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2" r:id="rId4"/>
    <p:sldId id="264" r:id="rId5"/>
    <p:sldId id="265" r:id="rId6"/>
    <p:sldId id="266" r:id="rId7"/>
    <p:sldId id="279" r:id="rId8"/>
    <p:sldId id="286" r:id="rId9"/>
    <p:sldId id="275" r:id="rId10"/>
    <p:sldId id="259" r:id="rId11"/>
    <p:sldId id="260" r:id="rId12"/>
    <p:sldId id="276" r:id="rId13"/>
    <p:sldId id="280" r:id="rId14"/>
    <p:sldId id="262" r:id="rId15"/>
    <p:sldId id="261" r:id="rId16"/>
    <p:sldId id="267" r:id="rId17"/>
    <p:sldId id="269" r:id="rId18"/>
    <p:sldId id="268" r:id="rId19"/>
    <p:sldId id="283" r:id="rId20"/>
    <p:sldId id="285" r:id="rId21"/>
    <p:sldId id="284" r:id="rId22"/>
    <p:sldId id="270" r:id="rId23"/>
    <p:sldId id="271" r:id="rId24"/>
    <p:sldId id="28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F1E5-624B-4800-BBD4-860A76CD2E88}" v="45" dt="2022-11-14T02:25:18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LaMotte" userId="fe21a5d657bceab0" providerId="LiveId" clId="{2611F1E5-624B-4800-BBD4-860A76CD2E88}"/>
    <pc:docChg chg="undo redo custSel addSld delSld modSld sldOrd">
      <pc:chgData name="James LaMotte" userId="fe21a5d657bceab0" providerId="LiveId" clId="{2611F1E5-624B-4800-BBD4-860A76CD2E88}" dt="2022-11-14T02:37:32.704" v="6453" actId="20577"/>
      <pc:docMkLst>
        <pc:docMk/>
      </pc:docMkLst>
      <pc:sldChg chg="modSp mod">
        <pc:chgData name="James LaMotte" userId="fe21a5d657bceab0" providerId="LiveId" clId="{2611F1E5-624B-4800-BBD4-860A76CD2E88}" dt="2022-11-14T02:24:36.338" v="6436" actId="1076"/>
        <pc:sldMkLst>
          <pc:docMk/>
          <pc:sldMk cId="4042409473" sldId="256"/>
        </pc:sldMkLst>
        <pc:spChg chg="mod">
          <ac:chgData name="James LaMotte" userId="fe21a5d657bceab0" providerId="LiveId" clId="{2611F1E5-624B-4800-BBD4-860A76CD2E88}" dt="2022-11-14T02:24:36.338" v="6436" actId="1076"/>
          <ac:spMkLst>
            <pc:docMk/>
            <pc:sldMk cId="4042409473" sldId="256"/>
            <ac:spMk id="2" creationId="{7C36D3DD-AF9E-F482-DCE6-463D71C2707F}"/>
          </ac:spMkLst>
        </pc:spChg>
        <pc:spChg chg="mod">
          <ac:chgData name="James LaMotte" userId="fe21a5d657bceab0" providerId="LiveId" clId="{2611F1E5-624B-4800-BBD4-860A76CD2E88}" dt="2022-11-14T02:09:27.417" v="6360" actId="27636"/>
          <ac:spMkLst>
            <pc:docMk/>
            <pc:sldMk cId="4042409473" sldId="256"/>
            <ac:spMk id="3" creationId="{FDAED3E2-0CA2-D1FC-3A91-3304A1B68F31}"/>
          </ac:spMkLst>
        </pc:spChg>
      </pc:sldChg>
      <pc:sldChg chg="modSp new mod modNotesTx">
        <pc:chgData name="James LaMotte" userId="fe21a5d657bceab0" providerId="LiveId" clId="{2611F1E5-624B-4800-BBD4-860A76CD2E88}" dt="2022-11-14T02:37:32.704" v="6453" actId="20577"/>
        <pc:sldMkLst>
          <pc:docMk/>
          <pc:sldMk cId="253576870" sldId="257"/>
        </pc:sldMkLst>
        <pc:spChg chg="mod">
          <ac:chgData name="James LaMotte" userId="fe21a5d657bceab0" providerId="LiveId" clId="{2611F1E5-624B-4800-BBD4-860A76CD2E88}" dt="2022-11-12T21:37:10.928" v="1570" actId="20577"/>
          <ac:spMkLst>
            <pc:docMk/>
            <pc:sldMk cId="253576870" sldId="257"/>
            <ac:spMk id="2" creationId="{1EC6B51C-2384-974A-6F0F-B4E629C537F9}"/>
          </ac:spMkLst>
        </pc:spChg>
        <pc:spChg chg="mod">
          <ac:chgData name="James LaMotte" userId="fe21a5d657bceab0" providerId="LiveId" clId="{2611F1E5-624B-4800-BBD4-860A76CD2E88}" dt="2022-11-14T02:37:32.704" v="6453" actId="20577"/>
          <ac:spMkLst>
            <pc:docMk/>
            <pc:sldMk cId="253576870" sldId="257"/>
            <ac:spMk id="3" creationId="{A6CCDA42-71F6-F907-9488-70AF59B34200}"/>
          </ac:spMkLst>
        </pc:spChg>
      </pc:sldChg>
      <pc:sldChg chg="addSp delSp modSp new del mod ord">
        <pc:chgData name="James LaMotte" userId="fe21a5d657bceab0" providerId="LiveId" clId="{2611F1E5-624B-4800-BBD4-860A76CD2E88}" dt="2022-11-14T01:37:15.979" v="5476" actId="47"/>
        <pc:sldMkLst>
          <pc:docMk/>
          <pc:sldMk cId="503856296" sldId="258"/>
        </pc:sldMkLst>
        <pc:spChg chg="del">
          <ac:chgData name="James LaMotte" userId="fe21a5d657bceab0" providerId="LiveId" clId="{2611F1E5-624B-4800-BBD4-860A76CD2E88}" dt="2022-11-14T01:24:42.573" v="5313" actId="478"/>
          <ac:spMkLst>
            <pc:docMk/>
            <pc:sldMk cId="503856296" sldId="258"/>
            <ac:spMk id="2" creationId="{867CC047-E8C4-26D2-D245-B61710AD2A71}"/>
          </ac:spMkLst>
        </pc:spChg>
        <pc:spChg chg="del mod">
          <ac:chgData name="James LaMotte" userId="fe21a5d657bceab0" providerId="LiveId" clId="{2611F1E5-624B-4800-BBD4-860A76CD2E88}" dt="2022-11-14T01:36:52.592" v="5475" actId="478"/>
          <ac:spMkLst>
            <pc:docMk/>
            <pc:sldMk cId="503856296" sldId="258"/>
            <ac:spMk id="3" creationId="{97DF3021-6A81-58C7-0EFC-0805938A4A8A}"/>
          </ac:spMkLst>
        </pc:spChg>
        <pc:spChg chg="add mod">
          <ac:chgData name="James LaMotte" userId="fe21a5d657bceab0" providerId="LiveId" clId="{2611F1E5-624B-4800-BBD4-860A76CD2E88}" dt="2022-11-14T01:36:52.592" v="5475" actId="478"/>
          <ac:spMkLst>
            <pc:docMk/>
            <pc:sldMk cId="503856296" sldId="258"/>
            <ac:spMk id="5" creationId="{2FF538F1-F2E6-D6A1-C1B8-07DEB7741DCE}"/>
          </ac:spMkLst>
        </pc:spChg>
      </pc:sldChg>
      <pc:sldChg chg="addSp delSp modSp new mod ord">
        <pc:chgData name="James LaMotte" userId="fe21a5d657bceab0" providerId="LiveId" clId="{2611F1E5-624B-4800-BBD4-860A76CD2E88}" dt="2022-11-14T01:02:18.841" v="4459" actId="20577"/>
        <pc:sldMkLst>
          <pc:docMk/>
          <pc:sldMk cId="992111381" sldId="259"/>
        </pc:sldMkLst>
        <pc:spChg chg="del">
          <ac:chgData name="James LaMotte" userId="fe21a5d657bceab0" providerId="LiveId" clId="{2611F1E5-624B-4800-BBD4-860A76CD2E88}" dt="2022-11-13T21:19:43.065" v="2415" actId="478"/>
          <ac:spMkLst>
            <pc:docMk/>
            <pc:sldMk cId="992111381" sldId="259"/>
            <ac:spMk id="2" creationId="{65748A34-4075-FE9B-0A8A-0279027DF773}"/>
          </ac:spMkLst>
        </pc:spChg>
        <pc:spChg chg="del">
          <ac:chgData name="James LaMotte" userId="fe21a5d657bceab0" providerId="LiveId" clId="{2611F1E5-624B-4800-BBD4-860A76CD2E88}" dt="2022-11-13T21:19:41.161" v="2414" actId="478"/>
          <ac:spMkLst>
            <pc:docMk/>
            <pc:sldMk cId="992111381" sldId="259"/>
            <ac:spMk id="3" creationId="{8F6B4DE0-13DA-EA85-3DDC-C43BD79F21DB}"/>
          </ac:spMkLst>
        </pc:spChg>
        <pc:spChg chg="add mod">
          <ac:chgData name="James LaMotte" userId="fe21a5d657bceab0" providerId="LiveId" clId="{2611F1E5-624B-4800-BBD4-860A76CD2E88}" dt="2022-11-14T01:02:18.841" v="4459" actId="20577"/>
          <ac:spMkLst>
            <pc:docMk/>
            <pc:sldMk cId="992111381" sldId="259"/>
            <ac:spMk id="7" creationId="{8416DBD8-D425-7B88-10D3-F3E7F048231F}"/>
          </ac:spMkLst>
        </pc:spChg>
        <pc:picChg chg="add del mod">
          <ac:chgData name="James LaMotte" userId="fe21a5d657bceab0" providerId="LiveId" clId="{2611F1E5-624B-4800-BBD4-860A76CD2E88}" dt="2022-11-13T21:47:20.899" v="2495" actId="478"/>
          <ac:picMkLst>
            <pc:docMk/>
            <pc:sldMk cId="992111381" sldId="259"/>
            <ac:picMk id="4" creationId="{E255CC15-F26C-CD22-4CF1-C28D04161B0D}"/>
          </ac:picMkLst>
        </pc:picChg>
        <pc:picChg chg="add mod">
          <ac:chgData name="James LaMotte" userId="fe21a5d657bceab0" providerId="LiveId" clId="{2611F1E5-624B-4800-BBD4-860A76CD2E88}" dt="2022-11-14T00:55:35.814" v="4096" actId="1076"/>
          <ac:picMkLst>
            <pc:docMk/>
            <pc:sldMk cId="992111381" sldId="259"/>
            <ac:picMk id="6" creationId="{F9F9F903-0233-2F63-6FFD-EFBA74871C36}"/>
          </ac:picMkLst>
        </pc:picChg>
      </pc:sldChg>
      <pc:sldChg chg="addSp delSp modSp new mod ord">
        <pc:chgData name="James LaMotte" userId="fe21a5d657bceab0" providerId="LiveId" clId="{2611F1E5-624B-4800-BBD4-860A76CD2E88}" dt="2022-11-14T00:48:08.418" v="2852"/>
        <pc:sldMkLst>
          <pc:docMk/>
          <pc:sldMk cId="3572616675" sldId="260"/>
        </pc:sldMkLst>
        <pc:spChg chg="del">
          <ac:chgData name="James LaMotte" userId="fe21a5d657bceab0" providerId="LiveId" clId="{2611F1E5-624B-4800-BBD4-860A76CD2E88}" dt="2022-11-13T21:20:19.514" v="2427" actId="478"/>
          <ac:spMkLst>
            <pc:docMk/>
            <pc:sldMk cId="3572616675" sldId="260"/>
            <ac:spMk id="2" creationId="{54B94AC4-C7AD-AEEB-F89D-7AE141715E83}"/>
          </ac:spMkLst>
        </pc:spChg>
        <pc:spChg chg="del">
          <ac:chgData name="James LaMotte" userId="fe21a5d657bceab0" providerId="LiveId" clId="{2611F1E5-624B-4800-BBD4-860A76CD2E88}" dt="2022-11-13T21:20:17.415" v="2426" actId="478"/>
          <ac:spMkLst>
            <pc:docMk/>
            <pc:sldMk cId="3572616675" sldId="260"/>
            <ac:spMk id="3" creationId="{20130CB9-187D-9BD1-B5F1-9637DCAB7F2F}"/>
          </ac:spMkLst>
        </pc:spChg>
        <pc:picChg chg="add del mod">
          <ac:chgData name="James LaMotte" userId="fe21a5d657bceab0" providerId="LiveId" clId="{2611F1E5-624B-4800-BBD4-860A76CD2E88}" dt="2022-11-13T21:48:00.453" v="2498" actId="478"/>
          <ac:picMkLst>
            <pc:docMk/>
            <pc:sldMk cId="3572616675" sldId="260"/>
            <ac:picMk id="4" creationId="{CEFED6E3-4DE2-79F3-5CC3-19A464D04B6B}"/>
          </ac:picMkLst>
        </pc:picChg>
        <pc:picChg chg="add del mod">
          <ac:chgData name="James LaMotte" userId="fe21a5d657bceab0" providerId="LiveId" clId="{2611F1E5-624B-4800-BBD4-860A76CD2E88}" dt="2022-11-13T21:48:00.882" v="2499" actId="478"/>
          <ac:picMkLst>
            <pc:docMk/>
            <pc:sldMk cId="3572616675" sldId="260"/>
            <ac:picMk id="5" creationId="{59AFB5B1-BB01-BB79-5C6A-D6181E7BB903}"/>
          </ac:picMkLst>
        </pc:picChg>
        <pc:picChg chg="add del mod">
          <ac:chgData name="James LaMotte" userId="fe21a5d657bceab0" providerId="LiveId" clId="{2611F1E5-624B-4800-BBD4-860A76CD2E88}" dt="2022-11-13T21:38:35.188" v="2467" actId="21"/>
          <ac:picMkLst>
            <pc:docMk/>
            <pc:sldMk cId="3572616675" sldId="260"/>
            <ac:picMk id="7" creationId="{E7919E1A-E22E-A0E3-0F3A-62DD46052C2D}"/>
          </ac:picMkLst>
        </pc:picChg>
        <pc:picChg chg="add mod">
          <ac:chgData name="James LaMotte" userId="fe21a5d657bceab0" providerId="LiveId" clId="{2611F1E5-624B-4800-BBD4-860A76CD2E88}" dt="2022-11-13T21:48:36.355" v="2505" actId="1076"/>
          <ac:picMkLst>
            <pc:docMk/>
            <pc:sldMk cId="3572616675" sldId="260"/>
            <ac:picMk id="9" creationId="{6945D312-606C-1215-6C70-1D3065C7A811}"/>
          </ac:picMkLst>
        </pc:picChg>
      </pc:sldChg>
      <pc:sldChg chg="modSp new mod ord">
        <pc:chgData name="James LaMotte" userId="fe21a5d657bceab0" providerId="LiveId" clId="{2611F1E5-624B-4800-BBD4-860A76CD2E88}" dt="2022-11-14T01:51:01.567" v="5786" actId="20577"/>
        <pc:sldMkLst>
          <pc:docMk/>
          <pc:sldMk cId="3497354542" sldId="261"/>
        </pc:sldMkLst>
        <pc:spChg chg="mod">
          <ac:chgData name="James LaMotte" userId="fe21a5d657bceab0" providerId="LiveId" clId="{2611F1E5-624B-4800-BBD4-860A76CD2E88}" dt="2022-11-14T01:34:52.614" v="5458" actId="20577"/>
          <ac:spMkLst>
            <pc:docMk/>
            <pc:sldMk cId="3497354542" sldId="261"/>
            <ac:spMk id="2" creationId="{280E12FB-05E7-BDA8-088B-39787979F8FF}"/>
          </ac:spMkLst>
        </pc:spChg>
        <pc:spChg chg="mod">
          <ac:chgData name="James LaMotte" userId="fe21a5d657bceab0" providerId="LiveId" clId="{2611F1E5-624B-4800-BBD4-860A76CD2E88}" dt="2022-11-14T01:51:01.567" v="5786" actId="20577"/>
          <ac:spMkLst>
            <pc:docMk/>
            <pc:sldMk cId="3497354542" sldId="261"/>
            <ac:spMk id="3" creationId="{D7DB0E3B-D42F-DD8A-A020-7561686D68C9}"/>
          </ac:spMkLst>
        </pc:spChg>
      </pc:sldChg>
      <pc:sldChg chg="addSp delSp modSp new mod ord">
        <pc:chgData name="James LaMotte" userId="fe21a5d657bceab0" providerId="LiveId" clId="{2611F1E5-624B-4800-BBD4-860A76CD2E88}" dt="2022-11-14T01:45:05.111" v="5605" actId="20577"/>
        <pc:sldMkLst>
          <pc:docMk/>
          <pc:sldMk cId="758290261" sldId="262"/>
        </pc:sldMkLst>
        <pc:spChg chg="del">
          <ac:chgData name="James LaMotte" userId="fe21a5d657bceab0" providerId="LiveId" clId="{2611F1E5-624B-4800-BBD4-860A76CD2E88}" dt="2022-11-13T21:06:33.389" v="2382" actId="478"/>
          <ac:spMkLst>
            <pc:docMk/>
            <pc:sldMk cId="758290261" sldId="262"/>
            <ac:spMk id="2" creationId="{FD758CE1-631F-FC17-CED6-004AD3AF1CBD}"/>
          </ac:spMkLst>
        </pc:spChg>
        <pc:spChg chg="del">
          <ac:chgData name="James LaMotte" userId="fe21a5d657bceab0" providerId="LiveId" clId="{2611F1E5-624B-4800-BBD4-860A76CD2E88}" dt="2022-11-13T21:06:31.156" v="2381" actId="478"/>
          <ac:spMkLst>
            <pc:docMk/>
            <pc:sldMk cId="758290261" sldId="262"/>
            <ac:spMk id="3" creationId="{A4B68F61-D8B2-3D11-050E-865B56DD1C2A}"/>
          </ac:spMkLst>
        </pc:spChg>
        <pc:spChg chg="add mod">
          <ac:chgData name="James LaMotte" userId="fe21a5d657bceab0" providerId="LiveId" clId="{2611F1E5-624B-4800-BBD4-860A76CD2E88}" dt="2022-11-14T01:04:06.742" v="4633" actId="20577"/>
          <ac:spMkLst>
            <pc:docMk/>
            <pc:sldMk cId="758290261" sldId="262"/>
            <ac:spMk id="10" creationId="{BF642610-D174-5961-39D4-DF955A8A7A20}"/>
          </ac:spMkLst>
        </pc:spChg>
        <pc:spChg chg="add mod">
          <ac:chgData name="James LaMotte" userId="fe21a5d657bceab0" providerId="LiveId" clId="{2611F1E5-624B-4800-BBD4-860A76CD2E88}" dt="2022-11-14T01:45:05.111" v="5605" actId="20577"/>
          <ac:spMkLst>
            <pc:docMk/>
            <pc:sldMk cId="758290261" sldId="262"/>
            <ac:spMk id="11" creationId="{808D4B51-D0E3-B975-40EE-133F2586C563}"/>
          </ac:spMkLst>
        </pc:spChg>
        <pc:picChg chg="add del mod">
          <ac:chgData name="James LaMotte" userId="fe21a5d657bceab0" providerId="LiveId" clId="{2611F1E5-624B-4800-BBD4-860A76CD2E88}" dt="2022-11-13T21:07:18.172" v="2394" actId="478"/>
          <ac:picMkLst>
            <pc:docMk/>
            <pc:sldMk cId="758290261" sldId="262"/>
            <ac:picMk id="5" creationId="{D8ABFA20-ECF2-15A1-C383-DE0BC277EB72}"/>
          </ac:picMkLst>
        </pc:picChg>
        <pc:picChg chg="add mod">
          <ac:chgData name="James LaMotte" userId="fe21a5d657bceab0" providerId="LiveId" clId="{2611F1E5-624B-4800-BBD4-860A76CD2E88}" dt="2022-11-13T21:08:01.061" v="2404" actId="14100"/>
          <ac:picMkLst>
            <pc:docMk/>
            <pc:sldMk cId="758290261" sldId="262"/>
            <ac:picMk id="7" creationId="{B33CFA72-7856-A0AE-D286-6D48C6FB7B6F}"/>
          </ac:picMkLst>
        </pc:picChg>
        <pc:picChg chg="add mod">
          <ac:chgData name="James LaMotte" userId="fe21a5d657bceab0" providerId="LiveId" clId="{2611F1E5-624B-4800-BBD4-860A76CD2E88}" dt="2022-11-13T21:08:31.301" v="2413" actId="1076"/>
          <ac:picMkLst>
            <pc:docMk/>
            <pc:sldMk cId="758290261" sldId="262"/>
            <ac:picMk id="9" creationId="{6DAF0903-E8C2-03EB-551D-010552774A4C}"/>
          </ac:picMkLst>
        </pc:picChg>
      </pc:sldChg>
      <pc:sldChg chg="delSp modSp new add del mod modNotesTx">
        <pc:chgData name="James LaMotte" userId="fe21a5d657bceab0" providerId="LiveId" clId="{2611F1E5-624B-4800-BBD4-860A76CD2E88}" dt="2022-11-14T02:05:39.357" v="6045" actId="47"/>
        <pc:sldMkLst>
          <pc:docMk/>
          <pc:sldMk cId="2911302587" sldId="263"/>
        </pc:sldMkLst>
        <pc:spChg chg="del">
          <ac:chgData name="James LaMotte" userId="fe21a5d657bceab0" providerId="LiveId" clId="{2611F1E5-624B-4800-BBD4-860A76CD2E88}" dt="2022-11-14T01:08:07.823" v="4941" actId="478"/>
          <ac:spMkLst>
            <pc:docMk/>
            <pc:sldMk cId="2911302587" sldId="263"/>
            <ac:spMk id="2" creationId="{E99173FD-E6E9-3D1E-E4C9-68E71AD0D360}"/>
          </ac:spMkLst>
        </pc:spChg>
        <pc:spChg chg="mod">
          <ac:chgData name="James LaMotte" userId="fe21a5d657bceab0" providerId="LiveId" clId="{2611F1E5-624B-4800-BBD4-860A76CD2E88}" dt="2022-11-14T01:15:38.029" v="5150" actId="33524"/>
          <ac:spMkLst>
            <pc:docMk/>
            <pc:sldMk cId="2911302587" sldId="263"/>
            <ac:spMk id="3" creationId="{9CA9DE69-A346-A10A-7D27-2F190F676D19}"/>
          </ac:spMkLst>
        </pc:spChg>
      </pc:sldChg>
      <pc:sldChg chg="addSp modSp new del mod modNotesTx">
        <pc:chgData name="James LaMotte" userId="fe21a5d657bceab0" providerId="LiveId" clId="{2611F1E5-624B-4800-BBD4-860A76CD2E88}" dt="2022-11-14T02:25:08.037" v="6437" actId="2696"/>
        <pc:sldMkLst>
          <pc:docMk/>
          <pc:sldMk cId="2773660849" sldId="264"/>
        </pc:sldMkLst>
        <pc:spChg chg="mod">
          <ac:chgData name="James LaMotte" userId="fe21a5d657bceab0" providerId="LiveId" clId="{2611F1E5-624B-4800-BBD4-860A76CD2E88}" dt="2022-11-14T01:09:09.175" v="4981" actId="20577"/>
          <ac:spMkLst>
            <pc:docMk/>
            <pc:sldMk cId="2773660849" sldId="264"/>
            <ac:spMk id="2" creationId="{CA4BF065-4437-B8AC-59D4-FE24AD219D6C}"/>
          </ac:spMkLst>
        </pc:spChg>
        <pc:spChg chg="mod">
          <ac:chgData name="James LaMotte" userId="fe21a5d657bceab0" providerId="LiveId" clId="{2611F1E5-624B-4800-BBD4-860A76CD2E88}" dt="2022-11-14T01:08:59.483" v="4953" actId="1076"/>
          <ac:spMkLst>
            <pc:docMk/>
            <pc:sldMk cId="2773660849" sldId="264"/>
            <ac:spMk id="3" creationId="{105324AA-2F93-BFF0-AD76-F9F36E335417}"/>
          </ac:spMkLst>
        </pc:spChg>
        <pc:picChg chg="add mod">
          <ac:chgData name="James LaMotte" userId="fe21a5d657bceab0" providerId="LiveId" clId="{2611F1E5-624B-4800-BBD4-860A76CD2E88}" dt="2022-11-14T01:09:28.987" v="4989" actId="1076"/>
          <ac:picMkLst>
            <pc:docMk/>
            <pc:sldMk cId="2773660849" sldId="264"/>
            <ac:picMk id="4" creationId="{64C54444-02BE-A1DC-8BFD-A8908AA20C6C}"/>
          </ac:picMkLst>
        </pc:picChg>
      </pc:sldChg>
      <pc:sldChg chg="addSp modSp new del mod modNotesTx">
        <pc:chgData name="James LaMotte" userId="fe21a5d657bceab0" providerId="LiveId" clId="{2611F1E5-624B-4800-BBD4-860A76CD2E88}" dt="2022-11-14T02:25:08.037" v="6437" actId="2696"/>
        <pc:sldMkLst>
          <pc:docMk/>
          <pc:sldMk cId="3156674965" sldId="265"/>
        </pc:sldMkLst>
        <pc:spChg chg="mod">
          <ac:chgData name="James LaMotte" userId="fe21a5d657bceab0" providerId="LiveId" clId="{2611F1E5-624B-4800-BBD4-860A76CD2E88}" dt="2022-11-14T01:10:20.640" v="5007" actId="1076"/>
          <ac:spMkLst>
            <pc:docMk/>
            <pc:sldMk cId="3156674965" sldId="265"/>
            <ac:spMk id="2" creationId="{34B92877-2C3F-E571-F1DD-F0385751387E}"/>
          </ac:spMkLst>
        </pc:spChg>
        <pc:spChg chg="mod">
          <ac:chgData name="James LaMotte" userId="fe21a5d657bceab0" providerId="LiveId" clId="{2611F1E5-624B-4800-BBD4-860A76CD2E88}" dt="2022-11-14T01:11:10.389" v="5014" actId="1076"/>
          <ac:spMkLst>
            <pc:docMk/>
            <pc:sldMk cId="3156674965" sldId="265"/>
            <ac:spMk id="3" creationId="{8AF2EC2F-6015-7CFA-4A63-CFDE17F3921E}"/>
          </ac:spMkLst>
        </pc:spChg>
        <pc:picChg chg="add mod">
          <ac:chgData name="James LaMotte" userId="fe21a5d657bceab0" providerId="LiveId" clId="{2611F1E5-624B-4800-BBD4-860A76CD2E88}" dt="2022-11-14T01:11:16.816" v="5016" actId="1076"/>
          <ac:picMkLst>
            <pc:docMk/>
            <pc:sldMk cId="3156674965" sldId="265"/>
            <ac:picMk id="4" creationId="{4F44D008-84D3-8092-86BA-816760069B1D}"/>
          </ac:picMkLst>
        </pc:picChg>
        <pc:picChg chg="add mod">
          <ac:chgData name="James LaMotte" userId="fe21a5d657bceab0" providerId="LiveId" clId="{2611F1E5-624B-4800-BBD4-860A76CD2E88}" dt="2022-11-14T01:11:25.449" v="5018" actId="1076"/>
          <ac:picMkLst>
            <pc:docMk/>
            <pc:sldMk cId="3156674965" sldId="265"/>
            <ac:picMk id="5" creationId="{245DD8A4-8F06-C949-FA3D-70BEA6C21D1B}"/>
          </ac:picMkLst>
        </pc:picChg>
      </pc:sldChg>
      <pc:sldChg chg="addSp modSp new del mod modNotesTx">
        <pc:chgData name="James LaMotte" userId="fe21a5d657bceab0" providerId="LiveId" clId="{2611F1E5-624B-4800-BBD4-860A76CD2E88}" dt="2022-11-14T02:25:08.037" v="6437" actId="2696"/>
        <pc:sldMkLst>
          <pc:docMk/>
          <pc:sldMk cId="3704955555" sldId="266"/>
        </pc:sldMkLst>
        <pc:spChg chg="mod">
          <ac:chgData name="James LaMotte" userId="fe21a5d657bceab0" providerId="LiveId" clId="{2611F1E5-624B-4800-BBD4-860A76CD2E88}" dt="2022-11-14T01:11:59.613" v="5048" actId="1076"/>
          <ac:spMkLst>
            <pc:docMk/>
            <pc:sldMk cId="3704955555" sldId="266"/>
            <ac:spMk id="2" creationId="{3BF8A6C6-8840-E9CC-0420-BEF67DC8538E}"/>
          </ac:spMkLst>
        </pc:spChg>
        <pc:spChg chg="mod">
          <ac:chgData name="James LaMotte" userId="fe21a5d657bceab0" providerId="LiveId" clId="{2611F1E5-624B-4800-BBD4-860A76CD2E88}" dt="2022-11-14T01:11:53.531" v="5047" actId="1076"/>
          <ac:spMkLst>
            <pc:docMk/>
            <pc:sldMk cId="3704955555" sldId="266"/>
            <ac:spMk id="3" creationId="{BF29CC69-F3C5-10DD-0382-3DB5AD71D1E6}"/>
          </ac:spMkLst>
        </pc:spChg>
        <pc:picChg chg="add mod">
          <ac:chgData name="James LaMotte" userId="fe21a5d657bceab0" providerId="LiveId" clId="{2611F1E5-624B-4800-BBD4-860A76CD2E88}" dt="2022-11-14T01:12:15.893" v="5053" actId="1076"/>
          <ac:picMkLst>
            <pc:docMk/>
            <pc:sldMk cId="3704955555" sldId="266"/>
            <ac:picMk id="4" creationId="{0B4ABC9F-7E39-E7F2-30B8-6BCFA23A5DB2}"/>
          </ac:picMkLst>
        </pc:picChg>
        <pc:picChg chg="add mod">
          <ac:chgData name="James LaMotte" userId="fe21a5d657bceab0" providerId="LiveId" clId="{2611F1E5-624B-4800-BBD4-860A76CD2E88}" dt="2022-11-14T01:12:16.985" v="5054" actId="1076"/>
          <ac:picMkLst>
            <pc:docMk/>
            <pc:sldMk cId="3704955555" sldId="266"/>
            <ac:picMk id="5" creationId="{71E5E8C7-D178-3528-045F-B4AF46C2FE66}"/>
          </ac:picMkLst>
        </pc:picChg>
      </pc:sldChg>
      <pc:sldChg chg="addSp delSp modSp new mod">
        <pc:chgData name="James LaMotte" userId="fe21a5d657bceab0" providerId="LiveId" clId="{2611F1E5-624B-4800-BBD4-860A76CD2E88}" dt="2022-11-13T18:56:50.355" v="2308" actId="1076"/>
        <pc:sldMkLst>
          <pc:docMk/>
          <pc:sldMk cId="2484420830" sldId="267"/>
        </pc:sldMkLst>
        <pc:spChg chg="del">
          <ac:chgData name="James LaMotte" userId="fe21a5d657bceab0" providerId="LiveId" clId="{2611F1E5-624B-4800-BBD4-860A76CD2E88}" dt="2022-11-13T18:56:30.278" v="2304" actId="478"/>
          <ac:spMkLst>
            <pc:docMk/>
            <pc:sldMk cId="2484420830" sldId="267"/>
            <ac:spMk id="2" creationId="{ABD1E248-8F6B-607C-E273-850FFAC219A7}"/>
          </ac:spMkLst>
        </pc:spChg>
        <pc:spChg chg="del">
          <ac:chgData name="James LaMotte" userId="fe21a5d657bceab0" providerId="LiveId" clId="{2611F1E5-624B-4800-BBD4-860A76CD2E88}" dt="2022-11-13T18:56:27.574" v="2303" actId="478"/>
          <ac:spMkLst>
            <pc:docMk/>
            <pc:sldMk cId="2484420830" sldId="267"/>
            <ac:spMk id="3" creationId="{07B3549E-504F-59EF-7A35-6BA633186F61}"/>
          </ac:spMkLst>
        </pc:spChg>
        <pc:spChg chg="add mod">
          <ac:chgData name="James LaMotte" userId="fe21a5d657bceab0" providerId="LiveId" clId="{2611F1E5-624B-4800-BBD4-860A76CD2E88}" dt="2022-11-13T18:56:22.600" v="2302"/>
          <ac:spMkLst>
            <pc:docMk/>
            <pc:sldMk cId="2484420830" sldId="267"/>
            <ac:spMk id="4" creationId="{C6BB432A-5C03-9378-ED22-9BA7296D2BD1}"/>
          </ac:spMkLst>
        </pc:spChg>
        <pc:picChg chg="add mod">
          <ac:chgData name="James LaMotte" userId="fe21a5d657bceab0" providerId="LiveId" clId="{2611F1E5-624B-4800-BBD4-860A76CD2E88}" dt="2022-11-13T18:56:36.277" v="2305"/>
          <ac:picMkLst>
            <pc:docMk/>
            <pc:sldMk cId="2484420830" sldId="267"/>
            <ac:picMk id="5" creationId="{D64B109B-1F1D-694C-3D07-7722D16E44FF}"/>
          </ac:picMkLst>
        </pc:picChg>
        <pc:picChg chg="add mod">
          <ac:chgData name="James LaMotte" userId="fe21a5d657bceab0" providerId="LiveId" clId="{2611F1E5-624B-4800-BBD4-860A76CD2E88}" dt="2022-11-13T18:56:41.322" v="2306"/>
          <ac:picMkLst>
            <pc:docMk/>
            <pc:sldMk cId="2484420830" sldId="267"/>
            <ac:picMk id="6" creationId="{44A6D997-D1A8-8B70-326B-426B3B4F867E}"/>
          </ac:picMkLst>
        </pc:picChg>
        <pc:picChg chg="add mod">
          <ac:chgData name="James LaMotte" userId="fe21a5d657bceab0" providerId="LiveId" clId="{2611F1E5-624B-4800-BBD4-860A76CD2E88}" dt="2022-11-13T18:56:50.355" v="2308" actId="1076"/>
          <ac:picMkLst>
            <pc:docMk/>
            <pc:sldMk cId="2484420830" sldId="267"/>
            <ac:picMk id="7" creationId="{875CA2C7-B02C-BD23-F4D2-FB30D89C2F26}"/>
          </ac:picMkLst>
        </pc:picChg>
      </pc:sldChg>
      <pc:sldChg chg="addSp delSp modSp new mod">
        <pc:chgData name="James LaMotte" userId="fe21a5d657bceab0" providerId="LiveId" clId="{2611F1E5-624B-4800-BBD4-860A76CD2E88}" dt="2022-11-13T18:57:48.148" v="2328"/>
        <pc:sldMkLst>
          <pc:docMk/>
          <pc:sldMk cId="2978992252" sldId="268"/>
        </pc:sldMkLst>
        <pc:spChg chg="del">
          <ac:chgData name="James LaMotte" userId="fe21a5d657bceab0" providerId="LiveId" clId="{2611F1E5-624B-4800-BBD4-860A76CD2E88}" dt="2022-11-13T18:57:06.503" v="2310" actId="478"/>
          <ac:spMkLst>
            <pc:docMk/>
            <pc:sldMk cId="2978992252" sldId="268"/>
            <ac:spMk id="2" creationId="{377B7980-17F1-87BC-786F-DEB92A533052}"/>
          </ac:spMkLst>
        </pc:spChg>
        <pc:spChg chg="del">
          <ac:chgData name="James LaMotte" userId="fe21a5d657bceab0" providerId="LiveId" clId="{2611F1E5-624B-4800-BBD4-860A76CD2E88}" dt="2022-11-13T18:57:05.267" v="2309" actId="478"/>
          <ac:spMkLst>
            <pc:docMk/>
            <pc:sldMk cId="2978992252" sldId="268"/>
            <ac:spMk id="3" creationId="{BF6D72C8-C8C6-E938-87FA-B1B43CF47150}"/>
          </ac:spMkLst>
        </pc:spChg>
        <pc:picChg chg="add mod">
          <ac:chgData name="James LaMotte" userId="fe21a5d657bceab0" providerId="LiveId" clId="{2611F1E5-624B-4800-BBD4-860A76CD2E88}" dt="2022-11-13T18:57:48.148" v="2328"/>
          <ac:picMkLst>
            <pc:docMk/>
            <pc:sldMk cId="2978992252" sldId="268"/>
            <ac:picMk id="4" creationId="{33D8B3BC-3617-EE7F-86FF-182BB359C607}"/>
          </ac:picMkLst>
        </pc:picChg>
      </pc:sldChg>
      <pc:sldChg chg="addSp delSp modSp new mod ord">
        <pc:chgData name="James LaMotte" userId="fe21a5d657bceab0" providerId="LiveId" clId="{2611F1E5-624B-4800-BBD4-860A76CD2E88}" dt="2022-11-14T01:52:37.397" v="5817" actId="478"/>
        <pc:sldMkLst>
          <pc:docMk/>
          <pc:sldMk cId="4141224865" sldId="269"/>
        </pc:sldMkLst>
        <pc:spChg chg="mod">
          <ac:chgData name="James LaMotte" userId="fe21a5d657bceab0" providerId="LiveId" clId="{2611F1E5-624B-4800-BBD4-860A76CD2E88}" dt="2022-11-13T18:57:20.868" v="2323" actId="1076"/>
          <ac:spMkLst>
            <pc:docMk/>
            <pc:sldMk cId="4141224865" sldId="269"/>
            <ac:spMk id="2" creationId="{341C1BD4-A54C-34B5-D381-0E437C031AC9}"/>
          </ac:spMkLst>
        </pc:spChg>
        <pc:spChg chg="del">
          <ac:chgData name="James LaMotte" userId="fe21a5d657bceab0" providerId="LiveId" clId="{2611F1E5-624B-4800-BBD4-860A76CD2E88}" dt="2022-11-13T18:57:22.799" v="2324" actId="478"/>
          <ac:spMkLst>
            <pc:docMk/>
            <pc:sldMk cId="4141224865" sldId="269"/>
            <ac:spMk id="3" creationId="{CE13644A-F7C7-020E-F533-506CEEE77A76}"/>
          </ac:spMkLst>
        </pc:spChg>
        <pc:spChg chg="add del mod">
          <ac:chgData name="James LaMotte" userId="fe21a5d657bceab0" providerId="LiveId" clId="{2611F1E5-624B-4800-BBD4-860A76CD2E88}" dt="2022-11-14T01:52:37.397" v="5817" actId="478"/>
          <ac:spMkLst>
            <pc:docMk/>
            <pc:sldMk cId="4141224865" sldId="269"/>
            <ac:spMk id="5" creationId="{0EA13937-CEE9-FE66-4959-01A98E5E73AB}"/>
          </ac:spMkLst>
        </pc:spChg>
        <pc:picChg chg="add mod">
          <ac:chgData name="James LaMotte" userId="fe21a5d657bceab0" providerId="LiveId" clId="{2611F1E5-624B-4800-BBD4-860A76CD2E88}" dt="2022-11-13T18:57:31.135" v="2325"/>
          <ac:picMkLst>
            <pc:docMk/>
            <pc:sldMk cId="4141224865" sldId="269"/>
            <ac:picMk id="4" creationId="{829D41DA-9D0D-3D12-8D2D-EB24157CDA51}"/>
          </ac:picMkLst>
        </pc:picChg>
      </pc:sldChg>
      <pc:sldChg chg="modSp new mod">
        <pc:chgData name="James LaMotte" userId="fe21a5d657bceab0" providerId="LiveId" clId="{2611F1E5-624B-4800-BBD4-860A76CD2E88}" dt="2022-11-13T19:30:49.318" v="2368" actId="207"/>
        <pc:sldMkLst>
          <pc:docMk/>
          <pc:sldMk cId="2286660400" sldId="270"/>
        </pc:sldMkLst>
        <pc:spChg chg="mod">
          <ac:chgData name="James LaMotte" userId="fe21a5d657bceab0" providerId="LiveId" clId="{2611F1E5-624B-4800-BBD4-860A76CD2E88}" dt="2022-11-13T19:30:30.679" v="2364" actId="1076"/>
          <ac:spMkLst>
            <pc:docMk/>
            <pc:sldMk cId="2286660400" sldId="270"/>
            <ac:spMk id="2" creationId="{9C0399D8-6A19-840D-957E-58977C370A21}"/>
          </ac:spMkLst>
        </pc:spChg>
        <pc:spChg chg="mod">
          <ac:chgData name="James LaMotte" userId="fe21a5d657bceab0" providerId="LiveId" clId="{2611F1E5-624B-4800-BBD4-860A76CD2E88}" dt="2022-11-13T19:30:49.318" v="2368" actId="207"/>
          <ac:spMkLst>
            <pc:docMk/>
            <pc:sldMk cId="2286660400" sldId="270"/>
            <ac:spMk id="3" creationId="{AF8A95CA-BC1B-C59A-8944-ED99E440BC44}"/>
          </ac:spMkLst>
        </pc:spChg>
      </pc:sldChg>
      <pc:sldChg chg="modSp new mod">
        <pc:chgData name="James LaMotte" userId="fe21a5d657bceab0" providerId="LiveId" clId="{2611F1E5-624B-4800-BBD4-860A76CD2E88}" dt="2022-11-14T02:36:56.301" v="6442" actId="20577"/>
        <pc:sldMkLst>
          <pc:docMk/>
          <pc:sldMk cId="2157143970" sldId="271"/>
        </pc:sldMkLst>
        <pc:spChg chg="mod">
          <ac:chgData name="James LaMotte" userId="fe21a5d657bceab0" providerId="LiveId" clId="{2611F1E5-624B-4800-BBD4-860A76CD2E88}" dt="2022-11-13T19:31:03.403" v="2370" actId="1076"/>
          <ac:spMkLst>
            <pc:docMk/>
            <pc:sldMk cId="2157143970" sldId="271"/>
            <ac:spMk id="2" creationId="{49EA4617-01AC-5EA3-DFF8-D02898BEF0D6}"/>
          </ac:spMkLst>
        </pc:spChg>
        <pc:spChg chg="mod">
          <ac:chgData name="James LaMotte" userId="fe21a5d657bceab0" providerId="LiveId" clId="{2611F1E5-624B-4800-BBD4-860A76CD2E88}" dt="2022-11-14T02:36:56.301" v="6442" actId="20577"/>
          <ac:spMkLst>
            <pc:docMk/>
            <pc:sldMk cId="2157143970" sldId="271"/>
            <ac:spMk id="3" creationId="{AFB3E871-1099-B707-F1BC-79023FD5D25D}"/>
          </ac:spMkLst>
        </pc:spChg>
      </pc:sldChg>
      <pc:sldChg chg="new del">
        <pc:chgData name="James LaMotte" userId="fe21a5d657bceab0" providerId="LiveId" clId="{2611F1E5-624B-4800-BBD4-860A76CD2E88}" dt="2022-11-14T01:56:37.539" v="5824" actId="47"/>
        <pc:sldMkLst>
          <pc:docMk/>
          <pc:sldMk cId="4014397528" sldId="272"/>
        </pc:sldMkLst>
      </pc:sldChg>
      <pc:sldChg chg="new del">
        <pc:chgData name="James LaMotte" userId="fe21a5d657bceab0" providerId="LiveId" clId="{2611F1E5-624B-4800-BBD4-860A76CD2E88}" dt="2022-11-14T01:56:38.765" v="5825" actId="47"/>
        <pc:sldMkLst>
          <pc:docMk/>
          <pc:sldMk cId="666047415" sldId="273"/>
        </pc:sldMkLst>
      </pc:sldChg>
      <pc:sldChg chg="modSp new mod">
        <pc:chgData name="James LaMotte" userId="fe21a5d657bceab0" providerId="LiveId" clId="{2611F1E5-624B-4800-BBD4-860A76CD2E88}" dt="2022-11-14T01:22:43.407" v="5212" actId="20577"/>
        <pc:sldMkLst>
          <pc:docMk/>
          <pc:sldMk cId="3880535005" sldId="274"/>
        </pc:sldMkLst>
        <pc:spChg chg="mod">
          <ac:chgData name="James LaMotte" userId="fe21a5d657bceab0" providerId="LiveId" clId="{2611F1E5-624B-4800-BBD4-860A76CD2E88}" dt="2022-11-14T01:16:26.026" v="5166" actId="1076"/>
          <ac:spMkLst>
            <pc:docMk/>
            <pc:sldMk cId="3880535005" sldId="274"/>
            <ac:spMk id="2" creationId="{F0026F88-E7DA-CA39-A00D-8AC4FACAD7E6}"/>
          </ac:spMkLst>
        </pc:spChg>
        <pc:spChg chg="mod">
          <ac:chgData name="James LaMotte" userId="fe21a5d657bceab0" providerId="LiveId" clId="{2611F1E5-624B-4800-BBD4-860A76CD2E88}" dt="2022-11-14T01:22:43.407" v="5212" actId="20577"/>
          <ac:spMkLst>
            <pc:docMk/>
            <pc:sldMk cId="3880535005" sldId="274"/>
            <ac:spMk id="3" creationId="{04E743FD-3E6B-A622-354E-AA1028E3C280}"/>
          </ac:spMkLst>
        </pc:spChg>
      </pc:sldChg>
      <pc:sldChg chg="addSp delSp modSp new mod ord">
        <pc:chgData name="James LaMotte" userId="fe21a5d657bceab0" providerId="LiveId" clId="{2611F1E5-624B-4800-BBD4-860A76CD2E88}" dt="2022-11-14T01:57:39.750" v="5874" actId="20577"/>
        <pc:sldMkLst>
          <pc:docMk/>
          <pc:sldMk cId="3141804065" sldId="275"/>
        </pc:sldMkLst>
        <pc:spChg chg="mod">
          <ac:chgData name="James LaMotte" userId="fe21a5d657bceab0" providerId="LiveId" clId="{2611F1E5-624B-4800-BBD4-860A76CD2E88}" dt="2022-11-13T21:24:50.810" v="2457" actId="20577"/>
          <ac:spMkLst>
            <pc:docMk/>
            <pc:sldMk cId="3141804065" sldId="275"/>
            <ac:spMk id="2" creationId="{A02D3ED3-152B-68CD-095D-D536EF44C676}"/>
          </ac:spMkLst>
        </pc:spChg>
        <pc:spChg chg="del">
          <ac:chgData name="James LaMotte" userId="fe21a5d657bceab0" providerId="LiveId" clId="{2611F1E5-624B-4800-BBD4-860A76CD2E88}" dt="2022-11-13T21:24:36.229" v="2436" actId="478"/>
          <ac:spMkLst>
            <pc:docMk/>
            <pc:sldMk cId="3141804065" sldId="275"/>
            <ac:spMk id="3" creationId="{5078A2CD-60CB-D46A-C60F-ACDDBFC8AD10}"/>
          </ac:spMkLst>
        </pc:spChg>
        <pc:spChg chg="add mod">
          <ac:chgData name="James LaMotte" userId="fe21a5d657bceab0" providerId="LiveId" clId="{2611F1E5-624B-4800-BBD4-860A76CD2E88}" dt="2022-11-14T01:57:39.750" v="5874" actId="20577"/>
          <ac:spMkLst>
            <pc:docMk/>
            <pc:sldMk cId="3141804065" sldId="275"/>
            <ac:spMk id="8" creationId="{66D5BDFD-A336-C59A-0BE4-0FA59AFDA4D4}"/>
          </ac:spMkLst>
        </pc:spChg>
        <pc:picChg chg="add del mod">
          <ac:chgData name="James LaMotte" userId="fe21a5d657bceab0" providerId="LiveId" clId="{2611F1E5-624B-4800-BBD4-860A76CD2E88}" dt="2022-11-13T21:46:40.738" v="2477" actId="478"/>
          <ac:picMkLst>
            <pc:docMk/>
            <pc:sldMk cId="3141804065" sldId="275"/>
            <ac:picMk id="5" creationId="{66877187-E6CD-2E5E-B026-2622329707D7}"/>
          </ac:picMkLst>
        </pc:picChg>
        <pc:picChg chg="add mod">
          <ac:chgData name="James LaMotte" userId="fe21a5d657bceab0" providerId="LiveId" clId="{2611F1E5-624B-4800-BBD4-860A76CD2E88}" dt="2022-11-13T21:47:01.283" v="2494" actId="1076"/>
          <ac:picMkLst>
            <pc:docMk/>
            <pc:sldMk cId="3141804065" sldId="275"/>
            <ac:picMk id="7" creationId="{22DEAB1B-AB73-F651-5729-FD52967BB131}"/>
          </ac:picMkLst>
        </pc:picChg>
      </pc:sldChg>
      <pc:sldChg chg="addSp delSp modSp new mod ord">
        <pc:chgData name="James LaMotte" userId="fe21a5d657bceab0" providerId="LiveId" clId="{2611F1E5-624B-4800-BBD4-860A76CD2E88}" dt="2022-11-14T00:48:10.697" v="2854"/>
        <pc:sldMkLst>
          <pc:docMk/>
          <pc:sldMk cId="2435456802" sldId="276"/>
        </pc:sldMkLst>
        <pc:spChg chg="del">
          <ac:chgData name="James LaMotte" userId="fe21a5d657bceab0" providerId="LiveId" clId="{2611F1E5-624B-4800-BBD4-860A76CD2E88}" dt="2022-11-13T21:38:46.085" v="2471" actId="478"/>
          <ac:spMkLst>
            <pc:docMk/>
            <pc:sldMk cId="2435456802" sldId="276"/>
            <ac:spMk id="2" creationId="{5F86E277-A5D0-376E-1D57-7620902E63EF}"/>
          </ac:spMkLst>
        </pc:spChg>
        <pc:spChg chg="del">
          <ac:chgData name="James LaMotte" userId="fe21a5d657bceab0" providerId="LiveId" clId="{2611F1E5-624B-4800-BBD4-860A76CD2E88}" dt="2022-11-13T21:38:39.791" v="2469" actId="478"/>
          <ac:spMkLst>
            <pc:docMk/>
            <pc:sldMk cId="2435456802" sldId="276"/>
            <ac:spMk id="3" creationId="{39D526F9-F0A2-1976-4FD6-D0ED63542CD5}"/>
          </ac:spMkLst>
        </pc:spChg>
        <pc:picChg chg="add mod">
          <ac:chgData name="James LaMotte" userId="fe21a5d657bceab0" providerId="LiveId" clId="{2611F1E5-624B-4800-BBD4-860A76CD2E88}" dt="2022-11-13T21:38:42.878" v="2470" actId="1076"/>
          <ac:picMkLst>
            <pc:docMk/>
            <pc:sldMk cId="2435456802" sldId="276"/>
            <ac:picMk id="4" creationId="{284D50EB-2EAD-93B2-61BC-7826F3469D71}"/>
          </ac:picMkLst>
        </pc:picChg>
      </pc:sldChg>
      <pc:sldChg chg="new del">
        <pc:chgData name="James LaMotte" userId="fe21a5d657bceab0" providerId="LiveId" clId="{2611F1E5-624B-4800-BBD4-860A76CD2E88}" dt="2022-11-14T01:27:44.036" v="5447" actId="47"/>
        <pc:sldMkLst>
          <pc:docMk/>
          <pc:sldMk cId="3112312929" sldId="277"/>
        </pc:sldMkLst>
      </pc:sldChg>
      <pc:sldChg chg="new del">
        <pc:chgData name="James LaMotte" userId="fe21a5d657bceab0" providerId="LiveId" clId="{2611F1E5-624B-4800-BBD4-860A76CD2E88}" dt="2022-11-14T01:27:45.075" v="5448" actId="47"/>
        <pc:sldMkLst>
          <pc:docMk/>
          <pc:sldMk cId="3758788841" sldId="278"/>
        </pc:sldMkLst>
      </pc:sldChg>
      <pc:sldChg chg="modSp new mod">
        <pc:chgData name="James LaMotte" userId="fe21a5d657bceab0" providerId="LiveId" clId="{2611F1E5-624B-4800-BBD4-860A76CD2E88}" dt="2022-11-14T01:35:45.261" v="5465" actId="14100"/>
        <pc:sldMkLst>
          <pc:docMk/>
          <pc:sldMk cId="2888488309" sldId="279"/>
        </pc:sldMkLst>
        <pc:spChg chg="mod">
          <ac:chgData name="James LaMotte" userId="fe21a5d657bceab0" providerId="LiveId" clId="{2611F1E5-624B-4800-BBD4-860A76CD2E88}" dt="2022-11-14T01:35:45.261" v="5465" actId="14100"/>
          <ac:spMkLst>
            <pc:docMk/>
            <pc:sldMk cId="2888488309" sldId="279"/>
            <ac:spMk id="2" creationId="{ABD8AE19-1B95-4188-36B5-09BF4A620968}"/>
          </ac:spMkLst>
        </pc:spChg>
        <pc:spChg chg="mod">
          <ac:chgData name="James LaMotte" userId="fe21a5d657bceab0" providerId="LiveId" clId="{2611F1E5-624B-4800-BBD4-860A76CD2E88}" dt="2022-11-14T01:03:13.015" v="4461" actId="20577"/>
          <ac:spMkLst>
            <pc:docMk/>
            <pc:sldMk cId="2888488309" sldId="279"/>
            <ac:spMk id="3" creationId="{22D153A0-04C5-1165-9F5A-913F780F655C}"/>
          </ac:spMkLst>
        </pc:spChg>
      </pc:sldChg>
      <pc:sldChg chg="addSp delSp modSp new mod">
        <pc:chgData name="James LaMotte" userId="fe21a5d657bceab0" providerId="LiveId" clId="{2611F1E5-624B-4800-BBD4-860A76CD2E88}" dt="2022-11-14T01:25:41.782" v="5383" actId="20577"/>
        <pc:sldMkLst>
          <pc:docMk/>
          <pc:sldMk cId="200132062" sldId="280"/>
        </pc:sldMkLst>
        <pc:spChg chg="mod">
          <ac:chgData name="James LaMotte" userId="fe21a5d657bceab0" providerId="LiveId" clId="{2611F1E5-624B-4800-BBD4-860A76CD2E88}" dt="2022-11-14T01:13:49.181" v="5074" actId="1076"/>
          <ac:spMkLst>
            <pc:docMk/>
            <pc:sldMk cId="200132062" sldId="280"/>
            <ac:spMk id="2" creationId="{6CEC03D7-0178-EC86-A997-57DE5C0D5930}"/>
          </ac:spMkLst>
        </pc:spChg>
        <pc:spChg chg="del">
          <ac:chgData name="James LaMotte" userId="fe21a5d657bceab0" providerId="LiveId" clId="{2611F1E5-624B-4800-BBD4-860A76CD2E88}" dt="2022-11-14T01:13:45.990" v="5073" actId="478"/>
          <ac:spMkLst>
            <pc:docMk/>
            <pc:sldMk cId="200132062" sldId="280"/>
            <ac:spMk id="3" creationId="{C1A9CEC3-55D9-E2FF-E112-2D8C36D73A03}"/>
          </ac:spMkLst>
        </pc:spChg>
        <pc:spChg chg="add mod">
          <ac:chgData name="James LaMotte" userId="fe21a5d657bceab0" providerId="LiveId" clId="{2611F1E5-624B-4800-BBD4-860A76CD2E88}" dt="2022-11-14T01:25:41.782" v="5383" actId="20577"/>
          <ac:spMkLst>
            <pc:docMk/>
            <pc:sldMk cId="200132062" sldId="280"/>
            <ac:spMk id="6" creationId="{52F27CEF-6568-5B13-5658-93A1A02FBE33}"/>
          </ac:spMkLst>
        </pc:spChg>
        <pc:picChg chg="add mod">
          <ac:chgData name="James LaMotte" userId="fe21a5d657bceab0" providerId="LiveId" clId="{2611F1E5-624B-4800-BBD4-860A76CD2E88}" dt="2022-11-14T01:13:51.233" v="5075" actId="1076"/>
          <ac:picMkLst>
            <pc:docMk/>
            <pc:sldMk cId="200132062" sldId="280"/>
            <ac:picMk id="5" creationId="{0A87BE38-2EBB-8254-14E7-A16655664892}"/>
          </ac:picMkLst>
        </pc:picChg>
      </pc:sldChg>
      <pc:sldChg chg="addSp delSp modSp new del mod">
        <pc:chgData name="James LaMotte" userId="fe21a5d657bceab0" providerId="LiveId" clId="{2611F1E5-624B-4800-BBD4-860A76CD2E88}" dt="2022-11-14T01:27:42.243" v="5446" actId="47"/>
        <pc:sldMkLst>
          <pc:docMk/>
          <pc:sldMk cId="3907285094" sldId="281"/>
        </pc:sldMkLst>
        <pc:spChg chg="del mod">
          <ac:chgData name="James LaMotte" userId="fe21a5d657bceab0" providerId="LiveId" clId="{2611F1E5-624B-4800-BBD4-860A76CD2E88}" dt="2022-11-14T01:26:34.646" v="5405" actId="21"/>
          <ac:spMkLst>
            <pc:docMk/>
            <pc:sldMk cId="3907285094" sldId="281"/>
            <ac:spMk id="2" creationId="{9211A52D-7AD9-1D13-EE8B-6A825F880E8B}"/>
          </ac:spMkLst>
        </pc:spChg>
        <pc:spChg chg="mod">
          <ac:chgData name="James LaMotte" userId="fe21a5d657bceab0" providerId="LiveId" clId="{2611F1E5-624B-4800-BBD4-860A76CD2E88}" dt="2022-11-14T00:25:27.601" v="2831" actId="1076"/>
          <ac:spMkLst>
            <pc:docMk/>
            <pc:sldMk cId="3907285094" sldId="281"/>
            <ac:spMk id="3" creationId="{2DD76BBF-B80C-1500-019D-FDA1E5CBCBAB}"/>
          </ac:spMkLst>
        </pc:spChg>
        <pc:spChg chg="add mod">
          <ac:chgData name="James LaMotte" userId="fe21a5d657bceab0" providerId="LiveId" clId="{2611F1E5-624B-4800-BBD4-860A76CD2E88}" dt="2022-11-14T01:26:34.646" v="5405" actId="21"/>
          <ac:spMkLst>
            <pc:docMk/>
            <pc:sldMk cId="3907285094" sldId="281"/>
            <ac:spMk id="5" creationId="{04F477F9-1A95-5B75-B7DC-02282E3E4F11}"/>
          </ac:spMkLst>
        </pc:spChg>
      </pc:sldChg>
      <pc:sldChg chg="addSp delSp modSp new del mod ord modNotesTx">
        <pc:chgData name="James LaMotte" userId="fe21a5d657bceab0" providerId="LiveId" clId="{2611F1E5-624B-4800-BBD4-860A76CD2E88}" dt="2022-11-14T02:25:08.037" v="6437" actId="2696"/>
        <pc:sldMkLst>
          <pc:docMk/>
          <pc:sldMk cId="760682161" sldId="282"/>
        </pc:sldMkLst>
        <pc:spChg chg="del">
          <ac:chgData name="James LaMotte" userId="fe21a5d657bceab0" providerId="LiveId" clId="{2611F1E5-624B-4800-BBD4-860A76CD2E88}" dt="2022-11-13T22:58:08.333" v="2825" actId="478"/>
          <ac:spMkLst>
            <pc:docMk/>
            <pc:sldMk cId="760682161" sldId="282"/>
            <ac:spMk id="2" creationId="{572B833B-A8B9-BFFB-9048-3598CED5B8F2}"/>
          </ac:spMkLst>
        </pc:spChg>
        <pc:spChg chg="mod">
          <ac:chgData name="James LaMotte" userId="fe21a5d657bceab0" providerId="LiveId" clId="{2611F1E5-624B-4800-BBD4-860A76CD2E88}" dt="2022-11-14T02:05:15.106" v="6040" actId="1076"/>
          <ac:spMkLst>
            <pc:docMk/>
            <pc:sldMk cId="760682161" sldId="282"/>
            <ac:spMk id="3" creationId="{9FA85EA4-7A48-0F4F-62F3-8FF9EC21BC30}"/>
          </ac:spMkLst>
        </pc:spChg>
        <pc:spChg chg="add mod">
          <ac:chgData name="James LaMotte" userId="fe21a5d657bceab0" providerId="LiveId" clId="{2611F1E5-624B-4800-BBD4-860A76CD2E88}" dt="2022-11-14T01:27:00.726" v="5445" actId="1076"/>
          <ac:spMkLst>
            <pc:docMk/>
            <pc:sldMk cId="760682161" sldId="282"/>
            <ac:spMk id="4" creationId="{375455FA-0EE9-3BA2-1E9D-CFD8460F3EAD}"/>
          </ac:spMkLst>
        </pc:spChg>
      </pc:sldChg>
      <pc:sldChg chg="addSp delSp modSp add mod ord">
        <pc:chgData name="James LaMotte" userId="fe21a5d657bceab0" providerId="LiveId" clId="{2611F1E5-624B-4800-BBD4-860A76CD2E88}" dt="2022-11-14T01:59:04.124" v="5945" actId="1076"/>
        <pc:sldMkLst>
          <pc:docMk/>
          <pc:sldMk cId="2077483507" sldId="283"/>
        </pc:sldMkLst>
        <pc:spChg chg="add del mod">
          <ac:chgData name="James LaMotte" userId="fe21a5d657bceab0" providerId="LiveId" clId="{2611F1E5-624B-4800-BBD4-860A76CD2E88}" dt="2022-11-14T01:58:14.765" v="5876" actId="478"/>
          <ac:spMkLst>
            <pc:docMk/>
            <pc:sldMk cId="2077483507" sldId="283"/>
            <ac:spMk id="3" creationId="{D94E7590-1107-6566-ADCB-60A36F7FADFA}"/>
          </ac:spMkLst>
        </pc:spChg>
        <pc:spChg chg="mod">
          <ac:chgData name="James LaMotte" userId="fe21a5d657bceab0" providerId="LiveId" clId="{2611F1E5-624B-4800-BBD4-860A76CD2E88}" dt="2022-11-14T01:59:04.124" v="5945" actId="1076"/>
          <ac:spMkLst>
            <pc:docMk/>
            <pc:sldMk cId="2077483507" sldId="283"/>
            <ac:spMk id="4" creationId="{C6BB432A-5C03-9378-ED22-9BA7296D2BD1}"/>
          </ac:spMkLst>
        </pc:spChg>
        <pc:picChg chg="del">
          <ac:chgData name="James LaMotte" userId="fe21a5d657bceab0" providerId="LiveId" clId="{2611F1E5-624B-4800-BBD4-860A76CD2E88}" dt="2022-11-14T01:41:14.396" v="5582" actId="478"/>
          <ac:picMkLst>
            <pc:docMk/>
            <pc:sldMk cId="2077483507" sldId="283"/>
            <ac:picMk id="5" creationId="{D64B109B-1F1D-694C-3D07-7722D16E44FF}"/>
          </ac:picMkLst>
        </pc:picChg>
        <pc:picChg chg="del">
          <ac:chgData name="James LaMotte" userId="fe21a5d657bceab0" providerId="LiveId" clId="{2611F1E5-624B-4800-BBD4-860A76CD2E88}" dt="2022-11-14T01:41:14.794" v="5583" actId="478"/>
          <ac:picMkLst>
            <pc:docMk/>
            <pc:sldMk cId="2077483507" sldId="283"/>
            <ac:picMk id="6" creationId="{44A6D997-D1A8-8B70-326B-426B3B4F867E}"/>
          </ac:picMkLst>
        </pc:picChg>
        <pc:picChg chg="del">
          <ac:chgData name="James LaMotte" userId="fe21a5d657bceab0" providerId="LiveId" clId="{2611F1E5-624B-4800-BBD4-860A76CD2E88}" dt="2022-11-14T01:41:15.581" v="5584" actId="478"/>
          <ac:picMkLst>
            <pc:docMk/>
            <pc:sldMk cId="2077483507" sldId="283"/>
            <ac:picMk id="7" creationId="{875CA2C7-B02C-BD23-F4D2-FB30D89C2F26}"/>
          </ac:picMkLst>
        </pc:picChg>
        <pc:picChg chg="add mod">
          <ac:chgData name="James LaMotte" userId="fe21a5d657bceab0" providerId="LiveId" clId="{2611F1E5-624B-4800-BBD4-860A76CD2E88}" dt="2022-11-14T01:58:16.499" v="5877"/>
          <ac:picMkLst>
            <pc:docMk/>
            <pc:sldMk cId="2077483507" sldId="283"/>
            <ac:picMk id="8" creationId="{DBB3A09D-3940-46DD-EC63-192BBBE3B675}"/>
          </ac:picMkLst>
        </pc:picChg>
      </pc:sldChg>
      <pc:sldChg chg="addSp delSp modSp add mod ord">
        <pc:chgData name="James LaMotte" userId="fe21a5d657bceab0" providerId="LiveId" clId="{2611F1E5-624B-4800-BBD4-860A76CD2E88}" dt="2022-11-14T02:00:04.421" v="5986" actId="478"/>
        <pc:sldMkLst>
          <pc:docMk/>
          <pc:sldMk cId="1081590695" sldId="284"/>
        </pc:sldMkLst>
        <pc:spChg chg="del">
          <ac:chgData name="James LaMotte" userId="fe21a5d657bceab0" providerId="LiveId" clId="{2611F1E5-624B-4800-BBD4-860A76CD2E88}" dt="2022-11-14T01:59:57.676" v="5984" actId="21"/>
          <ac:spMkLst>
            <pc:docMk/>
            <pc:sldMk cId="1081590695" sldId="284"/>
            <ac:spMk id="2" creationId="{341C1BD4-A54C-34B5-D381-0E437C031AC9}"/>
          </ac:spMkLst>
        </pc:spChg>
        <pc:spChg chg="add del mod">
          <ac:chgData name="James LaMotte" userId="fe21a5d657bceab0" providerId="LiveId" clId="{2611F1E5-624B-4800-BBD4-860A76CD2E88}" dt="2022-11-14T01:54:59.477" v="5818" actId="478"/>
          <ac:spMkLst>
            <pc:docMk/>
            <pc:sldMk cId="1081590695" sldId="284"/>
            <ac:spMk id="5" creationId="{ECFAF233-BE69-9B03-F70B-800FA11A70F4}"/>
          </ac:spMkLst>
        </pc:spChg>
        <pc:spChg chg="add del mod">
          <ac:chgData name="James LaMotte" userId="fe21a5d657bceab0" providerId="LiveId" clId="{2611F1E5-624B-4800-BBD4-860A76CD2E88}" dt="2022-11-14T02:00:04.421" v="5986" actId="478"/>
          <ac:spMkLst>
            <pc:docMk/>
            <pc:sldMk cId="1081590695" sldId="284"/>
            <ac:spMk id="11" creationId="{E2864E84-5B8D-6F1B-2F55-85E03EBDED70}"/>
          </ac:spMkLst>
        </pc:spChg>
        <pc:picChg chg="del">
          <ac:chgData name="James LaMotte" userId="fe21a5d657bceab0" providerId="LiveId" clId="{2611F1E5-624B-4800-BBD4-860A76CD2E88}" dt="2022-11-14T01:41:17.854" v="5585" actId="478"/>
          <ac:picMkLst>
            <pc:docMk/>
            <pc:sldMk cId="1081590695" sldId="284"/>
            <ac:picMk id="4" creationId="{829D41DA-9D0D-3D12-8D2D-EB24157CDA51}"/>
          </ac:picMkLst>
        </pc:picChg>
        <pc:picChg chg="add del mod">
          <ac:chgData name="James LaMotte" userId="fe21a5d657bceab0" providerId="LiveId" clId="{2611F1E5-624B-4800-BBD4-860A76CD2E88}" dt="2022-11-14T01:58:11.901" v="5875" actId="21"/>
          <ac:picMkLst>
            <pc:docMk/>
            <pc:sldMk cId="1081590695" sldId="284"/>
            <ac:picMk id="7" creationId="{D23C7F8F-6820-3F29-FBD9-CAF5EB8F59CB}"/>
          </ac:picMkLst>
        </pc:picChg>
        <pc:picChg chg="add mod">
          <ac:chgData name="James LaMotte" userId="fe21a5d657bceab0" providerId="LiveId" clId="{2611F1E5-624B-4800-BBD4-860A76CD2E88}" dt="2022-11-14T01:59:27.280" v="5962" actId="1076"/>
          <ac:picMkLst>
            <pc:docMk/>
            <pc:sldMk cId="1081590695" sldId="284"/>
            <ac:picMk id="9" creationId="{9A7FDE01-240B-F688-8D94-BC533675A6D0}"/>
          </ac:picMkLst>
        </pc:picChg>
      </pc:sldChg>
      <pc:sldChg chg="addSp delSp modSp add mod ord">
        <pc:chgData name="James LaMotte" userId="fe21a5d657bceab0" providerId="LiveId" clId="{2611F1E5-624B-4800-BBD4-860A76CD2E88}" dt="2022-11-14T01:59:59.311" v="5985"/>
        <pc:sldMkLst>
          <pc:docMk/>
          <pc:sldMk cId="1375478440" sldId="285"/>
        </pc:sldMkLst>
        <pc:spChg chg="add mod">
          <ac:chgData name="James LaMotte" userId="fe21a5d657bceab0" providerId="LiveId" clId="{2611F1E5-624B-4800-BBD4-860A76CD2E88}" dt="2022-11-14T01:59:59.311" v="5985"/>
          <ac:spMkLst>
            <pc:docMk/>
            <pc:sldMk cId="1375478440" sldId="285"/>
            <ac:spMk id="5" creationId="{5857BD9C-1123-A0A6-0201-57795112B210}"/>
          </ac:spMkLst>
        </pc:spChg>
        <pc:picChg chg="add mod">
          <ac:chgData name="James LaMotte" userId="fe21a5d657bceab0" providerId="LiveId" clId="{2611F1E5-624B-4800-BBD4-860A76CD2E88}" dt="2022-11-14T01:59:50.813" v="5981" actId="1076"/>
          <ac:picMkLst>
            <pc:docMk/>
            <pc:sldMk cId="1375478440" sldId="285"/>
            <ac:picMk id="3" creationId="{1D01FD35-A6A3-5DE0-9246-4BD47D982723}"/>
          </ac:picMkLst>
        </pc:picChg>
        <pc:picChg chg="del">
          <ac:chgData name="James LaMotte" userId="fe21a5d657bceab0" providerId="LiveId" clId="{2611F1E5-624B-4800-BBD4-860A76CD2E88}" dt="2022-11-14T01:41:19.046" v="5586" actId="478"/>
          <ac:picMkLst>
            <pc:docMk/>
            <pc:sldMk cId="1375478440" sldId="285"/>
            <ac:picMk id="4" creationId="{33D8B3BC-3617-EE7F-86FF-182BB359C607}"/>
          </ac:picMkLst>
        </pc:picChg>
      </pc:sldChg>
      <pc:sldChg chg="addSp delSp modSp new mod modNotesTx">
        <pc:chgData name="James LaMotte" userId="fe21a5d657bceab0" providerId="LiveId" clId="{2611F1E5-624B-4800-BBD4-860A76CD2E88}" dt="2022-11-14T02:02:07.974" v="6037" actId="20577"/>
        <pc:sldMkLst>
          <pc:docMk/>
          <pc:sldMk cId="1322298652" sldId="286"/>
        </pc:sldMkLst>
        <pc:spChg chg="del">
          <ac:chgData name="James LaMotte" userId="fe21a5d657bceab0" providerId="LiveId" clId="{2611F1E5-624B-4800-BBD4-860A76CD2E88}" dt="2022-11-14T02:00:41.357" v="5989" actId="478"/>
          <ac:spMkLst>
            <pc:docMk/>
            <pc:sldMk cId="1322298652" sldId="286"/>
            <ac:spMk id="2" creationId="{5799BF31-CF31-20E4-3CA3-AD3962C66371}"/>
          </ac:spMkLst>
        </pc:spChg>
        <pc:spChg chg="del">
          <ac:chgData name="James LaMotte" userId="fe21a5d657bceab0" providerId="LiveId" clId="{2611F1E5-624B-4800-BBD4-860A76CD2E88}" dt="2022-11-14T02:00:39.756" v="5988" actId="478"/>
          <ac:spMkLst>
            <pc:docMk/>
            <pc:sldMk cId="1322298652" sldId="286"/>
            <ac:spMk id="3" creationId="{3F189EEE-7151-A0AA-434B-E63F324214D6}"/>
          </ac:spMkLst>
        </pc:spChg>
        <pc:spChg chg="add del">
          <ac:chgData name="James LaMotte" userId="fe21a5d657bceab0" providerId="LiveId" clId="{2611F1E5-624B-4800-BBD4-860A76CD2E88}" dt="2022-11-14T02:00:46.149" v="5991"/>
          <ac:spMkLst>
            <pc:docMk/>
            <pc:sldMk cId="1322298652" sldId="286"/>
            <ac:spMk id="4" creationId="{71E7EF12-60A7-BB09-A725-882F92B6C03C}"/>
          </ac:spMkLst>
        </pc:spChg>
        <pc:spChg chg="add mod">
          <ac:chgData name="James LaMotte" userId="fe21a5d657bceab0" providerId="LiveId" clId="{2611F1E5-624B-4800-BBD4-860A76CD2E88}" dt="2022-11-14T02:02:07.974" v="6037" actId="20577"/>
          <ac:spMkLst>
            <pc:docMk/>
            <pc:sldMk cId="1322298652" sldId="286"/>
            <ac:spMk id="6" creationId="{E27B3615-BCC3-B477-C709-15C054AB3999}"/>
          </ac:spMkLst>
        </pc:spChg>
        <pc:picChg chg="add">
          <ac:chgData name="James LaMotte" userId="fe21a5d657bceab0" providerId="LiveId" clId="{2611F1E5-624B-4800-BBD4-860A76CD2E88}" dt="2022-11-14T02:00:58.288" v="5992"/>
          <ac:picMkLst>
            <pc:docMk/>
            <pc:sldMk cId="1322298652" sldId="286"/>
            <ac:picMk id="5" creationId="{8DC47301-408A-281D-2307-B97F502EFB55}"/>
          </ac:picMkLst>
        </pc:picChg>
      </pc:sldChg>
      <pc:sldChg chg="delSp modSp new mod">
        <pc:chgData name="James LaMotte" userId="fe21a5d657bceab0" providerId="LiveId" clId="{2611F1E5-624B-4800-BBD4-860A76CD2E88}" dt="2022-11-14T02:08:38.461" v="6358" actId="478"/>
        <pc:sldMkLst>
          <pc:docMk/>
          <pc:sldMk cId="573416535" sldId="287"/>
        </pc:sldMkLst>
        <pc:spChg chg="mod">
          <ac:chgData name="James LaMotte" userId="fe21a5d657bceab0" providerId="LiveId" clId="{2611F1E5-624B-4800-BBD4-860A76CD2E88}" dt="2022-11-14T02:08:35.444" v="6356" actId="1076"/>
          <ac:spMkLst>
            <pc:docMk/>
            <pc:sldMk cId="573416535" sldId="287"/>
            <ac:spMk id="2" creationId="{E7AA0F7F-6C14-1782-12AA-E1A1747415CC}"/>
          </ac:spMkLst>
        </pc:spChg>
        <pc:spChg chg="del mod">
          <ac:chgData name="James LaMotte" userId="fe21a5d657bceab0" providerId="LiveId" clId="{2611F1E5-624B-4800-BBD4-860A76CD2E88}" dt="2022-11-14T02:08:38.461" v="6358" actId="478"/>
          <ac:spMkLst>
            <pc:docMk/>
            <pc:sldMk cId="573416535" sldId="287"/>
            <ac:spMk id="3" creationId="{D0AD77EE-ABBB-75CE-7D6A-B1C3542336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0013E-8F27-49E4-9DB9-0823E01724B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0481-7A84-4092-AF9F-0FEE3CA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We asked this question when we discovered an article posted by </a:t>
            </a:r>
            <a:r>
              <a:rPr lang="en-US" i="1" dirty="0">
                <a:solidFill>
                  <a:schemeClr val="tx1"/>
                </a:solidFill>
              </a:rPr>
              <a:t>The New York Times </a:t>
            </a:r>
            <a:r>
              <a:rPr lang="en-US" dirty="0">
                <a:solidFill>
                  <a:schemeClr val="tx1"/>
                </a:solidFill>
              </a:rPr>
              <a:t>describing Amazon’s profits*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wanted to confirm such a change were possible through data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*See bibliography at end of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were able to answer this question satisfactorily and found that there was a stronger correlation between new cases and new deaths before the vaccine was released, with an r squared value of 0.62, as opposed to 0.26 after the vaccine was widely released.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was gathered from a CSV provided by WHO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cleanup came by removing all countries except the USA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removing all rows that did not report new cases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cases were only reported once a week in the US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was split by Date on 4/19/2021 as the established date as the wide release for the vaccine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cases skewed the y-axis so that new covid deaths was a straight line at the bottom and nothing of significance could be determined.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 squared value was 0.62 before the vaccine and 0.26 after the wide release of the vaccine.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*See bibliography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0481-7A84-4092-AF9F-0FEE3CAB6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62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26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6B6126-0E3D-4744-9009-9CCCEDF071C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B99DCD-51AA-4DBC-86AF-00FA622F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1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who.int/data" TargetMode="External"/><Relationship Id="rId2" Type="http://schemas.openxmlformats.org/officeDocument/2006/relationships/hyperlink" Target="https://www.nytimes.com/2021/04/29/technology/amazons-profits-tri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3DD-AF9E-F482-DCE6-463D71C2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80" y="457199"/>
            <a:ext cx="9936896" cy="297180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 Team 6</a:t>
            </a:r>
            <a:br>
              <a:rPr lang="en-US" dirty="0"/>
            </a:br>
            <a:r>
              <a:rPr lang="en-US" dirty="0"/>
              <a:t>The Effect of Covid-19 on Amazon and Walmart Stock</a:t>
            </a:r>
            <a:br>
              <a:rPr lang="en-US" dirty="0"/>
            </a:br>
            <a:r>
              <a:rPr lang="en-US" dirty="0"/>
              <a:t>11/14/2022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D3E2-0CA2-D1FC-3A91-3304A1B68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Participants involved: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Sam Holland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Matusola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Bein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Connor Chapman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James LaMotte</a:t>
            </a:r>
          </a:p>
        </p:txBody>
      </p:sp>
    </p:spTree>
    <p:extLst>
      <p:ext uri="{BB962C8B-B14F-4D97-AF65-F5344CB8AC3E}">
        <p14:creationId xmlns:p14="http://schemas.microsoft.com/office/powerpoint/2010/main" val="404240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F9F903-0233-2F63-6FFD-EFBA7487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6" y="928338"/>
            <a:ext cx="8507012" cy="5001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6DBD8-D425-7B88-10D3-F3E7F048231F}"/>
              </a:ext>
            </a:extLst>
          </p:cNvPr>
          <p:cNvSpPr txBox="1"/>
          <p:nvPr/>
        </p:nvSpPr>
        <p:spPr>
          <a:xfrm>
            <a:off x="9435402" y="1225899"/>
            <a:ext cx="2351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partitioning the data by time frame, we filtered the list further to search for all Mondays through each time period. The WHO updated their infection/death list for the United States weekly on Monday. </a:t>
            </a:r>
          </a:p>
        </p:txBody>
      </p:sp>
    </p:spTree>
    <p:extLst>
      <p:ext uri="{BB962C8B-B14F-4D97-AF65-F5344CB8AC3E}">
        <p14:creationId xmlns:p14="http://schemas.microsoft.com/office/powerpoint/2010/main" val="99211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5D312-606C-1215-6C70-1D3065C7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7" y="676348"/>
            <a:ext cx="860227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4D50EB-2EAD-93B2-61BC-7826F346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09365"/>
            <a:ext cx="981211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03D7-0178-EC86-A997-57DE5C0D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48" y="-165055"/>
            <a:ext cx="8534400" cy="150706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7BE38-2EBB-8254-14E7-A1665566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8" y="1213056"/>
            <a:ext cx="6392167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27CEF-6568-5B13-5658-93A1A02FBE33}"/>
              </a:ext>
            </a:extLst>
          </p:cNvPr>
          <p:cNvSpPr txBox="1"/>
          <p:nvPr/>
        </p:nvSpPr>
        <p:spPr>
          <a:xfrm>
            <a:off x="7144377" y="1342012"/>
            <a:ext cx="406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intended to graph this data correlated over time on a line graph. This graph covered the Date and Closing Stock of Amazon. </a:t>
            </a:r>
          </a:p>
        </p:txBody>
      </p:sp>
    </p:spTree>
    <p:extLst>
      <p:ext uri="{BB962C8B-B14F-4D97-AF65-F5344CB8AC3E}">
        <p14:creationId xmlns:p14="http://schemas.microsoft.com/office/powerpoint/2010/main" val="20013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33CFA72-7856-A0AE-D286-6D48C6FB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7" y="233852"/>
            <a:ext cx="6035039" cy="402336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AF0903-E8C2-03EB-551D-010552774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15" y="2926080"/>
            <a:ext cx="5897879" cy="393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42610-D174-5961-39D4-DF955A8A7A20}"/>
              </a:ext>
            </a:extLst>
          </p:cNvPr>
          <p:cNvSpPr txBox="1"/>
          <p:nvPr/>
        </p:nvSpPr>
        <p:spPr>
          <a:xfrm>
            <a:off x="6192806" y="512467"/>
            <a:ext cx="5074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pre-vaccine portion of our time frame, we see a consistent climb in Amazon’s closing stock. Their stock nearly doubles by the time of the first vaccine release.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D4B51-D0E3-B975-40EE-133F2586C563}"/>
              </a:ext>
            </a:extLst>
          </p:cNvPr>
          <p:cNvSpPr txBox="1"/>
          <p:nvPr/>
        </p:nvSpPr>
        <p:spPr>
          <a:xfrm>
            <a:off x="532563" y="4257212"/>
            <a:ext cx="507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post-vaccine period, we see that their closing stock fluctuates over the period of the next 7 months before 2021’s closing. </a:t>
            </a:r>
          </a:p>
          <a:p>
            <a:r>
              <a:rPr lang="en-US" dirty="0"/>
              <a:t>By the end, their closing stock has remained unchanged from April’s.</a:t>
            </a:r>
          </a:p>
        </p:txBody>
      </p:sp>
    </p:spTree>
    <p:extLst>
      <p:ext uri="{BB962C8B-B14F-4D97-AF65-F5344CB8AC3E}">
        <p14:creationId xmlns:p14="http://schemas.microsoft.com/office/powerpoint/2010/main" val="75829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2FB-05E7-BDA8-088B-39787979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0E3B-D42F-DD8A-A020-7561686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Describing the effect of new covid cases and deaths on Amazon stock volume and weighted average price, which time offset(s) have the strongest correlation (</a:t>
            </a:r>
            <a:r>
              <a:rPr lang="en-US" sz="2000" dirty="0" err="1">
                <a:solidFill>
                  <a:schemeClr val="tx1"/>
                </a:solidFill>
              </a:rPr>
              <a:t>r-value</a:t>
            </a:r>
            <a:r>
              <a:rPr lang="en-US" sz="2000" dirty="0">
                <a:solidFill>
                  <a:schemeClr val="tx1"/>
                </a:solidFill>
              </a:rPr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5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BB432A-5C03-9378-ED22-9BA7296D2BD1}"/>
              </a:ext>
            </a:extLst>
          </p:cNvPr>
          <p:cNvSpPr txBox="1">
            <a:spLocks/>
          </p:cNvSpPr>
          <p:nvPr/>
        </p:nvSpPr>
        <p:spPr>
          <a:xfrm>
            <a:off x="0" y="-30162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Cleaning: Creating time offsets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109B-1F1D-694C-3D07-7722D16E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811508"/>
            <a:ext cx="5889356" cy="261749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4A6D997-D1A8-8B70-326B-426B3B4F8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4754" y="1023937"/>
            <a:ext cx="4985287" cy="2152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CA2C7-B02C-BD23-F4D2-FB30D89C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" y="3577213"/>
            <a:ext cx="7858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1BD4-A54C-34B5-D381-0E437C03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5" y="0"/>
            <a:ext cx="2963340" cy="1380905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29D41DA-9D0D-3D12-8D2D-EB24157CD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9265" r="7524" b="9000"/>
          <a:stretch/>
        </p:blipFill>
        <p:spPr>
          <a:xfrm>
            <a:off x="2565159" y="0"/>
            <a:ext cx="7061681" cy="6858000"/>
          </a:xfrm>
        </p:spPr>
      </p:pic>
    </p:spTree>
    <p:extLst>
      <p:ext uri="{BB962C8B-B14F-4D97-AF65-F5344CB8AC3E}">
        <p14:creationId xmlns:p14="http://schemas.microsoft.com/office/powerpoint/2010/main" val="414122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3D8B3BC-3617-EE7F-86FF-182BB359C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t="7697" r="7740" b="8220"/>
          <a:stretch/>
        </p:blipFill>
        <p:spPr>
          <a:xfrm>
            <a:off x="2601132" y="-5084"/>
            <a:ext cx="6989736" cy="68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BB432A-5C03-9378-ED22-9BA7296D2BD1}"/>
              </a:ext>
            </a:extLst>
          </p:cNvPr>
          <p:cNvSpPr txBox="1">
            <a:spLocks/>
          </p:cNvSpPr>
          <p:nvPr/>
        </p:nvSpPr>
        <p:spPr>
          <a:xfrm>
            <a:off x="0" y="110358"/>
            <a:ext cx="2420130" cy="19093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Walmart Comparison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BB3A09D-3940-46DD-EC63-192BBBE3B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30" y="0"/>
            <a:ext cx="977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B51C-2384-974A-6F0F-B4E629C5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631"/>
            <a:ext cx="5759720" cy="757528"/>
          </a:xfrm>
        </p:spPr>
        <p:txBody>
          <a:bodyPr>
            <a:normAutofit/>
          </a:bodyPr>
          <a:lstStyle/>
          <a:p>
            <a:r>
              <a:rPr lang="en-US" sz="2400" dirty="0"/>
              <a:t>Motivations and Summation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DA42-71F6-F907-9488-70AF59B3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3" y="1404509"/>
            <a:ext cx="9598475" cy="52448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 found an article stating that Amazon profits increased 220% throughout the pandemic. We want to analyze weekly Covid cases versus Amazon stock data to see if there’s a correlation between increases in cases and rises in Amazon stock.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questions we wanted answered were: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1. Did </a:t>
            </a:r>
            <a:r>
              <a:rPr lang="en-US" sz="2000" dirty="0">
                <a:solidFill>
                  <a:schemeClr val="tx1"/>
                </a:solidFill>
              </a:rPr>
              <a:t>the release of the vaccine have a strong impact on the correlation on new covid cases and new covid deaths?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2. Did the stock values for Amazon fluctuate around the time of the first release of the Covid-19 vaccine?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3. Describing the effect of new covid cases and deaths on Amazon stock volume and weighted average price, which time offset(s) have the strongest correlation (</a:t>
            </a:r>
            <a:r>
              <a:rPr lang="en-US" sz="2000" dirty="0" err="1">
                <a:solidFill>
                  <a:schemeClr val="tx1"/>
                </a:solidFill>
              </a:rPr>
              <a:t>r-value</a:t>
            </a:r>
            <a:r>
              <a:rPr lang="en-US" sz="2000" dirty="0">
                <a:solidFill>
                  <a:schemeClr val="tx1"/>
                </a:solidFill>
              </a:rPr>
              <a:t>)?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4. How do the trends in Covid statistics and Walmart stock values compare?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D01FD35-A6A3-5DE0-9246-4BD47D98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67153"/>
            <a:ext cx="7315200" cy="5486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57BD9C-1123-A0A6-0201-57795112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5" y="0"/>
            <a:ext cx="2963340" cy="1380905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37547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A7FDE01-240B-F688-8D94-BC533675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1063613"/>
            <a:ext cx="71932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9D8-6A19-840D-957E-58977C37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/>
              <a:t>Next Steps for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95CA-BC1B-C59A-8944-ED99E440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9813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Analyze more stock tickers, or index funds too</a:t>
            </a:r>
          </a:p>
          <a:p>
            <a:r>
              <a:rPr lang="en-US" dirty="0">
                <a:solidFill>
                  <a:schemeClr val="tx1"/>
                </a:solidFill>
              </a:rPr>
              <a:t>Data from other countries</a:t>
            </a:r>
          </a:p>
          <a:p>
            <a:r>
              <a:rPr lang="en-US" dirty="0">
                <a:solidFill>
                  <a:schemeClr val="tx1"/>
                </a:solidFill>
              </a:rPr>
              <a:t>Meta analysis of small vs. large business metrics during covid time period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 of businesses (total, started, closed)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Statistics for people reported as “self-employed”</a:t>
            </a:r>
          </a:p>
          <a:p>
            <a:r>
              <a:rPr lang="en-US" dirty="0">
                <a:solidFill>
                  <a:schemeClr val="tx1"/>
                </a:solidFill>
              </a:rPr>
              <a:t>Algorithm to find highest slopes and r-squared values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6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17-01AC-5EA3-DFF8-D02898BE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7170"/>
            <a:ext cx="8534400" cy="1507067"/>
          </a:xfrm>
        </p:spPr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E871-1099-B707-F1BC-79023FD5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04237"/>
            <a:ext cx="8534400" cy="37424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Amazon stock price (NASDAQ: AMZN) doesn’t have a direct relationship with growth of the fulfillment division of the business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AWS is a huge part of Amazon, largely affecting its stock price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Stock Price is more a function of investor perception than actual profits/revenue</a:t>
            </a:r>
          </a:p>
          <a:p>
            <a:r>
              <a:rPr lang="en-US" dirty="0">
                <a:solidFill>
                  <a:schemeClr val="tx1"/>
                </a:solidFill>
              </a:rPr>
              <a:t>The Amazon stock price list has gaps of missing entries in occasional periods of time. This may affect representation. </a:t>
            </a:r>
          </a:p>
          <a:p>
            <a:r>
              <a:rPr lang="en-US" dirty="0">
                <a:solidFill>
                  <a:schemeClr val="tx1"/>
                </a:solidFill>
              </a:rPr>
              <a:t>In the World Health Organization’s database, information was aggregated on a weekly basis. We could not find a database that had this information tallied daily.</a:t>
            </a:r>
          </a:p>
        </p:txBody>
      </p:sp>
    </p:spTree>
    <p:extLst>
      <p:ext uri="{BB962C8B-B14F-4D97-AF65-F5344CB8AC3E}">
        <p14:creationId xmlns:p14="http://schemas.microsoft.com/office/powerpoint/2010/main" val="215714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F7F-6C14-1782-12AA-E1A17474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341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6F88-E7DA-CA39-A00D-8AC4FACA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3FD-3E6B-A622-354E-AA1028E3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6052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“Amazon’s profit soars 220 percent as pandemic drives shopping online.” Karen Weise</a:t>
            </a:r>
            <a:r>
              <a:rPr lang="en-US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New York Times</a:t>
            </a:r>
            <a:r>
              <a:rPr lang="en-US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u="sng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https://www.nytimes.com/2021/04/29/technology/amazons-profits-triple.html</a:t>
            </a:r>
            <a:r>
              <a:rPr lang="en-US" sz="1800" i="1" u="sng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04/29/2021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"Amazon Stock Data" Polygon.io, Polygon.io,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https://polygon.io/stocks. Accessed 11/2/2022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“Daily Cases and Deaths by Date Reported to WHO.” 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 Coronavirus (COVID-19) </a:t>
            </a:r>
            <a:r>
              <a:rPr lang="en-US" sz="1800" i="1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Dashboard|WHO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Coronavirus(COVID-19) Dashboard With Vaccination Data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World Health Organization, </a:t>
            </a:r>
            <a:r>
              <a:rPr lang="en-US" sz="1800" u="sng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https://covid19.who.int/data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Accessed 11/2/2022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5EA4-7A48-0F4F-62F3-8FF9EC21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57" y="1992085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Did the release of the vaccine have a strong impact on the correlation between new covid cases and new covid deaths? 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asked this question because we were interested in covid’s impact on Amazon’s stock over the course of the pandemic. This question specifically helped us get a baseline of covid data and how it changed before and after the vaccine. </a:t>
            </a:r>
          </a:p>
          <a:p>
            <a:pPr lvl="1"/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answer the question, we asked about whether covid cases and deaths were correlated, we needed to gather data about covid cases and deaths over time.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5455FA-0EE9-3BA2-1E9D-CFD8460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57" y="166541"/>
            <a:ext cx="8534400" cy="1507067"/>
          </a:xfrm>
        </p:spPr>
        <p:txBody>
          <a:bodyPr/>
          <a:lstStyle/>
          <a:p>
            <a:r>
              <a:rPr lang="en-US" dirty="0"/>
              <a:t>Covid counts before and after vaccine</a:t>
            </a:r>
          </a:p>
        </p:txBody>
      </p:sp>
    </p:spTree>
    <p:extLst>
      <p:ext uri="{BB962C8B-B14F-4D97-AF65-F5344CB8AC3E}">
        <p14:creationId xmlns:p14="http://schemas.microsoft.com/office/powerpoint/2010/main" val="19959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065-4437-B8AC-59D4-FE24AD2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31" y="0"/>
            <a:ext cx="8534400" cy="1507067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24AA-2F93-BFF0-AD76-F9F36E33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2" y="1291028"/>
            <a:ext cx="10851296" cy="113295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 came as a CSV from who containing data about new covid cases, cumulative covid cases, new covid deaths, and cumulative covid deaths over the period of 2 years for all countries that reported it.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4444-02BE-A1DC-8BFD-A8908AA2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492" y="2148021"/>
            <a:ext cx="52090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2877-2C3F-E571-F1DD-F0385751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45" y="0"/>
            <a:ext cx="8534400" cy="150706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EC2F-6015-7CFA-4A63-CFDE17F3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10" y="1062242"/>
            <a:ext cx="7967419" cy="150706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first steps to analyze the data was to make line plots comparing new covid cases and new covid deaths before and after the vaccine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4D008-84D3-8092-86BA-81676006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69309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DD8A4-8F06-C949-FA3D-70BEA6C21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93" y="256930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A6C6-8840-E9CC-0420-BEF67DC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25" y="-235393"/>
            <a:ext cx="8534400" cy="1507067"/>
          </a:xfrm>
        </p:spPr>
        <p:txBody>
          <a:bodyPr/>
          <a:lstStyle/>
          <a:p>
            <a:r>
              <a:rPr lang="en-US" dirty="0"/>
              <a:t>Data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CC69-F3C5-10DD-0382-3DB5AD71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4" y="976459"/>
            <a:ext cx="8248773" cy="139420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the line plots, scatter plots were created to determine if there was any correlation between covid cases and deaths before and after the vaccine.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BC9F-7E39-E7F2-30B8-6BCFA23A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4" y="2483526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5E8C7-D178-3528-045F-B4AF46C2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25" y="248352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AE19-1B95-4188-36B5-09BF4A62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2" y="256976"/>
            <a:ext cx="9133027" cy="1507067"/>
          </a:xfrm>
        </p:spPr>
        <p:txBody>
          <a:bodyPr/>
          <a:lstStyle/>
          <a:p>
            <a:r>
              <a:rPr lang="en-US" dirty="0"/>
              <a:t>Covid Vaccine on Amazon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53A0-04C5-1165-9F5A-913F780F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22" y="2072473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Did the stock values for Amazon fluctuate around the time of the first release of the Covid-19 vaccine?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2 years the coronavirus</a:t>
            </a:r>
            <a:r>
              <a:rPr lang="en-US" dirty="0">
                <a:solidFill>
                  <a:schemeClr val="tx1"/>
                </a:solidFill>
              </a:rPr>
              <a:t> had persisted until the first vaccine was released on April 19, 2021. We wanted to see if there was a correlation between the release of the vaccine and the stock values for Amazon.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monitored the stock values from the beginning of 2020, until the date of the vaccine release which became our time frame for the pre-vaccine period. Then we monitored the time fram</a:t>
            </a:r>
            <a:r>
              <a:rPr lang="en-US" dirty="0">
                <a:solidFill>
                  <a:schemeClr val="tx1"/>
                </a:solidFill>
              </a:rPr>
              <a:t>e from April 19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to the end of 2021 and had that as our post-vaccine period.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8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47301-408A-281D-2307-B97F502E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257300"/>
            <a:ext cx="11058525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B3615-BCC3-B477-C709-15C054AB3999}"/>
              </a:ext>
            </a:extLst>
          </p:cNvPr>
          <p:cNvSpPr txBox="1"/>
          <p:nvPr/>
        </p:nvSpPr>
        <p:spPr>
          <a:xfrm>
            <a:off x="743578" y="5707464"/>
            <a:ext cx="53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Data Source*</a:t>
            </a:r>
          </a:p>
        </p:txBody>
      </p:sp>
    </p:spTree>
    <p:extLst>
      <p:ext uri="{BB962C8B-B14F-4D97-AF65-F5344CB8AC3E}">
        <p14:creationId xmlns:p14="http://schemas.microsoft.com/office/powerpoint/2010/main" val="13222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3ED3-152B-68CD-095D-D536EF44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96" y="0"/>
            <a:ext cx="8534400" cy="1507067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EAB1B-AB73-F651-5729-FD52967B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6" y="1069999"/>
            <a:ext cx="7315200" cy="5606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5BDFD-A336-C59A-0BE4-0FA59AFDA4D4}"/>
              </a:ext>
            </a:extLst>
          </p:cNvPr>
          <p:cNvSpPr txBox="1"/>
          <p:nvPr/>
        </p:nvSpPr>
        <p:spPr>
          <a:xfrm>
            <a:off x="8400422" y="1788607"/>
            <a:ext cx="2883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portion of this was taking a cleaned csv file of the Amazon stock data which was pulled as an API, and we filtered this list for both the pre-vaccine and post-vaccine time frames separately. </a:t>
            </a:r>
          </a:p>
        </p:txBody>
      </p:sp>
    </p:spTree>
    <p:extLst>
      <p:ext uri="{BB962C8B-B14F-4D97-AF65-F5344CB8AC3E}">
        <p14:creationId xmlns:p14="http://schemas.microsoft.com/office/powerpoint/2010/main" val="3141804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1771</TotalTime>
  <Words>1177</Words>
  <Application>Microsoft Office PowerPoint</Application>
  <PresentationFormat>Widescreen</PresentationFormat>
  <Paragraphs>90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Wingdings</vt:lpstr>
      <vt:lpstr>Wingdings 3</vt:lpstr>
      <vt:lpstr>Slice</vt:lpstr>
      <vt:lpstr>Project 1 Team 6 The Effect of Covid-19 on Amazon and Walmart Stock 11/14/2022</vt:lpstr>
      <vt:lpstr>Motivations and Summation</vt:lpstr>
      <vt:lpstr>Covid counts before and after vaccine</vt:lpstr>
      <vt:lpstr>Data Cleanup &amp; exploration</vt:lpstr>
      <vt:lpstr>Data Analysis</vt:lpstr>
      <vt:lpstr>Data analysis cont.</vt:lpstr>
      <vt:lpstr>Covid Vaccine on Amazon stock</vt:lpstr>
      <vt:lpstr>PowerPoint Presentation</vt:lpstr>
      <vt:lpstr>Cleaning the Data</vt:lpstr>
      <vt:lpstr>PowerPoint Presentation</vt:lpstr>
      <vt:lpstr>PowerPoint Presentation</vt:lpstr>
      <vt:lpstr>PowerPoint Presentation</vt:lpstr>
      <vt:lpstr>Data analysis</vt:lpstr>
      <vt:lpstr>PowerPoint Presentation</vt:lpstr>
      <vt:lpstr>question</vt:lpstr>
      <vt:lpstr>PowerPoint Presentation</vt:lpstr>
      <vt:lpstr>Figures</vt:lpstr>
      <vt:lpstr>PowerPoint Presentation</vt:lpstr>
      <vt:lpstr>PowerPoint Presentation</vt:lpstr>
      <vt:lpstr>Figures</vt:lpstr>
      <vt:lpstr>PowerPoint Presentation</vt:lpstr>
      <vt:lpstr>Next Steps for Further Analysis</vt:lpstr>
      <vt:lpstr>Data Limitations</vt:lpstr>
      <vt:lpstr>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LaMotte</dc:creator>
  <cp:lastModifiedBy>James LaMotte</cp:lastModifiedBy>
  <cp:revision>1</cp:revision>
  <dcterms:created xsi:type="dcterms:W3CDTF">2022-11-11T01:04:19Z</dcterms:created>
  <dcterms:modified xsi:type="dcterms:W3CDTF">2022-11-14T02:37:35Z</dcterms:modified>
</cp:coreProperties>
</file>