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72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3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92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2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5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89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45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68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2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A057-09F2-45FC-A420-FFD26C07B2F1}" type="datetimeFigureOut">
              <a:rPr lang="hu-HU" smtClean="0"/>
              <a:t>2018. 10. 28.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7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u="sng" dirty="0" smtClean="0"/>
              <a:t>A </a:t>
            </a:r>
            <a:r>
              <a:rPr lang="hu-HU" sz="4800" b="1" u="sng" dirty="0" smtClean="0"/>
              <a:t>pásztázó</a:t>
            </a:r>
            <a:r>
              <a:rPr lang="hu-HU" b="1" u="sng" dirty="0" smtClean="0"/>
              <a:t> elektronmikroszkóp</a:t>
            </a:r>
            <a:endParaRPr lang="hu-HU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84" y="1690688"/>
            <a:ext cx="6108232" cy="45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Felépítés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25" y="365125"/>
            <a:ext cx="4974075" cy="6492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951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Vákuumrendszer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Elektronágyú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Mágneses lencsék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Pásztázó tekercsek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Detektorok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476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Gerjesztett jelek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7" y="365125"/>
            <a:ext cx="6721553" cy="5204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4863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Szekunder elkektronok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Visszaszórt elektronok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Abszorbeált elektronok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Karakterisztikus röntgensugárzás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Folytonos röntgensugárzás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Fényemisszió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Elektronsugárindukálta áram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Auger elektronok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91718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Everhart-Thornley</a:t>
            </a:r>
            <a:r>
              <a:rPr lang="hu-HU" dirty="0" smtClean="0"/>
              <a:t> </a:t>
            </a:r>
            <a:r>
              <a:rPr lang="hu-HU" sz="3600" dirty="0" smtClean="0"/>
              <a:t>detektor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1690687"/>
            <a:ext cx="7100455" cy="3560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7"/>
            <a:ext cx="359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Szekunder- és Visszaszórtelektron-üzemmód optikai analógia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Jelfeldolgozás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3525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Differenciális erősítés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Gammaszabályzás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Jeldifferenciálás ( U=U0*sin(wt)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Y-moduláció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61" y="1690688"/>
            <a:ext cx="6652039" cy="2525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79" y="4268215"/>
            <a:ext cx="4911436" cy="26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0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Képmegmunkálás</a:t>
            </a:r>
            <a:endParaRPr lang="hu-H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Kernel operátor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52" y="1690687"/>
            <a:ext cx="8530548" cy="362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34" y="2060020"/>
            <a:ext cx="1057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800" i="1" dirty="0" smtClean="0"/>
              <a:t>Köszönöm</a:t>
            </a:r>
            <a:r>
              <a:rPr lang="hu-HU" i="1" dirty="0" smtClean="0"/>
              <a:t> a figyelmet!</a:t>
            </a:r>
            <a:endParaRPr lang="hu-H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5789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Forrás: Pozsgai I. (1995): A pásztázó elektronmikroszkópia és a elektronsugaras mikroanalízis alapjai</a:t>
            </a:r>
            <a:endParaRPr lang="hu-H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71" y="1690688"/>
            <a:ext cx="5443457" cy="45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8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pásztázó elektronmikroszkóp</vt:lpstr>
      <vt:lpstr>Felépítés</vt:lpstr>
      <vt:lpstr>Gerjesztett jelek</vt:lpstr>
      <vt:lpstr>Everhart-Thornley detektor</vt:lpstr>
      <vt:lpstr>Jelfeldolgozás</vt:lpstr>
      <vt:lpstr>Képmegmunkálás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pásztázó elektronmikroszkóp</dc:title>
  <dc:creator>Rayman</dc:creator>
  <cp:lastModifiedBy>Rayman</cp:lastModifiedBy>
  <cp:revision>8</cp:revision>
  <dcterms:created xsi:type="dcterms:W3CDTF">2018-10-28T15:39:31Z</dcterms:created>
  <dcterms:modified xsi:type="dcterms:W3CDTF">2018-10-28T17:26:45Z</dcterms:modified>
</cp:coreProperties>
</file>