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7A057-09F2-45FC-A420-FFD26C07B2F1}" type="datetimeFigureOut">
              <a:rPr lang="hu-HU" smtClean="0"/>
              <a:t>2018. 11. 27.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F5002-AEF8-47B2-8AAC-3FE19C9521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6725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7A057-09F2-45FC-A420-FFD26C07B2F1}" type="datetimeFigureOut">
              <a:rPr lang="hu-HU" smtClean="0"/>
              <a:t>2018. 11. 27.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F5002-AEF8-47B2-8AAC-3FE19C9521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656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7A057-09F2-45FC-A420-FFD26C07B2F1}" type="datetimeFigureOut">
              <a:rPr lang="hu-HU" smtClean="0"/>
              <a:t>2018. 11. 27.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F5002-AEF8-47B2-8AAC-3FE19C9521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3311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7A057-09F2-45FC-A420-FFD26C07B2F1}" type="datetimeFigureOut">
              <a:rPr lang="hu-HU" smtClean="0"/>
              <a:t>2018. 11. 27.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F5002-AEF8-47B2-8AAC-3FE19C9521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4922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7A057-09F2-45FC-A420-FFD26C07B2F1}" type="datetimeFigureOut">
              <a:rPr lang="hu-HU" smtClean="0"/>
              <a:t>2018. 11. 27.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F5002-AEF8-47B2-8AAC-3FE19C9521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1236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7A057-09F2-45FC-A420-FFD26C07B2F1}" type="datetimeFigureOut">
              <a:rPr lang="hu-HU" smtClean="0"/>
              <a:t>2018. 11. 27.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F5002-AEF8-47B2-8AAC-3FE19C9521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458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7A057-09F2-45FC-A420-FFD26C07B2F1}" type="datetimeFigureOut">
              <a:rPr lang="hu-HU" smtClean="0"/>
              <a:t>2018. 11. 27.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F5002-AEF8-47B2-8AAC-3FE19C9521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289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7A057-09F2-45FC-A420-FFD26C07B2F1}" type="datetimeFigureOut">
              <a:rPr lang="hu-HU" smtClean="0"/>
              <a:t>2018. 11. 27.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F5002-AEF8-47B2-8AAC-3FE19C9521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045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7A057-09F2-45FC-A420-FFD26C07B2F1}" type="datetimeFigureOut">
              <a:rPr lang="hu-HU" smtClean="0"/>
              <a:t>2018. 11. 27.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F5002-AEF8-47B2-8AAC-3FE19C9521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4688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7A057-09F2-45FC-A420-FFD26C07B2F1}" type="datetimeFigureOut">
              <a:rPr lang="hu-HU" smtClean="0"/>
              <a:t>2018. 11. 27.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F5002-AEF8-47B2-8AAC-3FE19C9521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871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7A057-09F2-45FC-A420-FFD26C07B2F1}" type="datetimeFigureOut">
              <a:rPr lang="hu-HU" smtClean="0"/>
              <a:t>2018. 11. 27.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F5002-AEF8-47B2-8AAC-3FE19C9521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426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7A057-09F2-45FC-A420-FFD26C07B2F1}" type="datetimeFigureOut">
              <a:rPr lang="hu-HU" smtClean="0"/>
              <a:t>2018. 11. 27.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F5002-AEF8-47B2-8AAC-3FE19C9521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1873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u="sng" dirty="0" smtClean="0"/>
              <a:t>A </a:t>
            </a:r>
            <a:r>
              <a:rPr lang="hu-HU" sz="4800" b="1" u="sng" dirty="0" smtClean="0"/>
              <a:t>pásztázó</a:t>
            </a:r>
            <a:r>
              <a:rPr lang="hu-HU" b="1" u="sng" dirty="0" smtClean="0"/>
              <a:t> elektronmikroszkóp</a:t>
            </a:r>
            <a:endParaRPr lang="hu-HU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884" y="1690688"/>
            <a:ext cx="6108232" cy="458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242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 dirty="0" smtClean="0"/>
              <a:t>Felépítés</a:t>
            </a:r>
            <a:endParaRPr lang="hu-H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725" y="365125"/>
            <a:ext cx="4974075" cy="64928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690688"/>
            <a:ext cx="29510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 smtClean="0"/>
              <a:t>Vákuumrendszer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 smtClean="0"/>
              <a:t>Elektronágyú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 smtClean="0"/>
              <a:t>Mágneses lencsék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 smtClean="0"/>
              <a:t>Pásztázó tekercsek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 smtClean="0"/>
              <a:t>Detektorok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414760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 dirty="0" smtClean="0"/>
              <a:t>Gerjesztett jelek</a:t>
            </a:r>
            <a:endParaRPr lang="hu-H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247" y="365125"/>
            <a:ext cx="6721553" cy="52044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690688"/>
            <a:ext cx="48636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 smtClean="0"/>
              <a:t>Szekunder elkektronok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 smtClean="0"/>
              <a:t>Visszaszórt elektronok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 smtClean="0"/>
              <a:t>Abszorbeált elektronok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 smtClean="0"/>
              <a:t>Karakterisztikus röntgensugárzás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 smtClean="0"/>
              <a:t>Folytonos röntgensugárzás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 smtClean="0"/>
              <a:t>Fényemisszió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 smtClean="0"/>
              <a:t>Elektronsugárindukálta áram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 smtClean="0"/>
              <a:t>Auger elektronok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3917189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 dirty="0" smtClean="0"/>
              <a:t>Everhart-Thornley</a:t>
            </a:r>
            <a:r>
              <a:rPr lang="hu-HU" dirty="0" smtClean="0"/>
              <a:t> </a:t>
            </a:r>
            <a:r>
              <a:rPr lang="hu-HU" sz="3600" dirty="0" smtClean="0"/>
              <a:t>detektor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7"/>
            <a:ext cx="3595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Szekunder- és Visszaszórtelektron-üzemmód optikai analógia</a:t>
            </a:r>
            <a:endParaRPr lang="hu-H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37017"/>
            <a:ext cx="8620446" cy="398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32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 dirty="0" smtClean="0"/>
              <a:t>Jelfeldolgozás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3525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Differenciális erősítés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Gammaszabályzás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Jeldifferenciálás ( U=U0*sin(wt)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Y-moduláció</a:t>
            </a:r>
            <a:endParaRPr lang="hu-H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761" y="1690688"/>
            <a:ext cx="6652039" cy="25258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579" y="4268215"/>
            <a:ext cx="4911436" cy="263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04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 dirty="0" smtClean="0"/>
              <a:t>Képmegmunkálás</a:t>
            </a:r>
            <a:endParaRPr lang="hu-H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324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Kernel operátor</a:t>
            </a:r>
            <a:endParaRPr lang="hu-H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252" y="1690687"/>
            <a:ext cx="8530548" cy="36294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34" y="2060020"/>
            <a:ext cx="10572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72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sz="4800" i="1" dirty="0" smtClean="0"/>
              <a:t>Köszönöm</a:t>
            </a:r>
            <a:r>
              <a:rPr lang="hu-HU" i="1" dirty="0" smtClean="0"/>
              <a:t> a figyelmet!</a:t>
            </a:r>
            <a:endParaRPr lang="hu-HU" i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45789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smtClean="0"/>
              <a:t>Forrás: Pozsgai I. (1995): A pásztázó elektronmikroszkópia és a elektronsugaras mikroanalízis alapjai</a:t>
            </a:r>
            <a:endParaRPr lang="hu-HU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271" y="1690688"/>
            <a:ext cx="5443457" cy="459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883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68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 pásztázó elektronmikroszkóp</vt:lpstr>
      <vt:lpstr>Felépítés</vt:lpstr>
      <vt:lpstr>Gerjesztett jelek</vt:lpstr>
      <vt:lpstr>Everhart-Thornley detektor</vt:lpstr>
      <vt:lpstr>Jelfeldolgozás</vt:lpstr>
      <vt:lpstr>Képmegmunkálás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pásztázó elektronmikroszkóp</dc:title>
  <dc:creator>Rayman</dc:creator>
  <cp:lastModifiedBy>Rayman</cp:lastModifiedBy>
  <cp:revision>9</cp:revision>
  <dcterms:created xsi:type="dcterms:W3CDTF">2018-10-28T15:39:31Z</dcterms:created>
  <dcterms:modified xsi:type="dcterms:W3CDTF">2018-11-27T08:51:48Z</dcterms:modified>
</cp:coreProperties>
</file>