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Lamparelli" userId="8c155474ad8de4b7" providerId="LiveId" clId="{CB179EA3-8719-48E7-9469-F3C660FF7858}"/>
    <pc:docChg chg="modSld">
      <pc:chgData name="Andrea Lamparelli" userId="8c155474ad8de4b7" providerId="LiveId" clId="{CB179EA3-8719-48E7-9469-F3C660FF7858}" dt="2019-02-04T19:25:35.002" v="3" actId="20577"/>
      <pc:docMkLst>
        <pc:docMk/>
      </pc:docMkLst>
      <pc:sldChg chg="modSp">
        <pc:chgData name="Andrea Lamparelli" userId="8c155474ad8de4b7" providerId="LiveId" clId="{CB179EA3-8719-48E7-9469-F3C660FF7858}" dt="2019-02-04T19:25:35.002" v="3" actId="20577"/>
        <pc:sldMkLst>
          <pc:docMk/>
          <pc:sldMk cId="262288113" sldId="257"/>
        </pc:sldMkLst>
        <pc:spChg chg="mod">
          <ac:chgData name="Andrea Lamparelli" userId="8c155474ad8de4b7" providerId="LiveId" clId="{CB179EA3-8719-48E7-9469-F3C660FF7858}" dt="2019-02-04T19:25:35.002" v="3" actId="20577"/>
          <ac:spMkLst>
            <pc:docMk/>
            <pc:sldMk cId="262288113" sldId="257"/>
            <ac:spMk id="3" creationId="{9065CBE9-EAA4-4119-B0CE-54DD9FBE0C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6475D-4AC4-4625-95FF-CAC15335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09056"/>
            <a:ext cx="8991600" cy="1645920"/>
          </a:xfrm>
        </p:spPr>
        <p:txBody>
          <a:bodyPr/>
          <a:lstStyle/>
          <a:p>
            <a:r>
              <a:rPr lang="en-GB" dirty="0"/>
              <a:t>RECOMMENDER SYSTEM CHALLENGE 2018/2019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DA98C5-758F-4610-B853-EF4A4EFD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73" y="3265172"/>
            <a:ext cx="3975053" cy="29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3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AB332B-6B8E-4934-9127-47A9F513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IDENTIFICATION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65CBE9-EAA4-4119-B0CE-54DD9FBE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                    EXPLICIT</a:t>
            </a:r>
            <a:r>
              <a:rPr lang="en-GB" dirty="0"/>
              <a:t>		VS 	           IMPLICIT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45498A3-AFBB-45E8-895B-0BEC74B5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329" y="3122676"/>
            <a:ext cx="6861341" cy="31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E40214-AE50-44FF-BE99-5AD25311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implementation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C7104C-89E8-4569-8591-AA23C5399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638044"/>
            <a:ext cx="4271771" cy="3101982"/>
          </a:xfrm>
        </p:spPr>
        <p:txBody>
          <a:bodyPr/>
          <a:lstStyle/>
          <a:p>
            <a:r>
              <a:rPr lang="en-GB" dirty="0"/>
              <a:t>Content-Based Filtering</a:t>
            </a:r>
          </a:p>
          <a:p>
            <a:r>
              <a:rPr lang="en-GB" dirty="0"/>
              <a:t>Item-Based Collaborative Filtering</a:t>
            </a:r>
          </a:p>
          <a:p>
            <a:r>
              <a:rPr lang="en-GB" dirty="0"/>
              <a:t>User-Based Collaborative Filtering</a:t>
            </a:r>
          </a:p>
          <a:p>
            <a:r>
              <a:rPr lang="en-GB" dirty="0"/>
              <a:t>Light Factorization Machine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E7DAD7D-7D35-46DA-A5A3-219C56769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2907" y="2638044"/>
            <a:ext cx="4270247" cy="3101982"/>
          </a:xfrm>
        </p:spPr>
        <p:txBody>
          <a:bodyPr/>
          <a:lstStyle/>
          <a:p>
            <a:r>
              <a:rPr lang="en-GB" dirty="0"/>
              <a:t>SLIM RMSE with Side Information</a:t>
            </a:r>
          </a:p>
          <a:p>
            <a:r>
              <a:rPr lang="en-GB" dirty="0"/>
              <a:t>SLIM BPR</a:t>
            </a:r>
          </a:p>
          <a:p>
            <a:r>
              <a:rPr lang="en-GB" dirty="0"/>
              <a:t>ALS Matrix Factorization</a:t>
            </a:r>
          </a:p>
          <a:p>
            <a:r>
              <a:rPr lang="en-GB" dirty="0"/>
              <a:t>Pure SVD</a:t>
            </a:r>
          </a:p>
        </p:txBody>
      </p:sp>
    </p:spTree>
    <p:extLst>
      <p:ext uri="{BB962C8B-B14F-4D97-AF65-F5344CB8AC3E}">
        <p14:creationId xmlns:p14="http://schemas.microsoft.com/office/powerpoint/2010/main" val="35822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98473-B437-4A2E-99A5-83577D48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hybridization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BDF6454-686F-4069-8740-5ED5C667F4CD}"/>
              </a:ext>
            </a:extLst>
          </p:cNvPr>
          <p:cNvSpPr/>
          <p:nvPr/>
        </p:nvSpPr>
        <p:spPr>
          <a:xfrm>
            <a:off x="2463421" y="3857640"/>
            <a:ext cx="941696" cy="559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SVD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F5547403-D88F-4C06-85C2-10D69603B874}"/>
              </a:ext>
            </a:extLst>
          </p:cNvPr>
          <p:cNvSpPr/>
          <p:nvPr/>
        </p:nvSpPr>
        <p:spPr>
          <a:xfrm>
            <a:off x="3405117" y="2661312"/>
            <a:ext cx="1125940" cy="559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IB CF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E86F4FD-9EB0-44EB-BE44-3927631DEC12}"/>
              </a:ext>
            </a:extLst>
          </p:cNvPr>
          <p:cNvSpPr/>
          <p:nvPr/>
        </p:nvSpPr>
        <p:spPr>
          <a:xfrm>
            <a:off x="5547815" y="2449772"/>
            <a:ext cx="1248770" cy="559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UB CF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B5687F57-D000-4EC3-B420-A48EA4A4DB5E}"/>
              </a:ext>
            </a:extLst>
          </p:cNvPr>
          <p:cNvSpPr/>
          <p:nvPr/>
        </p:nvSpPr>
        <p:spPr>
          <a:xfrm>
            <a:off x="3242481" y="5125393"/>
            <a:ext cx="1451212" cy="559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ALS MF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30F986C-9820-4248-8E43-2EE125DA78B8}"/>
              </a:ext>
            </a:extLst>
          </p:cNvPr>
          <p:cNvSpPr/>
          <p:nvPr/>
        </p:nvSpPr>
        <p:spPr>
          <a:xfrm>
            <a:off x="7498309" y="5405172"/>
            <a:ext cx="1746914" cy="559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 FM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0C908A-5D3D-416F-87C2-75559101EB8F}"/>
              </a:ext>
            </a:extLst>
          </p:cNvPr>
          <p:cNvSpPr/>
          <p:nvPr/>
        </p:nvSpPr>
        <p:spPr>
          <a:xfrm>
            <a:off x="5360158" y="5684952"/>
            <a:ext cx="941696" cy="559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BPR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3FA33507-DD2A-435D-8022-B25AA50E0B1B}"/>
              </a:ext>
            </a:extLst>
          </p:cNvPr>
          <p:cNvSpPr/>
          <p:nvPr/>
        </p:nvSpPr>
        <p:spPr>
          <a:xfrm>
            <a:off x="7581330" y="2702255"/>
            <a:ext cx="1373875" cy="559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SSLIM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BAA8FEA2-AB28-4784-9431-1B4BDAA10A05}"/>
              </a:ext>
            </a:extLst>
          </p:cNvPr>
          <p:cNvSpPr/>
          <p:nvPr/>
        </p:nvSpPr>
        <p:spPr>
          <a:xfrm>
            <a:off x="8786885" y="3852963"/>
            <a:ext cx="941696" cy="559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CBF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988E2CB2-EEA8-485C-A143-E4932E64857A}"/>
              </a:ext>
            </a:extLst>
          </p:cNvPr>
          <p:cNvSpPr/>
          <p:nvPr/>
        </p:nvSpPr>
        <p:spPr>
          <a:xfrm>
            <a:off x="5179325" y="3852963"/>
            <a:ext cx="1828800" cy="7326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HYBRID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8E4CD51-411F-4DDE-A14D-4BED93D283EF}"/>
              </a:ext>
            </a:extLst>
          </p:cNvPr>
          <p:cNvCxnSpPr>
            <a:stCxn id="6" idx="6"/>
            <a:endCxn id="20" idx="2"/>
          </p:cNvCxnSpPr>
          <p:nvPr/>
        </p:nvCxnSpPr>
        <p:spPr>
          <a:xfrm>
            <a:off x="3405117" y="4137420"/>
            <a:ext cx="1774208" cy="8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67AC4A2-6DDF-42A7-AC21-5C2AEB7152FA}"/>
              </a:ext>
            </a:extLst>
          </p:cNvPr>
          <p:cNvCxnSpPr>
            <a:cxnSpLocks/>
            <a:stCxn id="12" idx="5"/>
            <a:endCxn id="20" idx="1"/>
          </p:cNvCxnSpPr>
          <p:nvPr/>
        </p:nvCxnSpPr>
        <p:spPr>
          <a:xfrm>
            <a:off x="4366167" y="3138925"/>
            <a:ext cx="1080980" cy="82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D4EA84C-C893-4286-9BC2-6CE4FAE92F77}"/>
              </a:ext>
            </a:extLst>
          </p:cNvPr>
          <p:cNvCxnSpPr>
            <a:cxnSpLocks/>
            <a:stCxn id="13" idx="4"/>
            <a:endCxn id="20" idx="0"/>
          </p:cNvCxnSpPr>
          <p:nvPr/>
        </p:nvCxnSpPr>
        <p:spPr>
          <a:xfrm flipH="1">
            <a:off x="6093725" y="3009331"/>
            <a:ext cx="78475" cy="84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EC114C-8691-463B-AC9B-827F931D4CB5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6740303" y="3179868"/>
            <a:ext cx="1042226" cy="78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41F690A-86BD-41BE-A913-5ED7C1808818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7008125" y="4132743"/>
            <a:ext cx="1778760" cy="8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2AF015E4-158D-4A8D-BB91-439A321EB69D}"/>
              </a:ext>
            </a:extLst>
          </p:cNvPr>
          <p:cNvCxnSpPr>
            <a:cxnSpLocks/>
            <a:stCxn id="16" idx="1"/>
            <a:endCxn id="20" idx="5"/>
          </p:cNvCxnSpPr>
          <p:nvPr/>
        </p:nvCxnSpPr>
        <p:spPr>
          <a:xfrm flipH="1" flipV="1">
            <a:off x="6740303" y="4478349"/>
            <a:ext cx="1013836" cy="100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73AEC502-9E1A-40F0-B6CF-097843EEEC0B}"/>
              </a:ext>
            </a:extLst>
          </p:cNvPr>
          <p:cNvCxnSpPr>
            <a:cxnSpLocks/>
            <a:stCxn id="15" idx="7"/>
            <a:endCxn id="20" idx="3"/>
          </p:cNvCxnSpPr>
          <p:nvPr/>
        </p:nvCxnSpPr>
        <p:spPr>
          <a:xfrm flipV="1">
            <a:off x="4481168" y="4478349"/>
            <a:ext cx="965979" cy="72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FFBB741-DD5E-4CFB-A51B-5BE9CECF2C6D}"/>
              </a:ext>
            </a:extLst>
          </p:cNvPr>
          <p:cNvCxnSpPr>
            <a:cxnSpLocks/>
            <a:stCxn id="17" idx="0"/>
            <a:endCxn id="20" idx="4"/>
          </p:cNvCxnSpPr>
          <p:nvPr/>
        </p:nvCxnSpPr>
        <p:spPr>
          <a:xfrm flipV="1">
            <a:off x="5831006" y="4585648"/>
            <a:ext cx="262719" cy="109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7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C00E3-31A2-46BB-BF50-C9306049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the attention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F8E10B-BB36-4E71-8696-97D6F4CB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5441442"/>
            <a:ext cx="7729728" cy="903732"/>
          </a:xfrm>
        </p:spPr>
        <p:txBody>
          <a:bodyPr/>
          <a:lstStyle/>
          <a:p>
            <a:r>
              <a:rPr lang="en-GB" dirty="0"/>
              <a:t>Lamparelli Andrea 10490088                                 </a:t>
            </a:r>
            <a:r>
              <a:rPr lang="en-GB" dirty="0" err="1"/>
              <a:t>Chittò</a:t>
            </a:r>
            <a:r>
              <a:rPr lang="en-GB" dirty="0"/>
              <a:t> Pietro 10458917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A36D01-3926-4BA5-BE9D-B8206C12C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6" y="272586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6886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TM10001115[[fn=Compatto]]</Template>
  <TotalTime>55</TotalTime>
  <Words>57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Pacco</vt:lpstr>
      <vt:lpstr>RECOMMENDER SYSTEM CHALLENGE 2018/2019</vt:lpstr>
      <vt:lpstr>PROBLEM IDENTIFICATION</vt:lpstr>
      <vt:lpstr>Algorithms implementation</vt:lpstr>
      <vt:lpstr>hybridization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 CHALLENGE 2018/2019</dc:title>
  <dc:creator>Andrea Lamparelli</dc:creator>
  <cp:lastModifiedBy>Andrea Lamparelli</cp:lastModifiedBy>
  <cp:revision>1</cp:revision>
  <dcterms:created xsi:type="dcterms:W3CDTF">2019-02-04T18:26:02Z</dcterms:created>
  <dcterms:modified xsi:type="dcterms:W3CDTF">2019-02-04T19:25:40Z</dcterms:modified>
</cp:coreProperties>
</file>