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3" r:id="rId5"/>
    <p:sldId id="274" r:id="rId6"/>
    <p:sldId id="279" r:id="rId7"/>
    <p:sldId id="278" r:id="rId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2022.09.12.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3314F3C-67A4-4BB7-BC05-3D0688190736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D2146C-7DA0-410A-A64D-87F664E742A9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5611632-7CB1-4B6C-9D69-28C04DD199B0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15C999E-8E59-4BB4-937F-D740C29819A4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EEE4E3-CB32-4071-9E04-2BF7DE420A08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F35C951-6711-43E4-A136-842C16F113DE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A4DB6E-E413-4B47-87C3-72E8A9F98512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D57FE49-6D9E-4C8F-A53D-77EB00FD10B9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EC845B7-637E-4143-B2AF-5AE091C2EBB0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B758CA-6997-4433-9EFA-55421D0724F0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5E25174-839A-4F8F-B5E0-77E5D6BCCE58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hu-H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78E9537-2762-43A4-A1BF-58330BE90666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485899"/>
            <a:ext cx="10363200" cy="1816101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VPN-hálózatok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0058400" y="5740400"/>
            <a:ext cx="2133600" cy="965200"/>
          </a:xfrm>
        </p:spPr>
        <p:txBody>
          <a:bodyPr rtlCol="0"/>
          <a:lstStyle/>
          <a:p>
            <a:pPr rtl="0"/>
            <a:r>
              <a:rPr lang="hu-HU" dirty="0" smtClean="0">
                <a:latin typeface="Palatino Linotype" panose="02040502050505030304" pitchFamily="18" charset="0"/>
              </a:rPr>
              <a:t>Készítette: Lamp András</a:t>
            </a:r>
            <a:endParaRPr lang="hu-HU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0972800" cy="1168400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Mit jelent a VPN?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31800" y="2311400"/>
            <a:ext cx="619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Teljes név: </a:t>
            </a:r>
            <a:r>
              <a:rPr lang="hu-HU" sz="2400" dirty="0" err="1" smtClean="0"/>
              <a:t>Virtual</a:t>
            </a:r>
            <a:r>
              <a:rPr lang="hu-HU" sz="2400" dirty="0" smtClean="0"/>
              <a:t> </a:t>
            </a:r>
            <a:r>
              <a:rPr lang="hu-HU" sz="2400" dirty="0" err="1" smtClean="0"/>
              <a:t>Private</a:t>
            </a:r>
            <a:r>
              <a:rPr lang="hu-HU" sz="2400" dirty="0" smtClean="0"/>
              <a:t>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Magyarul: Virtuális magánhálózat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Feladata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1026" name="Picture 2" descr="https://upload.wikimedia.org/wikipedia/commons/thumb/0/00/Virtual_Private_Network_overview.svg/1280px-Virtual_Private_Network_overvie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99" y="2091519"/>
            <a:ext cx="4765675" cy="33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30300"/>
          </a:xfrm>
        </p:spPr>
        <p:txBody>
          <a:bodyPr/>
          <a:lstStyle/>
          <a:p>
            <a:r>
              <a:rPr lang="hu-HU" dirty="0" smtClean="0"/>
              <a:t>Különféle eszközökön való használat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Mobiltelefon, Táblagép</a:t>
            </a:r>
          </a:p>
          <a:p>
            <a:endParaRPr lang="hu-HU" dirty="0"/>
          </a:p>
          <a:p>
            <a:r>
              <a:rPr lang="hu-HU" dirty="0" smtClean="0"/>
              <a:t>PC, Laptop</a:t>
            </a:r>
          </a:p>
          <a:p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8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1500" y="2755900"/>
            <a:ext cx="10972800" cy="9017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84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g háttérbemutató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24_TF03460510" id="{A9F62C70-5195-460E-8536-99ACFF962DAD}" vid="{CABCC605-D85D-4EB0-9B55-85DE06147F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Céges értekezleti bemutató</Template>
  <TotalTime>10</TotalTime>
  <Words>40</Words>
  <Application>Microsoft Office PowerPoint</Application>
  <PresentationFormat>Szélesvásznú</PresentationFormat>
  <Paragraphs>18</Paragraphs>
  <Slides>7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Cég háttérbemutatója</vt:lpstr>
      <vt:lpstr>VPN-hálózatok</vt:lpstr>
      <vt:lpstr>Mit jelent a VPN?</vt:lpstr>
      <vt:lpstr>Különféle eszközökön való használat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VPN-hálózatok</dc:title>
  <dc:creator>Lamp András</dc:creator>
  <cp:lastModifiedBy>Lamp András</cp:lastModifiedBy>
  <cp:revision>2</cp:revision>
  <dcterms:created xsi:type="dcterms:W3CDTF">2022-09-12T12:03:33Z</dcterms:created>
  <dcterms:modified xsi:type="dcterms:W3CDTF">2022-09-12T12:13:36Z</dcterms:modified>
</cp:coreProperties>
</file>