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9" r:id="rId7"/>
    <p:sldId id="278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FFFF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412" autoAdjust="0"/>
  </p:normalViewPr>
  <p:slideViewPr>
    <p:cSldViewPr snapToGrid="0">
      <p:cViewPr>
        <p:scale>
          <a:sx n="75" d="100"/>
          <a:sy n="75" d="100"/>
        </p:scale>
        <p:origin x="51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2022.09.21.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Előnyök:</a:t>
            </a:r>
            <a:r>
              <a:rPr lang="hu-HU" baseline="0" dirty="0" smtClean="0"/>
              <a:t> </a:t>
            </a:r>
            <a:r>
              <a:rPr lang="hu-HU" dirty="0" smtClean="0"/>
              <a:t>Biztonságos böngészés, </a:t>
            </a:r>
            <a:r>
              <a:rPr lang="hu-HU" baseline="0" dirty="0" smtClean="0"/>
              <a:t>Elérhetünk távoli dolgokat, Elrejt az internet </a:t>
            </a:r>
          </a:p>
          <a:p>
            <a:r>
              <a:rPr lang="hu-HU" baseline="0" dirty="0" smtClean="0"/>
              <a:t>Hátrányok: Van már rá „ellenszer”, Gyakran előfizetéses, Lassabb kapcsolat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300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314F3C-67A4-4BB7-BC05-3D0688190736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6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559756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808964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8348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527438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536230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7368396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146C-7DA0-410A-A64D-87F664E742A9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82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1632-7CB1-4B6C-9D69-28C04DD199B0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2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999E-8E59-4BB4-937F-D740C29819A4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3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4E3-CB32-4071-9E04-2BF7DE420A08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51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409934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98987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FE49-6D9E-4C8F-A53D-77EB00FD10B9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64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45B7-637E-4143-B2AF-5AE091C2EBB0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23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58CA-6997-4433-9EFA-55421D0724F0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72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5174-839A-4F8F-B5E0-77E5D6BCCE58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Élőláb beszúrása</a:t>
            </a:r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5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9537-2762-43A4-A1BF-58330BE90666}" type="datetime1">
              <a:rPr lang="hu-HU" noProof="0" smtClean="0"/>
              <a:t>2022.09.21.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noProof="0" smtClean="0"/>
              <a:t>Élőláb beszúrása</a:t>
            </a:r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0859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vpn.com/" TargetMode="External"/><Relationship Id="rId2" Type="http://schemas.openxmlformats.org/officeDocument/2006/relationships/hyperlink" Target="https://nordvpn.com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fshark.com/download" TargetMode="External"/><Relationship Id="rId5" Type="http://schemas.openxmlformats.org/officeDocument/2006/relationships/hyperlink" Target="https://www.cyberghostvpn.com/hu/" TargetMode="External"/><Relationship Id="rId4" Type="http://schemas.openxmlformats.org/officeDocument/2006/relationships/hyperlink" Target="https://www.tunnelbea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295650" y="241300"/>
            <a:ext cx="5295900" cy="7620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VPN-hálózatok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0385502" y="5892800"/>
            <a:ext cx="1806498" cy="965200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hu-HU" dirty="0" smtClean="0">
                <a:latin typeface="Palatino Linotype" panose="02040502050505030304" pitchFamily="18" charset="0"/>
              </a:rPr>
              <a:t>Készítette: Lamp András</a:t>
            </a:r>
          </a:p>
          <a:p>
            <a:pPr algn="ctr" rtl="0"/>
            <a:r>
              <a:rPr lang="hu-HU" dirty="0" smtClean="0"/>
              <a:t>10. A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81048"/>
            <a:ext cx="6096000" cy="3425952"/>
          </a:xfrm>
          <a:prstGeom prst="rect">
            <a:avLst/>
          </a:prstGeom>
          <a:effectLst>
            <a:outerShdw blurRad="317500" dist="304800" dir="804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94702" y="0"/>
            <a:ext cx="4397297" cy="79793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Mit jelent a VPN?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688278" y="1824754"/>
            <a:ext cx="619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Teljes név: </a:t>
            </a:r>
            <a:r>
              <a:rPr lang="hu-HU" sz="2400" dirty="0" err="1" smtClean="0"/>
              <a:t>Virtual</a:t>
            </a:r>
            <a:r>
              <a:rPr lang="hu-HU" sz="2400" dirty="0" smtClean="0"/>
              <a:t> </a:t>
            </a:r>
            <a:r>
              <a:rPr lang="hu-HU" sz="2400" dirty="0" err="1" smtClean="0"/>
              <a:t>Private</a:t>
            </a:r>
            <a:r>
              <a:rPr lang="hu-HU" sz="2400" dirty="0" smtClean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Magyarul: Virtuális magánhálózat</a:t>
            </a:r>
          </a:p>
          <a:p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Feladata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Előnyök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Hátrányok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99" y="1638301"/>
            <a:ext cx="5475669" cy="3789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317500" dist="279400" dir="852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30405"/>
          </a:xfrm>
        </p:spPr>
        <p:txBody>
          <a:bodyPr/>
          <a:lstStyle/>
          <a:p>
            <a:r>
              <a:rPr lang="hu-HU" dirty="0" smtClean="0"/>
              <a:t>Különféle eszközökön való használat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09600" y="1600201"/>
            <a:ext cx="6917473" cy="4525963"/>
          </a:xfrm>
        </p:spPr>
        <p:txBody>
          <a:bodyPr/>
          <a:lstStyle/>
          <a:p>
            <a:r>
              <a:rPr lang="hu-HU" dirty="0" smtClean="0"/>
              <a:t>Mobiltelefon, Táblagép: Alkalmazásként</a:t>
            </a:r>
          </a:p>
          <a:p>
            <a:endParaRPr lang="hu-HU" dirty="0"/>
          </a:p>
          <a:p>
            <a:r>
              <a:rPr lang="hu-HU" dirty="0" smtClean="0"/>
              <a:t>PC, Laptop: Asztali alkalmazásként,</a:t>
            </a:r>
          </a:p>
          <a:p>
            <a:pPr marL="0" indent="0">
              <a:buNone/>
            </a:pPr>
            <a:r>
              <a:rPr lang="hu-HU" dirty="0" smtClean="0"/>
              <a:t> Böngésző kiegészítőként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Konzolok (Xbox, PlayStation): Alkalmazásként</a:t>
            </a:r>
          </a:p>
          <a:p>
            <a:endParaRPr lang="hu-HU" dirty="0"/>
          </a:p>
          <a:p>
            <a:r>
              <a:rPr lang="hu-HU" dirty="0" smtClean="0"/>
              <a:t>Okos TV (Apple TV, Fire TV)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b2c-contenthub.com/wp-content/uploads/2022/08/ExpressVPN_image1_white@2x-copy.jpg?quality=50&amp;strip=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6" y="2098353"/>
            <a:ext cx="4095673" cy="3150518"/>
          </a:xfrm>
          <a:prstGeom prst="rect">
            <a:avLst/>
          </a:prstGeom>
          <a:noFill/>
          <a:effectLst>
            <a:outerShdw blurRad="571500" dist="406400" dir="8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623154" y="0"/>
            <a:ext cx="3568846" cy="836341"/>
          </a:xfrm>
        </p:spPr>
        <p:txBody>
          <a:bodyPr/>
          <a:lstStyle/>
          <a:p>
            <a:r>
              <a:rPr lang="hu-HU" dirty="0" smtClean="0"/>
              <a:t>VPN Szoftverek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96900" y="139701"/>
            <a:ext cx="10972800" cy="671830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Express VPN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Konzolok, TV</a:t>
            </a:r>
          </a:p>
          <a:p>
            <a:pPr algn="ctr"/>
            <a:endParaRPr lang="hu-HU" sz="1900" dirty="0" smtClean="0"/>
          </a:p>
          <a:p>
            <a:r>
              <a:rPr lang="hu-HU" dirty="0" err="1" smtClean="0"/>
              <a:t>Nord</a:t>
            </a:r>
            <a:r>
              <a:rPr lang="hu-HU" dirty="0" smtClean="0"/>
              <a:t> VPN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sz="1800" dirty="0" smtClean="0"/>
          </a:p>
          <a:p>
            <a:r>
              <a:rPr lang="hu-HU" dirty="0" err="1" smtClean="0"/>
              <a:t>Surfshark</a:t>
            </a:r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dirty="0" smtClean="0"/>
          </a:p>
          <a:p>
            <a:r>
              <a:rPr lang="hu-HU" dirty="0" err="1"/>
              <a:t>Cyberghost</a:t>
            </a:r>
            <a:r>
              <a:rPr lang="hu-HU" dirty="0"/>
              <a:t> 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Konzolok, TV</a:t>
            </a:r>
          </a:p>
          <a:p>
            <a:pPr marL="457200" indent="-457200">
              <a:buFont typeface="+mj-lt"/>
              <a:buAutoNum type="arabicPeriod"/>
            </a:pPr>
            <a:endParaRPr lang="hu-HU" sz="19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59" y="283703"/>
            <a:ext cx="2274849" cy="427497"/>
          </a:xfrm>
          <a:prstGeom prst="rect">
            <a:avLst/>
          </a:prstGeom>
          <a:effectLst>
            <a:outerShdw blurRad="101600" dist="355600" dir="10320000" sx="74000" sy="74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3443619"/>
            <a:ext cx="996176" cy="996176"/>
          </a:xfrm>
          <a:prstGeom prst="rect">
            <a:avLst/>
          </a:prstGeom>
          <a:effectLst>
            <a:outerShdw blurRad="101600" dist="127000" dir="8760000" algn="ctr" rotWithShape="0">
              <a:srgbClr val="000000">
                <a:alpha val="35000"/>
              </a:srgbClr>
            </a:outerShdw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69" y="1825452"/>
            <a:ext cx="1066376" cy="902865"/>
          </a:xfrm>
          <a:prstGeom prst="rect">
            <a:avLst/>
          </a:prstGeom>
          <a:effectLst>
            <a:outerShdw blurRad="177800" dist="139700" dir="9720000" algn="ctr" rotWithShape="0">
              <a:srgbClr val="000000">
                <a:alpha val="44000"/>
              </a:srgbClr>
            </a:outerShdw>
          </a:effectLst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4" y="5182931"/>
            <a:ext cx="997644" cy="997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68300" dist="330200" dir="7320000" sx="86000" sy="86000" rotWithShape="0">
              <a:srgbClr val="000000">
                <a:alpha val="53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44" y="1397848"/>
            <a:ext cx="1158234" cy="1238296"/>
          </a:xfrm>
          <a:prstGeom prst="rect">
            <a:avLst/>
          </a:prstGeom>
          <a:effectLst>
            <a:outerShdw blurRad="203200" dist="177800" dir="876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54" y="3498851"/>
            <a:ext cx="1018783" cy="1018783"/>
          </a:xfrm>
          <a:prstGeom prst="rect">
            <a:avLst/>
          </a:prstGeom>
          <a:effectLst>
            <a:outerShdw blurRad="139700" dist="127000" dir="90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" name="Szövegdoboz 2"/>
          <p:cNvSpPr txBox="1"/>
          <p:nvPr/>
        </p:nvSpPr>
        <p:spPr>
          <a:xfrm>
            <a:off x="6152995" y="1509165"/>
            <a:ext cx="273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 smtClean="0"/>
              <a:t>Tunnelbear</a:t>
            </a:r>
            <a:endParaRPr lang="hu-HU" sz="2400" dirty="0">
              <a:solidFill>
                <a:srgbClr val="EDEBE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Telefon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PC,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249020" y="3807824"/>
            <a:ext cx="257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/>
              <a:t>Tomato</a:t>
            </a:r>
            <a:r>
              <a:rPr lang="hu-HU" sz="2200" dirty="0"/>
              <a:t> VPN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smtClean="0"/>
              <a:t>Telefon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0"/>
            <a:ext cx="3067824" cy="838200"/>
          </a:xfrm>
        </p:spPr>
        <p:txBody>
          <a:bodyPr/>
          <a:lstStyle/>
          <a:p>
            <a:r>
              <a:rPr lang="hu-HU" dirty="0" smtClean="0"/>
              <a:t>VPN Felületek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7" y="2074126"/>
            <a:ext cx="5319682" cy="3245005"/>
          </a:xfrm>
          <a:prstGeom prst="rect">
            <a:avLst/>
          </a:prstGeom>
          <a:effectLst>
            <a:outerShdw blurRad="254000" dist="304800" dir="852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863" y="3517059"/>
            <a:ext cx="4139115" cy="2992132"/>
          </a:xfrm>
          <a:prstGeom prst="rect">
            <a:avLst/>
          </a:prstGeom>
          <a:effectLst>
            <a:outerShdw blurRad="381000" dist="304800" dir="828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74" y="173227"/>
            <a:ext cx="3702204" cy="2981518"/>
          </a:xfrm>
          <a:prstGeom prst="rect">
            <a:avLst/>
          </a:prstGeom>
          <a:effectLst>
            <a:outerShdw blurRad="279400" dist="254000" dir="828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4" y="3401122"/>
            <a:ext cx="5448309" cy="3217707"/>
          </a:xfrm>
          <a:effectLst>
            <a:outerShdw blurRad="304800" dist="660400" dir="9300000" sx="99000" sy="99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612246"/>
            <a:ext cx="2538663" cy="5278967"/>
          </a:xfrm>
          <a:prstGeom prst="rect">
            <a:avLst/>
          </a:prstGeom>
          <a:effectLst>
            <a:outerShdw blurRad="355600" dist="381000" dir="7860000" sx="112000" sy="112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88" y="292101"/>
            <a:ext cx="6265312" cy="2806700"/>
          </a:xfrm>
          <a:prstGeom prst="rect">
            <a:avLst/>
          </a:prstGeom>
          <a:effectLst>
            <a:outerShdw blurRad="571500" dist="177800" dir="9780000" sx="106000" sy="106000" algn="ctr" rotWithShape="0">
              <a:schemeClr val="bg1"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8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5153" y="266700"/>
            <a:ext cx="5295900" cy="9017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4039206" y="1901317"/>
            <a:ext cx="3707794" cy="33712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6300000" sx="106000" sy="106000" rotWithShape="0">
              <a:srgbClr val="000000">
                <a:alpha val="3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84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56626" y="215900"/>
            <a:ext cx="2453268" cy="736600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0261" y="1558112"/>
            <a:ext cx="9905999" cy="3541714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https://nordvpn.com/download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https://www.expressvpn.com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https://www.tunnelbear.com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https://www.cyberghostvpn.com/hu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surfshark.com/download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919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98</TotalTime>
  <Words>162</Words>
  <Application>Microsoft Office PowerPoint</Application>
  <PresentationFormat>Szélesvásznú</PresentationFormat>
  <Paragraphs>64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Palatino Linotype</vt:lpstr>
      <vt:lpstr>Trebuchet MS</vt:lpstr>
      <vt:lpstr>Tw Cen MT</vt:lpstr>
      <vt:lpstr>Áramkör</vt:lpstr>
      <vt:lpstr>VPN-hálózatok</vt:lpstr>
      <vt:lpstr>Mit jelent a VPN?</vt:lpstr>
      <vt:lpstr>Különféle eszközökön való használat</vt:lpstr>
      <vt:lpstr>VPN Szoftverek</vt:lpstr>
      <vt:lpstr>VPN Felületek</vt:lpstr>
      <vt:lpstr>PowerPoint-bemutató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VPN-hálózatok</dc:title>
  <dc:creator>Lamp András</dc:creator>
  <cp:lastModifiedBy>Lamp András</cp:lastModifiedBy>
  <cp:revision>16</cp:revision>
  <dcterms:created xsi:type="dcterms:W3CDTF">2022-09-12T12:03:33Z</dcterms:created>
  <dcterms:modified xsi:type="dcterms:W3CDTF">2022-09-21T06:40:59Z</dcterms:modified>
</cp:coreProperties>
</file>