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70" r:id="rId2"/>
    <p:sldId id="271" r:id="rId3"/>
    <p:sldId id="272" r:id="rId4"/>
    <p:sldId id="273" r:id="rId5"/>
    <p:sldId id="274" r:id="rId6"/>
    <p:sldId id="279" r:id="rId7"/>
    <p:sldId id="278" r:id="rId8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8-11-30T07:05:43.812" v="14" actId="790"/>
      <pc:docMkLst>
        <pc:docMk/>
      </pc:docMkLst>
      <pc:sldChg chg="modSp">
        <pc:chgData name="Fake Test User" userId="SID-0" providerId="Test" clId="FakeClientId" dt="2018-11-30T06:59:11.399" v="0" actId="790"/>
        <pc:sldMkLst>
          <pc:docMk/>
          <pc:sldMk cId="1096358168" sldId="270"/>
        </pc:sldMkLst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2" creationId="{00000000-0000-0000-0000-000000000000}"/>
          </ac:spMkLst>
        </pc:spChg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6:59:46.771" v="3" actId="790"/>
        <pc:sldMkLst>
          <pc:docMk/>
          <pc:sldMk cId="2057674307" sldId="272"/>
        </pc:sldMkLst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2" creationId="{00000000-0000-0000-0000-000000000000}"/>
          </ac:spMkLst>
        </pc:spChg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07.380" v="4" actId="790"/>
        <pc:sldMkLst>
          <pc:docMk/>
          <pc:sldMk cId="1794587301" sldId="273"/>
        </pc:sldMkLst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2" creationId="{00000000-0000-0000-0000-000000000000}"/>
          </ac:spMkLst>
        </pc:spChg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14.161" v="5" actId="790"/>
        <pc:sldMkLst>
          <pc:docMk/>
          <pc:sldMk cId="2493007523" sldId="274"/>
        </pc:sldMkLst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2" creationId="{00000000-0000-0000-0000-000000000000}"/>
          </ac:spMkLst>
        </pc:spChg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22.504" v="6" actId="790"/>
        <pc:sldMkLst>
          <pc:docMk/>
          <pc:sldMk cId="3629560857" sldId="275"/>
        </pc:sldMkLst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2" creationId="{00000000-0000-0000-0000-000000000000}"/>
          </ac:spMkLst>
        </pc:spChg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46.346" v="7" actId="790"/>
        <pc:sldMkLst>
          <pc:docMk/>
          <pc:sldMk cId="2494252465" sldId="276"/>
        </pc:sldMkLst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2" creationId="{00000000-0000-0000-0000-000000000000}"/>
          </ac:spMkLst>
        </pc:spChg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52.424" v="8" actId="790"/>
        <pc:sldMkLst>
          <pc:docMk/>
          <pc:sldMk cId="3801660654" sldId="277"/>
        </pc:sldMkLst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2" creationId="{00000000-0000-0000-0000-000000000000}"/>
          </ac:spMkLst>
        </pc:spChg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8-11-30T07:05:43.812" v="14" actId="790"/>
        <pc:sldMkLst>
          <pc:docMk/>
          <pc:sldMk cId="2876187254" sldId="282"/>
        </pc:sldMkLst>
      </pc:sldChg>
      <pc:sldMasterChg chg="modSp modSldLayout">
        <pc:chgData name="Fake Test User" userId="SID-0" providerId="Test" clId="FakeClientId" dt="2018-11-30T07:04:54.971" v="10" actId="790"/>
        <pc:sldMasterMkLst>
          <pc:docMk/>
          <pc:sldMasterMk cId="3012251994" sldId="2147483672"/>
        </pc:sldMasterMkLst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2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3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4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5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6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7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8" creationId="{00000000-0000-0000-0000-000000000000}"/>
          </ac:spMkLst>
        </pc:spChg>
        <pc:sldLayoutChg chg="modSp">
          <pc:chgData name="Fake Test User" userId="SID-0" providerId="Test" clId="FakeClientId" dt="2018-11-30T07:04:54.971" v="10" actId="790"/>
          <pc:sldLayoutMkLst>
            <pc:docMk/>
            <pc:sldMasterMk cId="3012251994" sldId="2147483672"/>
            <pc:sldLayoutMk cId="3067989198" sldId="2147483678"/>
          </pc:sldLayoutMkLst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2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3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4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2C118D-EF03-4468-9C77-7BF0F00581F3}" type="datetime1">
              <a:rPr lang="hu-HU" smtClean="0">
                <a:latin typeface="Palatino Linotype" panose="02040502050505030304" pitchFamily="18" charset="0"/>
              </a:rPr>
              <a:t>2022.09.14.</a:t>
            </a:fld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hu-HU" smtClean="0">
                <a:latin typeface="Palatino Linotype" panose="02040502050505030304" pitchFamily="18" charset="0"/>
              </a:rPr>
              <a:t>‹#›</a:t>
            </a:fld>
            <a:endParaRPr lang="hu-HU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027C63A2-7164-45DA-A237-A67E130C8FB9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0791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4930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3430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117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9731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C3314F3C-67A4-4BB7-BC05-3D0688190736}" type="datetime1">
              <a:rPr lang="hu-HU" smtClean="0"/>
              <a:t>2022.09.14.</a:t>
            </a:fld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BD2146C-7DA0-410A-A64D-87F664E742A9}" type="datetime1">
              <a:rPr lang="hu-HU" smtClean="0"/>
              <a:t>2022.09.14.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5611632-7CB1-4B6C-9D69-28C04DD199B0}" type="datetime1">
              <a:rPr lang="hu-HU" smtClean="0"/>
              <a:t>2022.09.14.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15C999E-8E59-4BB4-937F-D740C29819A4}" type="datetime1">
              <a:rPr lang="hu-HU" smtClean="0"/>
              <a:t>2022.09.14.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BEEE4E3-CB32-4071-9E04-2BF7DE420A08}" type="datetime1">
              <a:rPr lang="hu-HU" smtClean="0"/>
              <a:t>2022.09.14.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F35C951-6711-43E4-A136-842C16F113DE}" type="datetime1">
              <a:rPr lang="hu-HU" smtClean="0"/>
              <a:t>2022.09.14.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11" name="Tartalom helye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13" name="Tartalom helye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7A4DB6E-E413-4B47-87C3-72E8A9F98512}" type="datetime1">
              <a:rPr lang="hu-HU" smtClean="0"/>
              <a:t>2022.09.14.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 noProof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D57FE49-6D9E-4C8F-A53D-77EB00FD10B9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EC845B7-637E-4143-B2AF-5AE091C2EBB0}" type="datetime1">
              <a:rPr lang="hu-HU" smtClean="0"/>
              <a:t>2022.09.14.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BB758CA-6997-4433-9EFA-55421D0724F0}" type="datetime1">
              <a:rPr lang="hu-HU" smtClean="0"/>
              <a:t>2022.09.14.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5E25174-839A-4F8F-B5E0-77E5D6BCCE58}" type="datetime1">
              <a:rPr lang="hu-HU" smtClean="0"/>
              <a:t>2022.09.14.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hu-HU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hu-HU" noProof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878E9537-2762-43A4-A1BF-58330BE90666}" type="datetime1">
              <a:rPr lang="hu-HU" noProof="0" smtClean="0"/>
              <a:t>2022.09.14.</a:t>
            </a:fld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62000" y="1485899"/>
            <a:ext cx="10363200" cy="1816101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VPN-hálózatok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type="subTitle" idx="1"/>
          </p:nvPr>
        </p:nvSpPr>
        <p:spPr>
          <a:xfrm>
            <a:off x="10058400" y="5740400"/>
            <a:ext cx="2133600" cy="965200"/>
          </a:xfrm>
        </p:spPr>
        <p:txBody>
          <a:bodyPr rtlCol="0"/>
          <a:lstStyle/>
          <a:p>
            <a:pPr rtl="0"/>
            <a:r>
              <a:rPr lang="hu-HU" dirty="0" smtClean="0">
                <a:latin typeface="Palatino Linotype" panose="02040502050505030304" pitchFamily="18" charset="0"/>
              </a:rPr>
              <a:t>Készítette: Lamp András</a:t>
            </a:r>
            <a:endParaRPr lang="hu-HU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43960" y="0"/>
            <a:ext cx="6148039" cy="797932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Mit jelent a VPN?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431800" y="2311400"/>
            <a:ext cx="619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Teljes név: </a:t>
            </a:r>
            <a:r>
              <a:rPr lang="hu-HU" sz="2400" dirty="0" err="1" smtClean="0"/>
              <a:t>Virtual</a:t>
            </a:r>
            <a:r>
              <a:rPr lang="hu-HU" sz="2400" dirty="0" smtClean="0"/>
              <a:t> </a:t>
            </a:r>
            <a:r>
              <a:rPr lang="hu-HU" sz="2400" dirty="0" err="1" smtClean="0"/>
              <a:t>Private</a:t>
            </a:r>
            <a:r>
              <a:rPr lang="hu-HU" sz="2400" dirty="0" smtClean="0"/>
              <a:t>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Magyarul: Virtuális magánhálózat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Feladata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pic>
        <p:nvPicPr>
          <p:cNvPr id="1026" name="Picture 2" descr="https://upload.wikimedia.org/wikipedia/commons/thumb/0/00/Virtual_Private_Network_overview.svg/1280px-Virtual_Private_Network_overview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399" y="2091519"/>
            <a:ext cx="4765675" cy="336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30405"/>
          </a:xfrm>
        </p:spPr>
        <p:txBody>
          <a:bodyPr/>
          <a:lstStyle/>
          <a:p>
            <a:r>
              <a:rPr lang="hu-HU" dirty="0" smtClean="0"/>
              <a:t>Különféle eszközökön való használat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609600" y="1600201"/>
            <a:ext cx="6917473" cy="4525963"/>
          </a:xfrm>
        </p:spPr>
        <p:txBody>
          <a:bodyPr/>
          <a:lstStyle/>
          <a:p>
            <a:r>
              <a:rPr lang="hu-HU" dirty="0" smtClean="0"/>
              <a:t>Mobiltelefon, </a:t>
            </a:r>
            <a:r>
              <a:rPr lang="hu-HU" dirty="0" smtClean="0"/>
              <a:t>Táblagép: Alkalmazásként</a:t>
            </a:r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PC, </a:t>
            </a:r>
            <a:r>
              <a:rPr lang="hu-HU" dirty="0" smtClean="0"/>
              <a:t>Laptop: Asztali alkalmazásként,</a:t>
            </a:r>
          </a:p>
          <a:p>
            <a:pPr marL="0" indent="0">
              <a:buNone/>
            </a:pPr>
            <a:r>
              <a:rPr lang="hu-HU" dirty="0" smtClean="0"/>
              <a:t> Böngésző kiegészítőként</a:t>
            </a:r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Konzolok (Xbox, </a:t>
            </a:r>
            <a:r>
              <a:rPr lang="hu-HU" dirty="0" err="1" smtClean="0"/>
              <a:t>PlayStation</a:t>
            </a:r>
            <a:r>
              <a:rPr lang="hu-HU" dirty="0" smtClean="0"/>
              <a:t>): Alkalmazásként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6" name="Picture 2" descr="https://b2c-contenthub.com/wp-content/uploads/2022/08/ExpressVPN_image1_white@2x-copy.jpg?quality=50&amp;strip=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643" y="2287923"/>
            <a:ext cx="4095673" cy="315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7422995" y="0"/>
            <a:ext cx="4769005" cy="836341"/>
          </a:xfrm>
        </p:spPr>
        <p:txBody>
          <a:bodyPr/>
          <a:lstStyle/>
          <a:p>
            <a:r>
              <a:rPr lang="hu-HU" dirty="0" smtClean="0"/>
              <a:t>VPN Szoftverek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609600" y="1042639"/>
            <a:ext cx="10972800" cy="5581185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Express VPN</a:t>
            </a:r>
          </a:p>
          <a:p>
            <a:endParaRPr lang="hu-HU" dirty="0" smtClean="0"/>
          </a:p>
          <a:p>
            <a:pPr algn="ctr"/>
            <a:r>
              <a:rPr lang="hu-HU" dirty="0" err="1" smtClean="0"/>
              <a:t>Tunnelbear</a:t>
            </a:r>
            <a:r>
              <a:rPr lang="hu-HU" dirty="0"/>
              <a:t> </a:t>
            </a:r>
            <a:r>
              <a:rPr lang="hu-HU" dirty="0" smtClean="0">
                <a:solidFill>
                  <a:srgbClr val="EDEBEB"/>
                </a:solidFill>
              </a:rPr>
              <a:t>j</a:t>
            </a:r>
            <a:endParaRPr lang="hu-HU" dirty="0">
              <a:solidFill>
                <a:srgbClr val="EDEBEB"/>
              </a:solidFill>
            </a:endParaRPr>
          </a:p>
          <a:p>
            <a:endParaRPr lang="hu-HU" dirty="0" smtClean="0"/>
          </a:p>
          <a:p>
            <a:r>
              <a:rPr lang="hu-HU" dirty="0" err="1" smtClean="0"/>
              <a:t>Nord</a:t>
            </a:r>
            <a:r>
              <a:rPr lang="hu-HU" dirty="0" smtClean="0"/>
              <a:t> VPN</a:t>
            </a:r>
          </a:p>
          <a:p>
            <a:endParaRPr lang="hu-HU" dirty="0" smtClean="0"/>
          </a:p>
          <a:p>
            <a:pPr algn="ctr"/>
            <a:r>
              <a:rPr lang="hu-HU" dirty="0" err="1" smtClean="0"/>
              <a:t>Tomato</a:t>
            </a:r>
            <a:r>
              <a:rPr lang="hu-HU" dirty="0"/>
              <a:t> </a:t>
            </a:r>
            <a:r>
              <a:rPr lang="hu-HU" dirty="0" smtClean="0"/>
              <a:t>VPN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err="1" smtClean="0"/>
              <a:t>Surfshark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/>
              <a:t>Cyberghost</a:t>
            </a:r>
            <a:r>
              <a:rPr lang="hu-HU" dirty="0"/>
              <a:t> </a:t>
            </a:r>
          </a:p>
          <a:p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715" y="964840"/>
            <a:ext cx="2274849" cy="43542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31" y="4028767"/>
            <a:ext cx="996176" cy="99617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48" y="2392579"/>
            <a:ext cx="1066376" cy="90286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31" y="5494020"/>
            <a:ext cx="997644" cy="997644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31" y="1466907"/>
            <a:ext cx="1158234" cy="1238296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95" y="3295444"/>
            <a:ext cx="1018783" cy="10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VPN Felületek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983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1500" y="2755900"/>
            <a:ext cx="10972800" cy="9017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845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g háttérbemutatój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524_TF03460510" id="{A9F62C70-5195-460E-8536-99ACFF962DAD}" vid="{CABCC605-D85D-4EB0-9B55-85DE06147F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Céges értekezleti bemutató</Template>
  <TotalTime>43</TotalTime>
  <Words>70</Words>
  <Application>Microsoft Office PowerPoint</Application>
  <PresentationFormat>Szélesvásznú</PresentationFormat>
  <Paragraphs>38</Paragraphs>
  <Slides>7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Palatino Linotype</vt:lpstr>
      <vt:lpstr>Cég háttérbemutatója</vt:lpstr>
      <vt:lpstr>VPN-hálózatok</vt:lpstr>
      <vt:lpstr>Mit jelent a VPN?</vt:lpstr>
      <vt:lpstr>Különféle eszközökön való használat</vt:lpstr>
      <vt:lpstr>VPN Szoftverek</vt:lpstr>
      <vt:lpstr>VPN Felületek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VPN-hálózatok</dc:title>
  <dc:creator>Lamp András</dc:creator>
  <cp:lastModifiedBy>Lamp András</cp:lastModifiedBy>
  <cp:revision>7</cp:revision>
  <dcterms:created xsi:type="dcterms:W3CDTF">2022-09-12T12:03:33Z</dcterms:created>
  <dcterms:modified xsi:type="dcterms:W3CDTF">2022-09-14T06:44:33Z</dcterms:modified>
</cp:coreProperties>
</file>