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9" r:id="rId7"/>
    <p:sldId id="278" r:id="rId8"/>
    <p:sldId id="280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2022.09.19.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vpn.com/" TargetMode="External"/><Relationship Id="rId2" Type="http://schemas.openxmlformats.org/officeDocument/2006/relationships/hyperlink" Target="https://nordvpn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ghostvpn.com/hu/" TargetMode="External"/><Relationship Id="rId4" Type="http://schemas.openxmlformats.org/officeDocument/2006/relationships/hyperlink" Target="https://www.tunnelbea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10363200" cy="11176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VPN-hálózatok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0058400" y="5575300"/>
            <a:ext cx="2133600" cy="9652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hu-HU" dirty="0" smtClean="0">
                <a:latin typeface="Palatino Linotype" panose="02040502050505030304" pitchFamily="18" charset="0"/>
              </a:rPr>
              <a:t>Készítette: Lamp </a:t>
            </a:r>
            <a:r>
              <a:rPr lang="hu-HU" dirty="0" smtClean="0">
                <a:latin typeface="Palatino Linotype" panose="02040502050505030304" pitchFamily="18" charset="0"/>
              </a:rPr>
              <a:t>András</a:t>
            </a:r>
          </a:p>
          <a:p>
            <a:pPr rtl="0"/>
            <a:r>
              <a:rPr lang="hu-HU" dirty="0" smtClean="0"/>
              <a:t>10. A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14448"/>
            <a:ext cx="6096000" cy="3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43960" y="0"/>
            <a:ext cx="6148039" cy="79793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Mit jelent a VPN?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31800" y="1905000"/>
            <a:ext cx="619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Teljes név: </a:t>
            </a:r>
            <a:r>
              <a:rPr lang="hu-HU" sz="2400" dirty="0" err="1" smtClean="0"/>
              <a:t>Virtual</a:t>
            </a:r>
            <a:r>
              <a:rPr lang="hu-HU" sz="2400" dirty="0" smtClean="0"/>
              <a:t> </a:t>
            </a:r>
            <a:r>
              <a:rPr lang="hu-HU" sz="2400" dirty="0" err="1" smtClean="0"/>
              <a:t>Private</a:t>
            </a:r>
            <a:r>
              <a:rPr lang="hu-HU" sz="2400" dirty="0" smtClean="0"/>
              <a:t> </a:t>
            </a:r>
            <a:r>
              <a:rPr lang="hu-HU" sz="2400" dirty="0" smtClean="0"/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Magyarul: Virtuális </a:t>
            </a:r>
            <a:r>
              <a:rPr lang="hu-HU" sz="2400" dirty="0" smtClean="0"/>
              <a:t>magánhálózat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Feladata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026" name="Picture 2" descr="https://upload.wikimedia.org/wikipedia/commons/thumb/0/00/Virtual_Private_Network_overview.svg/1280px-Virtual_Private_Network_overvie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2091519"/>
            <a:ext cx="4765675" cy="33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30405"/>
          </a:xfrm>
        </p:spPr>
        <p:txBody>
          <a:bodyPr/>
          <a:lstStyle/>
          <a:p>
            <a:r>
              <a:rPr lang="hu-HU" dirty="0" smtClean="0"/>
              <a:t>Különféle eszközökön való használat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09600" y="1600201"/>
            <a:ext cx="6917473" cy="4525963"/>
          </a:xfrm>
        </p:spPr>
        <p:txBody>
          <a:bodyPr/>
          <a:lstStyle/>
          <a:p>
            <a:r>
              <a:rPr lang="hu-HU" dirty="0" smtClean="0"/>
              <a:t>Mobiltelefon, Táblagép: Alkalmazásként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PC, Laptop: Asztali alkalmazásként,</a:t>
            </a:r>
          </a:p>
          <a:p>
            <a:pPr marL="0" indent="0">
              <a:buNone/>
            </a:pPr>
            <a:r>
              <a:rPr lang="hu-HU" dirty="0" smtClean="0"/>
              <a:t> Böngésző kiegészítőként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Konzolok (Xbox, </a:t>
            </a:r>
            <a:r>
              <a:rPr lang="hu-HU" dirty="0" err="1" smtClean="0"/>
              <a:t>PlayStation</a:t>
            </a:r>
            <a:r>
              <a:rPr lang="hu-HU" dirty="0" smtClean="0"/>
              <a:t>): Alkalmazásként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b2c-contenthub.com/wp-content/uploads/2022/08/ExpressVPN_image1_white@2x-copy.jpg?quality=50&amp;strip=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43" y="2287923"/>
            <a:ext cx="4095673" cy="315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422995" y="0"/>
            <a:ext cx="4769005" cy="836341"/>
          </a:xfrm>
        </p:spPr>
        <p:txBody>
          <a:bodyPr/>
          <a:lstStyle/>
          <a:p>
            <a:r>
              <a:rPr lang="hu-HU" dirty="0" smtClean="0"/>
              <a:t>VPN Szoftverek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96900" y="139701"/>
            <a:ext cx="10972800" cy="67183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Express VPN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Konzolok, TV</a:t>
            </a:r>
            <a:endParaRPr lang="hu-HU" sz="1800" dirty="0" smtClean="0"/>
          </a:p>
          <a:p>
            <a:pPr algn="ctr"/>
            <a:endParaRPr lang="hu-HU" sz="1900" dirty="0" smtClean="0"/>
          </a:p>
          <a:p>
            <a:r>
              <a:rPr lang="hu-HU" dirty="0" err="1" smtClean="0"/>
              <a:t>Nord</a:t>
            </a:r>
            <a:r>
              <a:rPr lang="hu-HU" dirty="0" smtClean="0"/>
              <a:t> </a:t>
            </a:r>
            <a:r>
              <a:rPr lang="hu-HU" dirty="0" smtClean="0"/>
              <a:t>VPN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sz="1800" dirty="0" smtClean="0"/>
          </a:p>
          <a:p>
            <a:r>
              <a:rPr lang="hu-HU" dirty="0" err="1" smtClean="0"/>
              <a:t>Surfshark</a:t>
            </a:r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dirty="0" smtClean="0"/>
          </a:p>
          <a:p>
            <a:r>
              <a:rPr lang="hu-HU" dirty="0" err="1"/>
              <a:t>Cyberghost</a:t>
            </a:r>
            <a:r>
              <a:rPr lang="hu-HU" dirty="0"/>
              <a:t> 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Konzolok, TV</a:t>
            </a:r>
          </a:p>
          <a:p>
            <a:pPr marL="457200" indent="-457200">
              <a:buFont typeface="+mj-lt"/>
              <a:buAutoNum type="arabicPeriod"/>
            </a:pPr>
            <a:endParaRPr lang="hu-HU" sz="19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139701"/>
            <a:ext cx="2274849" cy="4354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3443619"/>
            <a:ext cx="996176" cy="99617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69" y="1825452"/>
            <a:ext cx="1066376" cy="90286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4" y="5182931"/>
            <a:ext cx="997644" cy="997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44" y="1397848"/>
            <a:ext cx="1158234" cy="123829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54" y="3498851"/>
            <a:ext cx="1018783" cy="101878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152995" y="1509165"/>
            <a:ext cx="273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 smtClean="0"/>
              <a:t>Tunnelbear</a:t>
            </a:r>
            <a:endParaRPr lang="hu-HU" sz="2400" dirty="0">
              <a:solidFill>
                <a:srgbClr val="EDEBE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Telefon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PC,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249020" y="3807824"/>
            <a:ext cx="257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/>
              <a:t>Tomato</a:t>
            </a:r>
            <a:r>
              <a:rPr lang="hu-HU" sz="2200" dirty="0"/>
              <a:t> VPN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smtClean="0"/>
              <a:t>Telefon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670800" y="0"/>
            <a:ext cx="4521200" cy="838200"/>
          </a:xfrm>
        </p:spPr>
        <p:txBody>
          <a:bodyPr/>
          <a:lstStyle/>
          <a:p>
            <a:r>
              <a:rPr lang="hu-HU" dirty="0" smtClean="0"/>
              <a:t>VPN Felületek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4359"/>
            <a:ext cx="4495800" cy="27424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3594559"/>
            <a:ext cx="4057650" cy="29332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667491"/>
            <a:ext cx="3873500" cy="3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438135"/>
            <a:ext cx="5177941" cy="305803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701146"/>
            <a:ext cx="2538663" cy="52789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8" y="266701"/>
            <a:ext cx="6265312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500" y="736600"/>
            <a:ext cx="10972800" cy="9017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079270"/>
            <a:ext cx="3708776" cy="33712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84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2700"/>
            <a:ext cx="3619500" cy="749300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https://nordvpn.com/download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https://www.expressvpn.com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https://www.tunnelbear.com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https://www.cyberghostvpn.com/hu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919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68</TotalTime>
  <Words>122</Words>
  <Application>Microsoft Office PowerPoint</Application>
  <PresentationFormat>Szélesvásznú</PresentationFormat>
  <Paragraphs>57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Cég háttérbemutatója</vt:lpstr>
      <vt:lpstr>VPN-hálózatok</vt:lpstr>
      <vt:lpstr>Mit jelent a VPN?</vt:lpstr>
      <vt:lpstr>Különféle eszközökön való használat</vt:lpstr>
      <vt:lpstr>VPN Szoftverek</vt:lpstr>
      <vt:lpstr>VPN Felületek</vt:lpstr>
      <vt:lpstr>PowerPoint-bemutató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VPN-hálózatok</dc:title>
  <dc:creator>Lamp András</dc:creator>
  <cp:lastModifiedBy>Lamp András</cp:lastModifiedBy>
  <cp:revision>10</cp:revision>
  <dcterms:created xsi:type="dcterms:W3CDTF">2022-09-12T12:03:33Z</dcterms:created>
  <dcterms:modified xsi:type="dcterms:W3CDTF">2022-09-19T12:06:01Z</dcterms:modified>
</cp:coreProperties>
</file>