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0"/>
  </p:notesMasterIdLst>
  <p:handoutMasterIdLst>
    <p:handoutMasterId r:id="rId11"/>
  </p:handoutMasterIdLst>
  <p:sldIdLst>
    <p:sldId id="270" r:id="rId2"/>
    <p:sldId id="271" r:id="rId3"/>
    <p:sldId id="272" r:id="rId4"/>
    <p:sldId id="273" r:id="rId5"/>
    <p:sldId id="274" r:id="rId6"/>
    <p:sldId id="279" r:id="rId7"/>
    <p:sldId id="278" r:id="rId8"/>
    <p:sldId id="280" r:id="rId9"/>
  </p:sldIdLst>
  <p:sldSz cx="12192000" cy="6858000"/>
  <p:notesSz cx="6858000" cy="9144000"/>
  <p:defaultTextStyle>
    <a:defPPr rtl="0">
      <a:defRPr lang="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EB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799B23B-EC83-4686-B30A-512413B5E67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9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036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ke Test User" userId="SID-0" providerId="Test" clId="FakeClientId"/>
    <pc:docChg chg="modSld modMainMaster modNotesMaster modHandout">
      <pc:chgData name="Fake Test User" userId="SID-0" providerId="Test" clId="FakeClientId" dt="2018-11-30T07:05:43.812" v="14" actId="790"/>
      <pc:docMkLst>
        <pc:docMk/>
      </pc:docMkLst>
      <pc:sldChg chg="modSp">
        <pc:chgData name="Fake Test User" userId="SID-0" providerId="Test" clId="FakeClientId" dt="2018-11-30T06:59:11.399" v="0" actId="790"/>
        <pc:sldMkLst>
          <pc:docMk/>
          <pc:sldMk cId="1096358168" sldId="270"/>
        </pc:sldMkLst>
        <pc:spChg chg="mod">
          <ac:chgData name="Fake Test User" userId="SID-0" providerId="Test" clId="FakeClientId" dt="2018-11-30T06:59:11.399" v="0" actId="790"/>
          <ac:spMkLst>
            <pc:docMk/>
            <pc:sldMk cId="1096358168" sldId="270"/>
            <ac:spMk id="2" creationId="{00000000-0000-0000-0000-000000000000}"/>
          </ac:spMkLst>
        </pc:spChg>
        <pc:spChg chg="mod">
          <ac:chgData name="Fake Test User" userId="SID-0" providerId="Test" clId="FakeClientId" dt="2018-11-30T06:59:11.399" v="0" actId="790"/>
          <ac:spMkLst>
            <pc:docMk/>
            <pc:sldMk cId="1096358168" sldId="270"/>
            <ac:spMk id="3" creationId="{00000000-0000-0000-0000-000000000000}"/>
          </ac:spMkLst>
        </pc:spChg>
      </pc:sldChg>
      <pc:sldChg chg="modSp">
        <pc:chgData name="Fake Test User" userId="SID-0" providerId="Test" clId="FakeClientId" dt="2018-11-30T06:59:46.771" v="3" actId="790"/>
        <pc:sldMkLst>
          <pc:docMk/>
          <pc:sldMk cId="2057674307" sldId="272"/>
        </pc:sldMkLst>
        <pc:spChg chg="mod">
          <ac:chgData name="Fake Test User" userId="SID-0" providerId="Test" clId="FakeClientId" dt="2018-11-30T06:59:46.771" v="3" actId="790"/>
          <ac:spMkLst>
            <pc:docMk/>
            <pc:sldMk cId="2057674307" sldId="272"/>
            <ac:spMk id="2" creationId="{00000000-0000-0000-0000-000000000000}"/>
          </ac:spMkLst>
        </pc:spChg>
        <pc:spChg chg="mod">
          <ac:chgData name="Fake Test User" userId="SID-0" providerId="Test" clId="FakeClientId" dt="2018-11-30T06:59:46.771" v="3" actId="790"/>
          <ac:spMkLst>
            <pc:docMk/>
            <pc:sldMk cId="2057674307" sldId="272"/>
            <ac:spMk id="3" creationId="{00000000-0000-0000-0000-000000000000}"/>
          </ac:spMkLst>
        </pc:spChg>
      </pc:sldChg>
      <pc:sldChg chg="modSp">
        <pc:chgData name="Fake Test User" userId="SID-0" providerId="Test" clId="FakeClientId" dt="2018-11-30T07:00:07.380" v="4" actId="790"/>
        <pc:sldMkLst>
          <pc:docMk/>
          <pc:sldMk cId="1794587301" sldId="273"/>
        </pc:sldMkLst>
        <pc:spChg chg="mod">
          <ac:chgData name="Fake Test User" userId="SID-0" providerId="Test" clId="FakeClientId" dt="2018-11-30T07:00:07.380" v="4" actId="790"/>
          <ac:spMkLst>
            <pc:docMk/>
            <pc:sldMk cId="1794587301" sldId="273"/>
            <ac:spMk id="2" creationId="{00000000-0000-0000-0000-000000000000}"/>
          </ac:spMkLst>
        </pc:spChg>
        <pc:spChg chg="mod">
          <ac:chgData name="Fake Test User" userId="SID-0" providerId="Test" clId="FakeClientId" dt="2018-11-30T07:00:07.380" v="4" actId="790"/>
          <ac:spMkLst>
            <pc:docMk/>
            <pc:sldMk cId="1794587301" sldId="273"/>
            <ac:spMk id="3" creationId="{00000000-0000-0000-0000-000000000000}"/>
          </ac:spMkLst>
        </pc:spChg>
      </pc:sldChg>
      <pc:sldChg chg="modSp">
        <pc:chgData name="Fake Test User" userId="SID-0" providerId="Test" clId="FakeClientId" dt="2018-11-30T07:00:14.161" v="5" actId="790"/>
        <pc:sldMkLst>
          <pc:docMk/>
          <pc:sldMk cId="2493007523" sldId="274"/>
        </pc:sldMkLst>
        <pc:spChg chg="mod">
          <ac:chgData name="Fake Test User" userId="SID-0" providerId="Test" clId="FakeClientId" dt="2018-11-30T07:00:14.161" v="5" actId="790"/>
          <ac:spMkLst>
            <pc:docMk/>
            <pc:sldMk cId="2493007523" sldId="274"/>
            <ac:spMk id="2" creationId="{00000000-0000-0000-0000-000000000000}"/>
          </ac:spMkLst>
        </pc:spChg>
        <pc:spChg chg="mod">
          <ac:chgData name="Fake Test User" userId="SID-0" providerId="Test" clId="FakeClientId" dt="2018-11-30T07:00:14.161" v="5" actId="790"/>
          <ac:spMkLst>
            <pc:docMk/>
            <pc:sldMk cId="2493007523" sldId="274"/>
            <ac:spMk id="3" creationId="{00000000-0000-0000-0000-000000000000}"/>
          </ac:spMkLst>
        </pc:spChg>
      </pc:sldChg>
      <pc:sldChg chg="modSp">
        <pc:chgData name="Fake Test User" userId="SID-0" providerId="Test" clId="FakeClientId" dt="2018-11-30T07:00:22.504" v="6" actId="790"/>
        <pc:sldMkLst>
          <pc:docMk/>
          <pc:sldMk cId="3629560857" sldId="275"/>
        </pc:sldMkLst>
        <pc:spChg chg="mod">
          <ac:chgData name="Fake Test User" userId="SID-0" providerId="Test" clId="FakeClientId" dt="2018-11-30T07:00:22.504" v="6" actId="790"/>
          <ac:spMkLst>
            <pc:docMk/>
            <pc:sldMk cId="3629560857" sldId="275"/>
            <ac:spMk id="2" creationId="{00000000-0000-0000-0000-000000000000}"/>
          </ac:spMkLst>
        </pc:spChg>
        <pc:spChg chg="mod">
          <ac:chgData name="Fake Test User" userId="SID-0" providerId="Test" clId="FakeClientId" dt="2018-11-30T07:00:22.504" v="6" actId="790"/>
          <ac:spMkLst>
            <pc:docMk/>
            <pc:sldMk cId="3629560857" sldId="275"/>
            <ac:spMk id="3" creationId="{00000000-0000-0000-0000-000000000000}"/>
          </ac:spMkLst>
        </pc:spChg>
      </pc:sldChg>
      <pc:sldChg chg="modSp">
        <pc:chgData name="Fake Test User" userId="SID-0" providerId="Test" clId="FakeClientId" dt="2018-11-30T07:00:46.346" v="7" actId="790"/>
        <pc:sldMkLst>
          <pc:docMk/>
          <pc:sldMk cId="2494252465" sldId="276"/>
        </pc:sldMkLst>
        <pc:spChg chg="mod">
          <ac:chgData name="Fake Test User" userId="SID-0" providerId="Test" clId="FakeClientId" dt="2018-11-30T07:00:46.346" v="7" actId="790"/>
          <ac:spMkLst>
            <pc:docMk/>
            <pc:sldMk cId="2494252465" sldId="276"/>
            <ac:spMk id="2" creationId="{00000000-0000-0000-0000-000000000000}"/>
          </ac:spMkLst>
        </pc:spChg>
        <pc:spChg chg="mod">
          <ac:chgData name="Fake Test User" userId="SID-0" providerId="Test" clId="FakeClientId" dt="2018-11-30T07:00:46.346" v="7" actId="790"/>
          <ac:spMkLst>
            <pc:docMk/>
            <pc:sldMk cId="2494252465" sldId="276"/>
            <ac:spMk id="3" creationId="{00000000-0000-0000-0000-000000000000}"/>
          </ac:spMkLst>
        </pc:spChg>
      </pc:sldChg>
      <pc:sldChg chg="modSp">
        <pc:chgData name="Fake Test User" userId="SID-0" providerId="Test" clId="FakeClientId" dt="2018-11-30T07:00:52.424" v="8" actId="790"/>
        <pc:sldMkLst>
          <pc:docMk/>
          <pc:sldMk cId="3801660654" sldId="277"/>
        </pc:sldMkLst>
        <pc:spChg chg="mod">
          <ac:chgData name="Fake Test User" userId="SID-0" providerId="Test" clId="FakeClientId" dt="2018-11-30T07:00:52.424" v="8" actId="790"/>
          <ac:spMkLst>
            <pc:docMk/>
            <pc:sldMk cId="3801660654" sldId="277"/>
            <ac:spMk id="2" creationId="{00000000-0000-0000-0000-000000000000}"/>
          </ac:spMkLst>
        </pc:spChg>
        <pc:spChg chg="mod">
          <ac:chgData name="Fake Test User" userId="SID-0" providerId="Test" clId="FakeClientId" dt="2018-11-30T07:00:52.424" v="8" actId="790"/>
          <ac:spMkLst>
            <pc:docMk/>
            <pc:sldMk cId="3801660654" sldId="277"/>
            <ac:spMk id="3" creationId="{00000000-0000-0000-0000-000000000000}"/>
          </ac:spMkLst>
        </pc:spChg>
      </pc:sldChg>
      <pc:sldChg chg="modNotes">
        <pc:chgData name="Fake Test User" userId="SID-0" providerId="Test" clId="FakeClientId" dt="2018-11-30T07:05:43.812" v="14" actId="790"/>
        <pc:sldMkLst>
          <pc:docMk/>
          <pc:sldMk cId="2876187254" sldId="282"/>
        </pc:sldMkLst>
      </pc:sldChg>
      <pc:sldMasterChg chg="modSp modSldLayout">
        <pc:chgData name="Fake Test User" userId="SID-0" providerId="Test" clId="FakeClientId" dt="2018-11-30T07:04:54.971" v="10" actId="790"/>
        <pc:sldMasterMkLst>
          <pc:docMk/>
          <pc:sldMasterMk cId="3012251994" sldId="2147483672"/>
        </pc:sldMasterMkLst>
        <pc:spChg chg="mod">
          <ac:chgData name="Fake Test User" userId="SID-0" providerId="Test" clId="FakeClientId" dt="2018-11-30T07:04:32.316" v="9" actId="790"/>
          <ac:spMkLst>
            <pc:docMk/>
            <pc:sldMasterMk cId="3012251994" sldId="2147483672"/>
            <ac:spMk id="2" creationId="{00000000-0000-0000-0000-000000000000}"/>
          </ac:spMkLst>
        </pc:spChg>
        <pc:spChg chg="mod">
          <ac:chgData name="Fake Test User" userId="SID-0" providerId="Test" clId="FakeClientId" dt="2018-11-30T07:04:32.316" v="9" actId="790"/>
          <ac:spMkLst>
            <pc:docMk/>
            <pc:sldMasterMk cId="3012251994" sldId="2147483672"/>
            <ac:spMk id="3" creationId="{00000000-0000-0000-0000-000000000000}"/>
          </ac:spMkLst>
        </pc:spChg>
        <pc:spChg chg="mod">
          <ac:chgData name="Fake Test User" userId="SID-0" providerId="Test" clId="FakeClientId" dt="2018-11-30T07:04:32.316" v="9" actId="790"/>
          <ac:spMkLst>
            <pc:docMk/>
            <pc:sldMasterMk cId="3012251994" sldId="2147483672"/>
            <ac:spMk id="4" creationId="{00000000-0000-0000-0000-000000000000}"/>
          </ac:spMkLst>
        </pc:spChg>
        <pc:spChg chg="mod">
          <ac:chgData name="Fake Test User" userId="SID-0" providerId="Test" clId="FakeClientId" dt="2018-11-30T07:04:32.316" v="9" actId="790"/>
          <ac:spMkLst>
            <pc:docMk/>
            <pc:sldMasterMk cId="3012251994" sldId="2147483672"/>
            <ac:spMk id="5" creationId="{00000000-0000-0000-0000-000000000000}"/>
          </ac:spMkLst>
        </pc:spChg>
        <pc:spChg chg="mod">
          <ac:chgData name="Fake Test User" userId="SID-0" providerId="Test" clId="FakeClientId" dt="2018-11-30T07:04:32.316" v="9" actId="790"/>
          <ac:spMkLst>
            <pc:docMk/>
            <pc:sldMasterMk cId="3012251994" sldId="2147483672"/>
            <ac:spMk id="6" creationId="{00000000-0000-0000-0000-000000000000}"/>
          </ac:spMkLst>
        </pc:spChg>
        <pc:spChg chg="mod">
          <ac:chgData name="Fake Test User" userId="SID-0" providerId="Test" clId="FakeClientId" dt="2018-11-30T07:04:32.316" v="9" actId="790"/>
          <ac:spMkLst>
            <pc:docMk/>
            <pc:sldMasterMk cId="3012251994" sldId="2147483672"/>
            <ac:spMk id="7" creationId="{00000000-0000-0000-0000-000000000000}"/>
          </ac:spMkLst>
        </pc:spChg>
        <pc:spChg chg="mod">
          <ac:chgData name="Fake Test User" userId="SID-0" providerId="Test" clId="FakeClientId" dt="2018-11-30T07:04:32.316" v="9" actId="790"/>
          <ac:spMkLst>
            <pc:docMk/>
            <pc:sldMasterMk cId="3012251994" sldId="2147483672"/>
            <ac:spMk id="8" creationId="{00000000-0000-0000-0000-000000000000}"/>
          </ac:spMkLst>
        </pc:spChg>
        <pc:sldLayoutChg chg="modSp">
          <pc:chgData name="Fake Test User" userId="SID-0" providerId="Test" clId="FakeClientId" dt="2018-11-30T07:04:54.971" v="10" actId="790"/>
          <pc:sldLayoutMkLst>
            <pc:docMk/>
            <pc:sldMasterMk cId="3012251994" sldId="2147483672"/>
            <pc:sldLayoutMk cId="3067989198" sldId="2147483678"/>
          </pc:sldLayoutMkLst>
          <pc:spChg chg="mod">
            <ac:chgData name="Fake Test User" userId="SID-0" providerId="Test" clId="FakeClientId" dt="2018-11-30T07:04:54.971" v="10" actId="790"/>
            <ac:spMkLst>
              <pc:docMk/>
              <pc:sldMasterMk cId="3012251994" sldId="2147483672"/>
              <pc:sldLayoutMk cId="3067989198" sldId="2147483678"/>
              <ac:spMk id="2" creationId="{00000000-0000-0000-0000-000000000000}"/>
            </ac:spMkLst>
          </pc:spChg>
          <pc:spChg chg="mod">
            <ac:chgData name="Fake Test User" userId="SID-0" providerId="Test" clId="FakeClientId" dt="2018-11-30T07:04:54.971" v="10" actId="790"/>
            <ac:spMkLst>
              <pc:docMk/>
              <pc:sldMasterMk cId="3012251994" sldId="2147483672"/>
              <pc:sldLayoutMk cId="3067989198" sldId="2147483678"/>
              <ac:spMk id="3" creationId="{00000000-0000-0000-0000-000000000000}"/>
            </ac:spMkLst>
          </pc:spChg>
          <pc:spChg chg="mod">
            <ac:chgData name="Fake Test User" userId="SID-0" providerId="Test" clId="FakeClientId" dt="2018-11-30T07:04:54.971" v="10" actId="790"/>
            <ac:spMkLst>
              <pc:docMk/>
              <pc:sldMasterMk cId="3012251994" sldId="2147483672"/>
              <pc:sldLayoutMk cId="3067989198" sldId="2147483678"/>
              <ac:spMk id="4" creationId="{00000000-0000-0000-0000-000000000000}"/>
            </ac:spMkLst>
          </pc:spChg>
          <pc:spChg chg="mod">
            <ac:chgData name="Fake Test User" userId="SID-0" providerId="Test" clId="FakeClientId" dt="2018-11-30T07:04:54.971" v="10" actId="790"/>
            <ac:spMkLst>
              <pc:docMk/>
              <pc:sldMasterMk cId="3012251994" sldId="2147483672"/>
              <pc:sldLayoutMk cId="3067989198" sldId="2147483678"/>
              <ac:spMk id="5" creationId="{00000000-0000-0000-0000-000000000000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hu-HU">
              <a:latin typeface="Palatino Linotype" panose="02040502050505030304" pitchFamily="18" charset="0"/>
            </a:endParaRPr>
          </a:p>
        </p:txBody>
      </p:sp>
      <p:sp>
        <p:nvSpPr>
          <p:cNvPr id="3" name="Dátum hely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42C118D-EF03-4468-9C77-7BF0F00581F3}" type="datetime1">
              <a:rPr lang="hu-HU" smtClean="0">
                <a:latin typeface="Palatino Linotype" panose="02040502050505030304" pitchFamily="18" charset="0"/>
              </a:rPr>
              <a:t>2022.09.19.</a:t>
            </a:fld>
            <a:endParaRPr lang="hu-HU">
              <a:latin typeface="Palatino Linotype" panose="02040502050505030304" pitchFamily="18" charset="0"/>
            </a:endParaRPr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hu-HU">
              <a:latin typeface="Palatino Linotype" panose="02040502050505030304" pitchFamily="18" charset="0"/>
            </a:endParaRPr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B48944F-81ED-4843-A3E6-D41A6908762D}" type="slidenum">
              <a:rPr lang="hu-HU" smtClean="0">
                <a:latin typeface="Palatino Linotype" panose="02040502050505030304" pitchFamily="18" charset="0"/>
              </a:rPr>
              <a:t>‹#›</a:t>
            </a:fld>
            <a:endParaRPr lang="hu-HU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071420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Palatino Linotype" panose="02040502050505030304" pitchFamily="18" charset="0"/>
              </a:defRPr>
            </a:lvl1pPr>
          </a:lstStyle>
          <a:p>
            <a:endParaRPr lang="hu-HU" noProof="0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Palatino Linotype" panose="02040502050505030304" pitchFamily="18" charset="0"/>
              </a:defRPr>
            </a:lvl1pPr>
          </a:lstStyle>
          <a:p>
            <a:fld id="{027C63A2-7164-45DA-A237-A67E130C8FB9}" type="datetime1">
              <a:rPr lang="hu-HU" noProof="0" smtClean="0"/>
              <a:t>2022.09.19.</a:t>
            </a:fld>
            <a:endParaRPr lang="hu-HU" noProof="0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hu-HU" noProof="0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Palatino Linotype" panose="02040502050505030304" pitchFamily="18" charset="0"/>
              </a:defRPr>
            </a:lvl1pPr>
          </a:lstStyle>
          <a:p>
            <a:endParaRPr lang="hu-HU" noProof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Palatino Linotype" panose="02040502050505030304" pitchFamily="18" charset="0"/>
              </a:defRPr>
            </a:lvl1pPr>
          </a:lstStyle>
          <a:p>
            <a:fld id="{3DF1C5CE-222C-4659-9A99-B99FC42AF6EC}" type="slidenum">
              <a:rPr lang="hu-HU" noProof="0" smtClean="0"/>
              <a:pPr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221252718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Palatino Linotype" panose="02040502050505030304" pitchFamily="18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Palatino Linotype" panose="02040502050505030304" pitchFamily="18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Palatino Linotype" panose="02040502050505030304" pitchFamily="18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Palatino Linotype" panose="02040502050505030304" pitchFamily="18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Palatino Linotype" panose="0204050205050503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1C5CE-222C-4659-9A99-B99FC42AF6EC}" type="slidenum">
              <a:rPr lang="hu-HU" noProof="0" smtClean="0"/>
              <a:pPr/>
              <a:t>1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14079106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1C5CE-222C-4659-9A99-B99FC42AF6EC}" type="slidenum">
              <a:rPr lang="hu-HU" noProof="0" smtClean="0"/>
              <a:pPr/>
              <a:t>2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37493011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1C5CE-222C-4659-9A99-B99FC42AF6EC}" type="slidenum">
              <a:rPr lang="hu-HU" noProof="0" smtClean="0"/>
              <a:pPr/>
              <a:t>3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9343051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1C5CE-222C-4659-9A99-B99FC42AF6EC}" type="slidenum">
              <a:rPr lang="hu-HU" noProof="0" smtClean="0"/>
              <a:pPr/>
              <a:t>4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3311706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1C5CE-222C-4659-9A99-B99FC42AF6EC}" type="slidenum">
              <a:rPr lang="hu-HU" noProof="0" smtClean="0"/>
              <a:pPr/>
              <a:t>5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29973196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 hasCustomPrompt="1"/>
          </p:nvPr>
        </p:nvSpPr>
        <p:spPr>
          <a:xfrm>
            <a:off x="914400" y="609601"/>
            <a:ext cx="10363200" cy="4267200"/>
          </a:xfrm>
        </p:spPr>
        <p:txBody>
          <a:bodyPr rtlCol="0" anchor="b">
            <a:noAutofit/>
          </a:bodyPr>
          <a:lstStyle>
            <a:lvl1pPr>
              <a:lnSpc>
                <a:spcPct val="100000"/>
              </a:lnSpc>
              <a:defRPr sz="6600">
                <a:latin typeface="Century Gothic" panose="020B0502020202020204" pitchFamily="34" charset="0"/>
              </a:defRPr>
            </a:lvl1pPr>
          </a:lstStyle>
          <a:p>
            <a:pPr rtl="0"/>
            <a:r>
              <a:rPr lang="hu-HU"/>
              <a:t>Mintacím szerkesztése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 hasCustomPrompt="1"/>
          </p:nvPr>
        </p:nvSpPr>
        <p:spPr>
          <a:xfrm>
            <a:off x="1828800" y="4953000"/>
            <a:ext cx="8534400" cy="1219200"/>
          </a:xfrm>
        </p:spPr>
        <p:txBody>
          <a:bodyPr rtlCol="0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hu-HU"/>
              <a:t>Alcím mintájának szerkesztése</a:t>
            </a:r>
            <a:endParaRPr lang="hu-HU" dirty="0"/>
          </a:p>
        </p:txBody>
      </p:sp>
      <p:sp>
        <p:nvSpPr>
          <p:cNvPr id="9" name="Élőláb helye 8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hu-HU"/>
              <a:t>Élőláb beszúrása</a:t>
            </a:r>
            <a:endParaRPr lang="hu-HU" dirty="0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fld id="{C3314F3C-67A4-4BB7-BC05-3D0688190736}" type="datetime1">
              <a:rPr lang="hu-HU" smtClean="0"/>
              <a:t>2022.09.19.</a:t>
            </a:fld>
            <a:endParaRPr lang="hu-HU" dirty="0"/>
          </a:p>
        </p:txBody>
      </p:sp>
      <p:sp>
        <p:nvSpPr>
          <p:cNvPr id="8" name="Dia számának helye 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fld id="{401CF334-2D5C-4859-84A6-CA7E6E43FAEB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794820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effectLst/>
                <a:latin typeface="Century Gothic" panose="020B0502020202020204" pitchFamily="34" charset="0"/>
              </a:defRPr>
            </a:lvl1pPr>
          </a:lstStyle>
          <a:p>
            <a:pPr rtl="0"/>
            <a:r>
              <a:rPr lang="hu-HU"/>
              <a:t>Mintacím szerkesztése</a:t>
            </a:r>
            <a:endParaRPr lang="hu-HU" dirty="0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>
            <a:lvl1pPr>
              <a:defRPr>
                <a:latin typeface="Palatino Linotype" panose="02040502050505030304" pitchFamily="18" charset="0"/>
              </a:defRPr>
            </a:lvl1pPr>
            <a:lvl2pPr>
              <a:defRPr>
                <a:latin typeface="Palatino Linotype" panose="02040502050505030304" pitchFamily="18" charset="0"/>
              </a:defRPr>
            </a:lvl2pPr>
            <a:lvl3pPr>
              <a:defRPr>
                <a:latin typeface="Palatino Linotype" panose="02040502050505030304" pitchFamily="18" charset="0"/>
              </a:defRPr>
            </a:lvl3pPr>
            <a:lvl4pPr>
              <a:defRPr>
                <a:latin typeface="Palatino Linotype" panose="02040502050505030304" pitchFamily="18" charset="0"/>
              </a:defRPr>
            </a:lvl4pPr>
            <a:lvl5pPr>
              <a:defRPr>
                <a:latin typeface="Palatino Linotype" panose="02040502050505030304" pitchFamily="18" charset="0"/>
              </a:defRPr>
            </a:lvl5pPr>
          </a:lstStyle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hu-HU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hu-HU"/>
              <a:t>Élőláb beszúrása</a:t>
            </a:r>
            <a:endParaRPr lang="hu-HU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0BD2146C-7DA0-410A-A64D-87F664E742A9}" type="datetime1">
              <a:rPr lang="hu-HU" smtClean="0"/>
              <a:t>2022.09.19.</a:t>
            </a:fld>
            <a:endParaRPr lang="hu-HU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401CF334-2D5C-4859-84A6-CA7E6E43FAEB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172995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 hasCustomPrompt="1"/>
          </p:nvPr>
        </p:nvSpPr>
        <p:spPr>
          <a:xfrm>
            <a:off x="8839200" y="274639"/>
            <a:ext cx="2743200" cy="5851525"/>
          </a:xfrm>
        </p:spPr>
        <p:txBody>
          <a:bodyPr vert="eaVert" rtlCol="0"/>
          <a:lstStyle>
            <a:lvl1pPr>
              <a:defRPr>
                <a:effectLst/>
                <a:latin typeface="Century Gothic" panose="020B0502020202020204" pitchFamily="34" charset="0"/>
              </a:defRPr>
            </a:lvl1pPr>
          </a:lstStyle>
          <a:p>
            <a:pPr rtl="0"/>
            <a:r>
              <a:rPr lang="hu-HU"/>
              <a:t>Mintacím szerkesztése</a:t>
            </a:r>
            <a:endParaRPr lang="hu-HU" dirty="0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 hasCustomPrompt="1"/>
          </p:nvPr>
        </p:nvSpPr>
        <p:spPr>
          <a:xfrm>
            <a:off x="609600" y="274639"/>
            <a:ext cx="8026400" cy="5851525"/>
          </a:xfrm>
        </p:spPr>
        <p:txBody>
          <a:bodyPr vert="eaVert" rtlCol="0"/>
          <a:lstStyle>
            <a:lvl1pPr>
              <a:defRPr>
                <a:latin typeface="Palatino Linotype" panose="02040502050505030304" pitchFamily="18" charset="0"/>
              </a:defRPr>
            </a:lvl1pPr>
            <a:lvl2pPr>
              <a:defRPr>
                <a:latin typeface="Palatino Linotype" panose="02040502050505030304" pitchFamily="18" charset="0"/>
              </a:defRPr>
            </a:lvl2pPr>
            <a:lvl3pPr>
              <a:defRPr>
                <a:latin typeface="Palatino Linotype" panose="02040502050505030304" pitchFamily="18" charset="0"/>
              </a:defRPr>
            </a:lvl3pPr>
            <a:lvl4pPr>
              <a:defRPr>
                <a:latin typeface="Palatino Linotype" panose="02040502050505030304" pitchFamily="18" charset="0"/>
              </a:defRPr>
            </a:lvl4pPr>
            <a:lvl5pPr>
              <a:defRPr>
                <a:latin typeface="Palatino Linotype" panose="02040502050505030304" pitchFamily="18" charset="0"/>
              </a:defRPr>
            </a:lvl5pPr>
          </a:lstStyle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hu-HU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hu-HU"/>
              <a:t>Élőláb beszúrása</a:t>
            </a:r>
            <a:endParaRPr lang="hu-HU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85611632-7CB1-4B6C-9D69-28C04DD199B0}" type="datetime1">
              <a:rPr lang="hu-HU" smtClean="0"/>
              <a:t>2022.09.19.</a:t>
            </a:fld>
            <a:endParaRPr lang="hu-HU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401CF334-2D5C-4859-84A6-CA7E6E43FAEB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711999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pPr rtl="0"/>
            <a:r>
              <a:rPr lang="hu-HU"/>
              <a:t>Mintacím szerkesztése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  <a:lvl2pPr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2pPr>
            <a:lvl3pPr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3pPr>
            <a:lvl4pPr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4pPr>
            <a:lvl5pPr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buFont typeface="Arial" pitchFamily="34" charset="0"/>
              <a:buChar char="•"/>
              <a:defRPr>
                <a:solidFill>
                  <a:schemeClr val="tx1"/>
                </a:solidFill>
              </a:defRPr>
            </a:lvl9pPr>
          </a:lstStyle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hu-HU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hu-HU"/>
              <a:t>Élőláb beszúrása</a:t>
            </a:r>
            <a:endParaRPr lang="hu-HU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215C999E-8E59-4BB4-937F-D740C29819A4}" type="datetime1">
              <a:rPr lang="hu-HU" smtClean="0"/>
              <a:t>2022.09.19.</a:t>
            </a:fld>
            <a:endParaRPr lang="hu-HU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401CF334-2D5C-4859-84A6-CA7E6E43FAEB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381064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llipszis 6"/>
          <p:cNvSpPr/>
          <p:nvPr/>
        </p:nvSpPr>
        <p:spPr>
          <a:xfrm>
            <a:off x="5994400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sz="1800" dirty="0">
              <a:latin typeface="Palatino Linotype" panose="02040502050505030304" pitchFamily="18" charset="0"/>
            </a:endParaRPr>
          </a:p>
        </p:txBody>
      </p:sp>
      <p:sp>
        <p:nvSpPr>
          <p:cNvPr id="8" name="Ellipszis 7"/>
          <p:cNvSpPr/>
          <p:nvPr/>
        </p:nvSpPr>
        <p:spPr>
          <a:xfrm>
            <a:off x="6261100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sz="1800" dirty="0">
              <a:latin typeface="Palatino Linotype" panose="02040502050505030304" pitchFamily="18" charset="0"/>
            </a:endParaRPr>
          </a:p>
        </p:txBody>
      </p:sp>
      <p:sp>
        <p:nvSpPr>
          <p:cNvPr id="9" name="Ellipszis 8"/>
          <p:cNvSpPr/>
          <p:nvPr/>
        </p:nvSpPr>
        <p:spPr>
          <a:xfrm>
            <a:off x="5728971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sz="1800" dirty="0">
              <a:latin typeface="Palatino Linotype" panose="02040502050505030304" pitchFamily="18" charset="0"/>
            </a:endParaRPr>
          </a:p>
        </p:txBody>
      </p:sp>
      <p:sp>
        <p:nvSpPr>
          <p:cNvPr id="2" name="Cím 1"/>
          <p:cNvSpPr>
            <a:spLocks noGrp="1"/>
          </p:cNvSpPr>
          <p:nvPr>
            <p:ph type="title" hasCustomPrompt="1"/>
          </p:nvPr>
        </p:nvSpPr>
        <p:spPr>
          <a:xfrm>
            <a:off x="963084" y="1371601"/>
            <a:ext cx="10363200" cy="2505075"/>
          </a:xfrm>
        </p:spPr>
        <p:txBody>
          <a:bodyPr rtlCol="0"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/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hu-HU"/>
              <a:t>Mintacím szerkesztése</a:t>
            </a:r>
            <a:endParaRPr lang="hu-HU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 hasCustomPrompt="1"/>
          </p:nvPr>
        </p:nvSpPr>
        <p:spPr>
          <a:xfrm>
            <a:off x="963084" y="4068764"/>
            <a:ext cx="10363200" cy="1131887"/>
          </a:xfrm>
        </p:spPr>
        <p:txBody>
          <a:bodyPr rtlCol="0" anchor="t"/>
          <a:lstStyle>
            <a:lvl1pPr marL="0" indent="0" algn="ctr">
              <a:buNone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/>
              <a:t>Mintaszöveg szerkesztése</a:t>
            </a:r>
            <a:endParaRPr lang="hu-HU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hu-HU"/>
              <a:t>Élőláb beszúrása</a:t>
            </a:r>
            <a:endParaRPr lang="hu-HU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9BEEE4E3-CB32-4071-9E04-2BF7DE420A08}" type="datetime1">
              <a:rPr lang="hu-HU" smtClean="0"/>
              <a:t>2022.09.19.</a:t>
            </a:fld>
            <a:endParaRPr lang="hu-HU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401CF334-2D5C-4859-84A6-CA7E6E43FAEB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415689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ét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effectLst/>
                <a:latin typeface="Century Gothic" panose="020B0502020202020204" pitchFamily="34" charset="0"/>
              </a:defRPr>
            </a:lvl1pPr>
          </a:lstStyle>
          <a:p>
            <a:pPr rtl="0"/>
            <a:r>
              <a:rPr lang="hu-HU"/>
              <a:t>Mintacím szerkesztése</a:t>
            </a:r>
            <a:endParaRPr lang="hu-HU" dirty="0"/>
          </a:p>
        </p:txBody>
      </p:sp>
      <p:sp>
        <p:nvSpPr>
          <p:cNvPr id="9" name="Tartalom helye 8"/>
          <p:cNvSpPr>
            <a:spLocks noGrp="1"/>
          </p:cNvSpPr>
          <p:nvPr>
            <p:ph sz="quarter" idx="13" hasCustomPrompt="1"/>
          </p:nvPr>
        </p:nvSpPr>
        <p:spPr>
          <a:xfrm>
            <a:off x="487680" y="1600200"/>
            <a:ext cx="5388864" cy="4526280"/>
          </a:xfrm>
        </p:spPr>
        <p:txBody>
          <a:bodyPr rtlCol="0"/>
          <a:lstStyle>
            <a:lvl1pPr>
              <a:defRPr>
                <a:latin typeface="Palatino Linotype" panose="02040502050505030304" pitchFamily="18" charset="0"/>
              </a:defRPr>
            </a:lvl1pPr>
            <a:lvl2pPr>
              <a:defRPr>
                <a:latin typeface="Palatino Linotype" panose="02040502050505030304" pitchFamily="18" charset="0"/>
              </a:defRPr>
            </a:lvl2pPr>
            <a:lvl3pPr>
              <a:defRPr>
                <a:latin typeface="Palatino Linotype" panose="02040502050505030304" pitchFamily="18" charset="0"/>
              </a:defRPr>
            </a:lvl3pPr>
            <a:lvl4pPr>
              <a:defRPr>
                <a:latin typeface="Palatino Linotype" panose="02040502050505030304" pitchFamily="18" charset="0"/>
              </a:defRPr>
            </a:lvl4pPr>
            <a:lvl5pPr>
              <a:defRPr>
                <a:latin typeface="Palatino Linotype" panose="02040502050505030304" pitchFamily="18" charset="0"/>
              </a:defRPr>
            </a:lvl5pPr>
          </a:lstStyle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hu-HU" dirty="0"/>
          </a:p>
        </p:txBody>
      </p:sp>
      <p:sp>
        <p:nvSpPr>
          <p:cNvPr id="4" name="Tartalom helye 3"/>
          <p:cNvSpPr>
            <a:spLocks noGrp="1"/>
          </p:cNvSpPr>
          <p:nvPr>
            <p:ph sz="half" idx="2" hasCustomPrompt="1"/>
          </p:nvPr>
        </p:nvSpPr>
        <p:spPr>
          <a:xfrm>
            <a:off x="6197600" y="1600201"/>
            <a:ext cx="5384800" cy="4525963"/>
          </a:xfrm>
        </p:spPr>
        <p:txBody>
          <a:bodyPr rtlCol="0"/>
          <a:lstStyle>
            <a:lvl1pPr>
              <a:defRPr sz="2400">
                <a:latin typeface="Palatino Linotype" panose="02040502050505030304" pitchFamily="18" charset="0"/>
              </a:defRPr>
            </a:lvl1pPr>
            <a:lvl2pPr>
              <a:defRPr sz="1600">
                <a:latin typeface="Palatino Linotype" panose="02040502050505030304" pitchFamily="18" charset="0"/>
              </a:defRPr>
            </a:lvl2pPr>
            <a:lvl3pPr>
              <a:defRPr sz="1600">
                <a:latin typeface="Palatino Linotype" panose="02040502050505030304" pitchFamily="18" charset="0"/>
              </a:defRPr>
            </a:lvl3pPr>
            <a:lvl4pPr>
              <a:defRPr sz="1600">
                <a:latin typeface="Palatino Linotype" panose="02040502050505030304" pitchFamily="18" charset="0"/>
              </a:defRPr>
            </a:lvl4pPr>
            <a:lvl5pPr>
              <a:defRPr sz="1600">
                <a:latin typeface="Palatino Linotype" panose="02040502050505030304" pitchFamily="18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hu-HU" dirty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hu-HU"/>
              <a:t>Élőláb beszúrása</a:t>
            </a:r>
            <a:endParaRPr lang="hu-HU" dirty="0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1F35C951-6711-43E4-A136-842C16F113DE}" type="datetime1">
              <a:rPr lang="hu-HU" smtClean="0"/>
              <a:t>2022.09.19.</a:t>
            </a:fld>
            <a:endParaRPr lang="hu-HU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401CF334-2D5C-4859-84A6-CA7E6E43FAEB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533336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effectLst/>
                <a:latin typeface="Century Gothic" panose="020B0502020202020204" pitchFamily="34" charset="0"/>
              </a:defRPr>
            </a:lvl1pPr>
          </a:lstStyle>
          <a:p>
            <a:pPr rtl="0"/>
            <a:r>
              <a:rPr lang="hu-HU"/>
              <a:t>Mintacím szerkesztése</a:t>
            </a:r>
            <a:endParaRPr lang="hu-HU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 hasCustomPrompt="1"/>
          </p:nvPr>
        </p:nvSpPr>
        <p:spPr>
          <a:xfrm>
            <a:off x="609600" y="1600200"/>
            <a:ext cx="5386917" cy="609600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400" b="0">
                <a:latin typeface="Palatino Linotype" panose="0204050205050503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/>
              <a:t>Mintaszöveg szerkesztése</a:t>
            </a:r>
            <a:endParaRPr lang="hu-HU" dirty="0"/>
          </a:p>
        </p:txBody>
      </p:sp>
      <p:sp>
        <p:nvSpPr>
          <p:cNvPr id="11" name="Tartalom helye 10"/>
          <p:cNvSpPr>
            <a:spLocks noGrp="1"/>
          </p:cNvSpPr>
          <p:nvPr>
            <p:ph sz="quarter" idx="13" hasCustomPrompt="1"/>
          </p:nvPr>
        </p:nvSpPr>
        <p:spPr>
          <a:xfrm>
            <a:off x="609600" y="2212848"/>
            <a:ext cx="5388864" cy="3913632"/>
          </a:xfrm>
        </p:spPr>
        <p:txBody>
          <a:bodyPr rtlCol="0"/>
          <a:lstStyle>
            <a:lvl1pPr>
              <a:defRPr>
                <a:latin typeface="Palatino Linotype" panose="02040502050505030304" pitchFamily="18" charset="0"/>
              </a:defRPr>
            </a:lvl1pPr>
            <a:lvl2pPr>
              <a:defRPr>
                <a:latin typeface="Palatino Linotype" panose="02040502050505030304" pitchFamily="18" charset="0"/>
              </a:defRPr>
            </a:lvl2pPr>
            <a:lvl3pPr>
              <a:defRPr>
                <a:latin typeface="Palatino Linotype" panose="02040502050505030304" pitchFamily="18" charset="0"/>
              </a:defRPr>
            </a:lvl3pPr>
            <a:lvl4pPr>
              <a:defRPr>
                <a:latin typeface="Palatino Linotype" panose="02040502050505030304" pitchFamily="18" charset="0"/>
              </a:defRPr>
            </a:lvl4pPr>
            <a:lvl5pPr>
              <a:defRPr>
                <a:latin typeface="Palatino Linotype" panose="02040502050505030304" pitchFamily="18" charset="0"/>
              </a:defRPr>
            </a:lvl5pPr>
          </a:lstStyle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hu-HU" dirty="0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 hasCustomPrompt="1"/>
          </p:nvPr>
        </p:nvSpPr>
        <p:spPr>
          <a:xfrm>
            <a:off x="6197601" y="1600200"/>
            <a:ext cx="5389033" cy="609600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400" b="0">
                <a:latin typeface="Palatino Linotype" panose="0204050205050503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/>
              <a:t>Mintaszöveg szerkesztése</a:t>
            </a:r>
            <a:endParaRPr lang="hu-HU" dirty="0"/>
          </a:p>
        </p:txBody>
      </p:sp>
      <p:sp>
        <p:nvSpPr>
          <p:cNvPr id="13" name="Tartalom helye 12"/>
          <p:cNvSpPr>
            <a:spLocks noGrp="1"/>
          </p:cNvSpPr>
          <p:nvPr>
            <p:ph sz="quarter" idx="14" hasCustomPrompt="1"/>
          </p:nvPr>
        </p:nvSpPr>
        <p:spPr>
          <a:xfrm>
            <a:off x="6230112" y="2212849"/>
            <a:ext cx="5388864" cy="3913187"/>
          </a:xfrm>
        </p:spPr>
        <p:txBody>
          <a:bodyPr rtlCol="0"/>
          <a:lstStyle>
            <a:lvl1pPr>
              <a:defRPr>
                <a:latin typeface="Palatino Linotype" panose="02040502050505030304" pitchFamily="18" charset="0"/>
              </a:defRPr>
            </a:lvl1pPr>
            <a:lvl2pPr>
              <a:defRPr>
                <a:latin typeface="Palatino Linotype" panose="02040502050505030304" pitchFamily="18" charset="0"/>
              </a:defRPr>
            </a:lvl2pPr>
            <a:lvl3pPr>
              <a:defRPr>
                <a:latin typeface="Palatino Linotype" panose="02040502050505030304" pitchFamily="18" charset="0"/>
              </a:defRPr>
            </a:lvl3pPr>
            <a:lvl4pPr>
              <a:defRPr>
                <a:latin typeface="Palatino Linotype" panose="02040502050505030304" pitchFamily="18" charset="0"/>
              </a:defRPr>
            </a:lvl4pPr>
            <a:lvl5pPr>
              <a:defRPr>
                <a:latin typeface="Palatino Linotype" panose="02040502050505030304" pitchFamily="18" charset="0"/>
              </a:defRPr>
            </a:lvl5pPr>
          </a:lstStyle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hu-HU" dirty="0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hu-HU"/>
              <a:t>Élőláb beszúrása</a:t>
            </a:r>
            <a:endParaRPr lang="hu-HU" dirty="0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17A4DB6E-E413-4B47-87C3-72E8A9F98512}" type="datetime1">
              <a:rPr lang="hu-HU" smtClean="0"/>
              <a:t>2022.09.19.</a:t>
            </a:fld>
            <a:endParaRPr lang="hu-HU" dirty="0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401CF334-2D5C-4859-84A6-CA7E6E43FAEB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244593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09600" y="9625"/>
            <a:ext cx="10972800" cy="1600200"/>
          </a:xfrm>
        </p:spPr>
        <p:txBody>
          <a:bodyPr rtlCol="0"/>
          <a:lstStyle>
            <a:lvl1pPr>
              <a:defRPr>
                <a:effectLst/>
                <a:latin typeface="Century Gothic" panose="020B0502020202020204" pitchFamily="34" charset="0"/>
              </a:defRPr>
            </a:lvl1pPr>
          </a:lstStyle>
          <a:p>
            <a:pPr rtl="0"/>
            <a:r>
              <a:rPr lang="hu-HU" noProof="0" smtClean="0"/>
              <a:t>Mintacím szerkesztése</a:t>
            </a:r>
            <a:endParaRPr lang="hu-HU" noProof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hu-HU" noProof="0"/>
              <a:t>Élőláb beszúrása</a:t>
            </a:r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5D57FE49-6D9E-4C8F-A53D-77EB00FD10B9}" type="datetime1">
              <a:rPr lang="hu-HU" noProof="0" smtClean="0"/>
              <a:t>2022.09.19.</a:t>
            </a:fld>
            <a:endParaRPr lang="hu-HU" noProof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401CF334-2D5C-4859-84A6-CA7E6E43FAEB}" type="slidenum">
              <a:rPr lang="hu-HU" noProof="0" smtClean="0"/>
              <a:pPr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3067989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hu-HU"/>
              <a:t>Élőláb beszúrása</a:t>
            </a:r>
            <a:endParaRPr lang="hu-HU" dirty="0"/>
          </a:p>
        </p:txBody>
      </p:sp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FEC845B7-637E-4143-B2AF-5AE091C2EBB0}" type="datetime1">
              <a:rPr lang="hu-HU" smtClean="0"/>
              <a:t>2022.09.19.</a:t>
            </a:fld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401CF334-2D5C-4859-84A6-CA7E6E43FAEB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546002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 hasCustomPrompt="1"/>
          </p:nvPr>
        </p:nvSpPr>
        <p:spPr>
          <a:xfrm>
            <a:off x="7876117" y="266700"/>
            <a:ext cx="4011084" cy="2095500"/>
          </a:xfrm>
        </p:spPr>
        <p:txBody>
          <a:bodyPr rtlCol="0" anchor="b"/>
          <a:lstStyle>
            <a:lvl1pPr algn="ctr">
              <a:lnSpc>
                <a:spcPct val="100000"/>
              </a:lnSpc>
              <a:defRPr sz="2800" b="0">
                <a:effectLst/>
                <a:latin typeface="Century Gothic" panose="020B0502020202020204" pitchFamily="34" charset="0"/>
              </a:defRPr>
            </a:lvl1pPr>
          </a:lstStyle>
          <a:p>
            <a:pPr rtl="0"/>
            <a:r>
              <a:rPr lang="hu-HU"/>
              <a:t>Mintacím szerkesztése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 hasCustomPrompt="1"/>
          </p:nvPr>
        </p:nvSpPr>
        <p:spPr>
          <a:xfrm>
            <a:off x="958850" y="273051"/>
            <a:ext cx="6661151" cy="5853113"/>
          </a:xfrm>
        </p:spPr>
        <p:txBody>
          <a:bodyPr rtlCol="0"/>
          <a:lstStyle>
            <a:lvl1pPr>
              <a:defRPr sz="3200">
                <a:latin typeface="Palatino Linotype" panose="02040502050505030304" pitchFamily="18" charset="0"/>
              </a:defRPr>
            </a:lvl1pPr>
            <a:lvl2pPr>
              <a:defRPr sz="2800">
                <a:latin typeface="Palatino Linotype" panose="02040502050505030304" pitchFamily="18" charset="0"/>
              </a:defRPr>
            </a:lvl2pPr>
            <a:lvl3pPr>
              <a:defRPr sz="2400">
                <a:latin typeface="Palatino Linotype" panose="02040502050505030304" pitchFamily="18" charset="0"/>
              </a:defRPr>
            </a:lvl3pPr>
            <a:lvl4pPr>
              <a:defRPr sz="2000">
                <a:latin typeface="Palatino Linotype" panose="02040502050505030304" pitchFamily="18" charset="0"/>
              </a:defRPr>
            </a:lvl4pPr>
            <a:lvl5pPr>
              <a:defRPr sz="2000">
                <a:latin typeface="Palatino Linotype" panose="02040502050505030304" pitchFamily="18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hu-HU" dirty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 hasCustomPrompt="1"/>
          </p:nvPr>
        </p:nvSpPr>
        <p:spPr>
          <a:xfrm>
            <a:off x="7876117" y="2438401"/>
            <a:ext cx="4011084" cy="3687763"/>
          </a:xfrm>
        </p:spPr>
        <p:txBody>
          <a:bodyPr rtlCol="0"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>
                <a:latin typeface="Palatino Linotype" panose="02040502050505030304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hu-HU"/>
              <a:t>Mintaszöveg szerkesztése</a:t>
            </a:r>
            <a:endParaRPr lang="hu-HU" dirty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hu-HU"/>
              <a:t>Élőláb beszúrása</a:t>
            </a:r>
            <a:endParaRPr lang="hu-HU" dirty="0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9BB758CA-6997-4433-9EFA-55421D0724F0}" type="datetime1">
              <a:rPr lang="hu-HU" smtClean="0"/>
              <a:t>2022.09.19.</a:t>
            </a:fld>
            <a:endParaRPr lang="hu-HU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401CF334-2D5C-4859-84A6-CA7E6E43FAEB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07785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 hasCustomPrompt="1"/>
          </p:nvPr>
        </p:nvSpPr>
        <p:spPr>
          <a:xfrm>
            <a:off x="2239435" y="228600"/>
            <a:ext cx="7615765" cy="895350"/>
          </a:xfrm>
        </p:spPr>
        <p:txBody>
          <a:bodyPr rtlCol="0" anchor="b"/>
          <a:lstStyle>
            <a:lvl1pPr algn="ctr">
              <a:lnSpc>
                <a:spcPct val="100000"/>
              </a:lnSpc>
              <a:defRPr sz="2800" b="0">
                <a:effectLst/>
                <a:latin typeface="Century Gothic" panose="020B0502020202020204" pitchFamily="34" charset="0"/>
              </a:defRPr>
            </a:lvl1pPr>
          </a:lstStyle>
          <a:p>
            <a:pPr rtl="0"/>
            <a:r>
              <a:rPr lang="hu-HU"/>
              <a:t>Mintacím szerkesztése</a:t>
            </a:r>
            <a:endParaRPr lang="hu-HU" dirty="0"/>
          </a:p>
        </p:txBody>
      </p:sp>
      <p:sp>
        <p:nvSpPr>
          <p:cNvPr id="3" name="Kép helyőrzője 2" descr="Üres helyőrző kép hozzáadásához. Kattintson a helyőrzőre, és jelölje ki a hozzáadni kívánt képet"/>
          <p:cNvSpPr>
            <a:spLocks noGrp="1"/>
          </p:cNvSpPr>
          <p:nvPr>
            <p:ph type="pic" idx="1" hasCustomPrompt="1"/>
          </p:nvPr>
        </p:nvSpPr>
        <p:spPr>
          <a:xfrm>
            <a:off x="2010835" y="1143000"/>
            <a:ext cx="8072965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rtlCol="0" anchor="t"/>
          <a:lstStyle>
            <a:lvl1pPr marL="0" indent="0" algn="ctr">
              <a:buNone/>
              <a:defRPr sz="3200">
                <a:latin typeface="Palatino Linotype" panose="02040502050505030304" pitchFamily="18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hu-HU"/>
              <a:t>Kép hozzáadásához kattintson az ikonra</a:t>
            </a:r>
            <a:endParaRPr lang="hu-HU" dirty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 hasCustomPrompt="1"/>
          </p:nvPr>
        </p:nvSpPr>
        <p:spPr>
          <a:xfrm>
            <a:off x="2239435" y="5810250"/>
            <a:ext cx="7615765" cy="533400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>
                <a:latin typeface="Palatino Linotype" panose="02040502050505030304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hu-HU"/>
              <a:t>Mintaszöveg szerkesztése</a:t>
            </a:r>
            <a:endParaRPr lang="hu-HU" dirty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hu-HU"/>
              <a:t>Élőláb beszúrása</a:t>
            </a:r>
            <a:endParaRPr lang="hu-HU" dirty="0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B5E25174-839A-4F8F-B5E0-77E5D6BCCE58}" type="datetime1">
              <a:rPr lang="hu-HU" smtClean="0"/>
              <a:t>2022.09.19.</a:t>
            </a:fld>
            <a:endParaRPr lang="hu-HU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401CF334-2D5C-4859-84A6-CA7E6E43FAEB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655479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llipszis 6"/>
          <p:cNvSpPr/>
          <p:nvPr/>
        </p:nvSpPr>
        <p:spPr>
          <a:xfrm>
            <a:off x="11277014" y="6499384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hu-HU" sz="1800" kern="1200" noProof="0">
              <a:solidFill>
                <a:schemeClr val="tx1">
                  <a:lumMod val="65000"/>
                  <a:lumOff val="35000"/>
                </a:schemeClr>
              </a:solidFill>
              <a:latin typeface="Palatino Linotype" panose="02040502050505030304" pitchFamily="18" charset="0"/>
              <a:ea typeface="+mn-ea"/>
              <a:cs typeface="+mn-cs"/>
            </a:endParaRPr>
          </a:p>
        </p:txBody>
      </p:sp>
      <p:sp>
        <p:nvSpPr>
          <p:cNvPr id="8" name="Ellipszis 7"/>
          <p:cNvSpPr/>
          <p:nvPr/>
        </p:nvSpPr>
        <p:spPr>
          <a:xfrm>
            <a:off x="758826" y="6499384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sz="1800" noProof="0">
              <a:solidFill>
                <a:schemeClr val="tx1">
                  <a:lumMod val="65000"/>
                  <a:lumOff val="35000"/>
                </a:schemeClr>
              </a:solidFill>
              <a:latin typeface="Palatino Linotype" panose="02040502050505030304" pitchFamily="18" charset="0"/>
            </a:endParaRPr>
          </a:p>
        </p:txBody>
      </p:sp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rtl="0"/>
            <a:r>
              <a:rPr lang="hu-HU" noProof="0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878887" y="6356351"/>
            <a:ext cx="3797300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Century Gothic" pitchFamily="34" charset="0"/>
              </a:defRPr>
            </a:lvl1pPr>
          </a:lstStyle>
          <a:p>
            <a:r>
              <a:rPr lang="hu-HU" noProof="0"/>
              <a:t>Élőláb beszúrása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484463" y="6356351"/>
            <a:ext cx="2781300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/>
                </a:solidFill>
                <a:latin typeface="Century Gothic" pitchFamily="34" charset="0"/>
              </a:defRPr>
            </a:lvl1pPr>
          </a:lstStyle>
          <a:p>
            <a:fld id="{878E9537-2762-43A4-A1BF-58330BE90666}" type="datetime1">
              <a:rPr lang="hu-HU" noProof="0" smtClean="0"/>
              <a:t>2022.09.19.</a:t>
            </a:fld>
            <a:endParaRPr lang="hu-HU" noProof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11391038" y="6356351"/>
            <a:ext cx="749300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/>
                </a:solidFill>
                <a:latin typeface="Century Gothic" pitchFamily="34" charset="0"/>
              </a:defRPr>
            </a:lvl1pPr>
          </a:lstStyle>
          <a:p>
            <a:fld id="{401CF334-2D5C-4859-84A6-CA7E6E43FAEB}" type="slidenum">
              <a:rPr lang="hu-HU" noProof="0" smtClean="0"/>
              <a:pPr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3012251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ctr" defTabSz="914400" rtl="0" eaLnBrk="1" latinLnBrk="0" hangingPunct="1">
        <a:lnSpc>
          <a:spcPts val="4800"/>
        </a:lnSpc>
        <a:spcBef>
          <a:spcPct val="0"/>
        </a:spcBef>
        <a:buNone/>
        <a:defRPr sz="4800" kern="1200">
          <a:solidFill>
            <a:schemeClr val="tx2"/>
          </a:solidFill>
          <a:effectLst/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xpressvpn.com/" TargetMode="External"/><Relationship Id="rId2" Type="http://schemas.openxmlformats.org/officeDocument/2006/relationships/hyperlink" Target="https://nordvpn.com/download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urfshark.com/download" TargetMode="External"/><Relationship Id="rId5" Type="http://schemas.openxmlformats.org/officeDocument/2006/relationships/hyperlink" Target="https://www.cyberghostvpn.com/hu/" TargetMode="External"/><Relationship Id="rId4" Type="http://schemas.openxmlformats.org/officeDocument/2006/relationships/hyperlink" Target="https://www.tunnelbear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62000" y="685800"/>
            <a:ext cx="10363200" cy="1117600"/>
          </a:xfrm>
        </p:spPr>
        <p:txBody>
          <a:bodyPr rtlCol="0"/>
          <a:lstStyle/>
          <a:p>
            <a:pPr rtl="0"/>
            <a:r>
              <a:rPr lang="hu-HU" dirty="0" smtClean="0">
                <a:latin typeface="Century Gothic" panose="020B0502020202020204" pitchFamily="34" charset="0"/>
              </a:rPr>
              <a:t>VPN-hálózatok</a:t>
            </a:r>
            <a:endParaRPr lang="hu-HU" dirty="0">
              <a:latin typeface="Century Gothic" panose="020B0502020202020204" pitchFamily="34" charset="0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type="subTitle" idx="1"/>
          </p:nvPr>
        </p:nvSpPr>
        <p:spPr>
          <a:xfrm>
            <a:off x="10058400" y="5575300"/>
            <a:ext cx="2133600" cy="965200"/>
          </a:xfrm>
        </p:spPr>
        <p:txBody>
          <a:bodyPr rtlCol="0">
            <a:normAutofit fontScale="92500" lnSpcReduction="20000"/>
          </a:bodyPr>
          <a:lstStyle/>
          <a:p>
            <a:pPr rtl="0"/>
            <a:r>
              <a:rPr lang="hu-HU" dirty="0" smtClean="0">
                <a:latin typeface="Palatino Linotype" panose="02040502050505030304" pitchFamily="18" charset="0"/>
              </a:rPr>
              <a:t>Készítette: Lamp </a:t>
            </a:r>
            <a:r>
              <a:rPr lang="hu-HU" dirty="0" smtClean="0">
                <a:latin typeface="Palatino Linotype" panose="02040502050505030304" pitchFamily="18" charset="0"/>
              </a:rPr>
              <a:t>András</a:t>
            </a:r>
          </a:p>
          <a:p>
            <a:pPr rtl="0"/>
            <a:r>
              <a:rPr lang="hu-HU" dirty="0" smtClean="0"/>
              <a:t>10. A</a:t>
            </a:r>
            <a:endParaRPr lang="hu-HU" dirty="0">
              <a:latin typeface="Palatino Linotype" panose="02040502050505030304" pitchFamily="18" charset="0"/>
            </a:endParaRP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2314448"/>
            <a:ext cx="6096000" cy="3425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358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043960" y="0"/>
            <a:ext cx="6148039" cy="797932"/>
          </a:xfrm>
        </p:spPr>
        <p:txBody>
          <a:bodyPr rtlCol="0"/>
          <a:lstStyle/>
          <a:p>
            <a:pPr rtl="0"/>
            <a:r>
              <a:rPr lang="hu-HU" dirty="0" smtClean="0">
                <a:latin typeface="Century Gothic" panose="020B0502020202020204" pitchFamily="34" charset="0"/>
              </a:rPr>
              <a:t>Mit jelent a VPN?</a:t>
            </a:r>
            <a:endParaRPr lang="hu-HU" dirty="0">
              <a:latin typeface="Century Gothic" panose="020B0502020202020204" pitchFamily="34" charset="0"/>
            </a:endParaRPr>
          </a:p>
        </p:txBody>
      </p:sp>
      <p:sp>
        <p:nvSpPr>
          <p:cNvPr id="5" name="Szövegdoboz 4"/>
          <p:cNvSpPr txBox="1"/>
          <p:nvPr/>
        </p:nvSpPr>
        <p:spPr>
          <a:xfrm>
            <a:off x="431800" y="1905000"/>
            <a:ext cx="6197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400" dirty="0" smtClean="0"/>
              <a:t>Teljes név: </a:t>
            </a:r>
            <a:r>
              <a:rPr lang="hu-HU" sz="2400" dirty="0" err="1" smtClean="0"/>
              <a:t>Virtual</a:t>
            </a:r>
            <a:r>
              <a:rPr lang="hu-HU" sz="2400" dirty="0" smtClean="0"/>
              <a:t> </a:t>
            </a:r>
            <a:r>
              <a:rPr lang="hu-HU" sz="2400" dirty="0" err="1" smtClean="0"/>
              <a:t>Private</a:t>
            </a:r>
            <a:r>
              <a:rPr lang="hu-HU" sz="2400" dirty="0" smtClean="0"/>
              <a:t> </a:t>
            </a:r>
            <a:r>
              <a:rPr lang="hu-HU" sz="2400" dirty="0" smtClean="0"/>
              <a:t>Network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hu-HU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hu-HU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400" dirty="0" smtClean="0"/>
              <a:t>Magyarul: Virtuális </a:t>
            </a:r>
            <a:r>
              <a:rPr lang="hu-HU" sz="2400" dirty="0" smtClean="0"/>
              <a:t>magánhálózat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hu-HU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hu-HU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400" dirty="0" smtClean="0"/>
              <a:t>Feladata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hu-HU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hu-HU" sz="2400" dirty="0"/>
          </a:p>
        </p:txBody>
      </p:sp>
      <p:pic>
        <p:nvPicPr>
          <p:cNvPr id="1026" name="Picture 2" descr="https://upload.wikimedia.org/wikipedia/commons/thumb/0/00/Virtual_Private_Network_overview.svg/1280px-Virtual_Private_Network_overview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7399" y="2091519"/>
            <a:ext cx="4765675" cy="3369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0528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/>
          <p:cNvSpPr>
            <a:spLocks noGrp="1"/>
          </p:cNvSpPr>
          <p:nvPr>
            <p:ph type="title"/>
          </p:nvPr>
        </p:nvSpPr>
        <p:spPr>
          <a:xfrm>
            <a:off x="0" y="0"/>
            <a:ext cx="10972800" cy="730405"/>
          </a:xfrm>
        </p:spPr>
        <p:txBody>
          <a:bodyPr/>
          <a:lstStyle/>
          <a:p>
            <a:r>
              <a:rPr lang="hu-HU" dirty="0" smtClean="0"/>
              <a:t>Különféle eszközökön való használat</a:t>
            </a:r>
            <a:endParaRPr lang="hu-HU" dirty="0"/>
          </a:p>
        </p:txBody>
      </p:sp>
      <p:sp>
        <p:nvSpPr>
          <p:cNvPr id="5" name="Tartalom helye 4"/>
          <p:cNvSpPr>
            <a:spLocks noGrp="1"/>
          </p:cNvSpPr>
          <p:nvPr>
            <p:ph idx="1"/>
          </p:nvPr>
        </p:nvSpPr>
        <p:spPr>
          <a:xfrm>
            <a:off x="609600" y="1600201"/>
            <a:ext cx="6917473" cy="4525963"/>
          </a:xfrm>
        </p:spPr>
        <p:txBody>
          <a:bodyPr/>
          <a:lstStyle/>
          <a:p>
            <a:r>
              <a:rPr lang="hu-HU" dirty="0" smtClean="0"/>
              <a:t>Mobiltelefon, Táblagép: Alkalmazásként</a:t>
            </a:r>
          </a:p>
          <a:p>
            <a:endParaRPr lang="hu-HU" dirty="0" smtClean="0"/>
          </a:p>
          <a:p>
            <a:endParaRPr lang="hu-HU" dirty="0"/>
          </a:p>
          <a:p>
            <a:r>
              <a:rPr lang="hu-HU" dirty="0" smtClean="0"/>
              <a:t>PC, Laptop: Asztali alkalmazásként,</a:t>
            </a:r>
          </a:p>
          <a:p>
            <a:pPr marL="0" indent="0">
              <a:buNone/>
            </a:pPr>
            <a:r>
              <a:rPr lang="hu-HU" dirty="0" smtClean="0"/>
              <a:t> Böngésző kiegészítőként</a:t>
            </a:r>
          </a:p>
          <a:p>
            <a:endParaRPr lang="hu-HU" dirty="0" smtClean="0"/>
          </a:p>
          <a:p>
            <a:endParaRPr lang="hu-HU" dirty="0"/>
          </a:p>
          <a:p>
            <a:r>
              <a:rPr lang="hu-HU" dirty="0" smtClean="0"/>
              <a:t>Konzolok (Xbox, </a:t>
            </a:r>
            <a:r>
              <a:rPr lang="hu-HU" dirty="0" err="1" smtClean="0"/>
              <a:t>PlayStation</a:t>
            </a:r>
            <a:r>
              <a:rPr lang="hu-HU" dirty="0" smtClean="0"/>
              <a:t>): Alkalmazásként</a:t>
            </a:r>
          </a:p>
          <a:p>
            <a:endParaRPr lang="hu-HU" dirty="0"/>
          </a:p>
          <a:p>
            <a:endParaRPr lang="hu-HU" dirty="0"/>
          </a:p>
        </p:txBody>
      </p:sp>
      <p:pic>
        <p:nvPicPr>
          <p:cNvPr id="1026" name="Picture 2" descr="https://b2c-contenthub.com/wp-content/uploads/2022/08/ExpressVPN_image1_white@2x-copy.jpg?quality=50&amp;strip=al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6643" y="2287923"/>
            <a:ext cx="4095673" cy="3150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7674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/>
          <p:cNvSpPr>
            <a:spLocks noGrp="1"/>
          </p:cNvSpPr>
          <p:nvPr>
            <p:ph type="title"/>
          </p:nvPr>
        </p:nvSpPr>
        <p:spPr>
          <a:xfrm>
            <a:off x="7422995" y="0"/>
            <a:ext cx="4769005" cy="836341"/>
          </a:xfrm>
        </p:spPr>
        <p:txBody>
          <a:bodyPr/>
          <a:lstStyle/>
          <a:p>
            <a:r>
              <a:rPr lang="hu-HU" dirty="0" smtClean="0"/>
              <a:t>VPN Szoftverek</a:t>
            </a:r>
            <a:endParaRPr lang="hu-HU" dirty="0"/>
          </a:p>
        </p:txBody>
      </p:sp>
      <p:sp>
        <p:nvSpPr>
          <p:cNvPr id="5" name="Tartalom helye 4"/>
          <p:cNvSpPr>
            <a:spLocks noGrp="1"/>
          </p:cNvSpPr>
          <p:nvPr>
            <p:ph idx="1"/>
          </p:nvPr>
        </p:nvSpPr>
        <p:spPr>
          <a:xfrm>
            <a:off x="596900" y="139701"/>
            <a:ext cx="10972800" cy="6718300"/>
          </a:xfrm>
        </p:spPr>
        <p:txBody>
          <a:bodyPr>
            <a:normAutofit lnSpcReduction="10000"/>
          </a:bodyPr>
          <a:lstStyle/>
          <a:p>
            <a:r>
              <a:rPr lang="hu-HU" dirty="0" smtClean="0"/>
              <a:t>Express VPN</a:t>
            </a:r>
          </a:p>
          <a:p>
            <a:pPr>
              <a:buFont typeface="+mj-lt"/>
              <a:buAutoNum type="arabicPeriod"/>
            </a:pPr>
            <a:r>
              <a:rPr lang="hu-HU" sz="1800" dirty="0" smtClean="0"/>
              <a:t>Telefon</a:t>
            </a:r>
          </a:p>
          <a:p>
            <a:pPr>
              <a:buFont typeface="+mj-lt"/>
              <a:buAutoNum type="arabicPeriod"/>
            </a:pPr>
            <a:r>
              <a:rPr lang="hu-HU" sz="1800" dirty="0" smtClean="0"/>
              <a:t>PC, Laptop</a:t>
            </a:r>
          </a:p>
          <a:p>
            <a:pPr>
              <a:buFont typeface="+mj-lt"/>
              <a:buAutoNum type="arabicPeriod"/>
            </a:pPr>
            <a:r>
              <a:rPr lang="hu-HU" sz="1800" dirty="0" smtClean="0"/>
              <a:t>Konzolok, TV</a:t>
            </a:r>
            <a:endParaRPr lang="hu-HU" sz="1800" dirty="0" smtClean="0"/>
          </a:p>
          <a:p>
            <a:pPr algn="ctr"/>
            <a:endParaRPr lang="hu-HU" sz="1900" dirty="0" smtClean="0"/>
          </a:p>
          <a:p>
            <a:r>
              <a:rPr lang="hu-HU" dirty="0" err="1" smtClean="0"/>
              <a:t>Nord</a:t>
            </a:r>
            <a:r>
              <a:rPr lang="hu-HU" dirty="0" smtClean="0"/>
              <a:t> </a:t>
            </a:r>
            <a:r>
              <a:rPr lang="hu-HU" dirty="0" smtClean="0"/>
              <a:t>VPN</a:t>
            </a:r>
          </a:p>
          <a:p>
            <a:pPr>
              <a:buFont typeface="+mj-lt"/>
              <a:buAutoNum type="arabicPeriod"/>
            </a:pPr>
            <a:r>
              <a:rPr lang="hu-HU" sz="1800" dirty="0"/>
              <a:t>Telefon</a:t>
            </a:r>
          </a:p>
          <a:p>
            <a:pPr>
              <a:buFont typeface="+mj-lt"/>
              <a:buAutoNum type="arabicPeriod"/>
            </a:pPr>
            <a:r>
              <a:rPr lang="hu-HU" sz="1800" dirty="0"/>
              <a:t>PC, Laptop</a:t>
            </a:r>
          </a:p>
          <a:p>
            <a:pPr>
              <a:buFont typeface="+mj-lt"/>
              <a:buAutoNum type="arabicPeriod"/>
            </a:pPr>
            <a:r>
              <a:rPr lang="hu-HU" sz="1800" dirty="0"/>
              <a:t>Konzolok, </a:t>
            </a:r>
            <a:r>
              <a:rPr lang="hu-HU" sz="1800" dirty="0" smtClean="0"/>
              <a:t>TV</a:t>
            </a:r>
          </a:p>
          <a:p>
            <a:pPr>
              <a:buFont typeface="+mj-lt"/>
              <a:buAutoNum type="arabicPeriod"/>
            </a:pPr>
            <a:endParaRPr lang="hu-HU" sz="1800" dirty="0" smtClean="0"/>
          </a:p>
          <a:p>
            <a:r>
              <a:rPr lang="hu-HU" dirty="0" err="1" smtClean="0"/>
              <a:t>Surfshark</a:t>
            </a:r>
            <a:endParaRPr lang="hu-HU" dirty="0" smtClean="0"/>
          </a:p>
          <a:p>
            <a:pPr>
              <a:buFont typeface="+mj-lt"/>
              <a:buAutoNum type="arabicPeriod"/>
            </a:pPr>
            <a:r>
              <a:rPr lang="hu-HU" sz="1800" dirty="0"/>
              <a:t>Telefon</a:t>
            </a:r>
          </a:p>
          <a:p>
            <a:pPr>
              <a:buFont typeface="+mj-lt"/>
              <a:buAutoNum type="arabicPeriod"/>
            </a:pPr>
            <a:r>
              <a:rPr lang="hu-HU" sz="1800" dirty="0"/>
              <a:t>PC, Laptop</a:t>
            </a:r>
          </a:p>
          <a:p>
            <a:pPr>
              <a:buFont typeface="+mj-lt"/>
              <a:buAutoNum type="arabicPeriod"/>
            </a:pPr>
            <a:r>
              <a:rPr lang="hu-HU" sz="1800" dirty="0"/>
              <a:t>Konzolok, </a:t>
            </a:r>
            <a:r>
              <a:rPr lang="hu-HU" sz="1800" dirty="0" smtClean="0"/>
              <a:t>TV</a:t>
            </a:r>
          </a:p>
          <a:p>
            <a:pPr>
              <a:buFont typeface="+mj-lt"/>
              <a:buAutoNum type="arabicPeriod"/>
            </a:pPr>
            <a:endParaRPr lang="hu-HU" dirty="0" smtClean="0"/>
          </a:p>
          <a:p>
            <a:r>
              <a:rPr lang="hu-HU" dirty="0" err="1"/>
              <a:t>Cyberghost</a:t>
            </a:r>
            <a:r>
              <a:rPr lang="hu-HU" dirty="0"/>
              <a:t> </a:t>
            </a:r>
          </a:p>
          <a:p>
            <a:pPr>
              <a:buFont typeface="+mj-lt"/>
              <a:buAutoNum type="arabicPeriod"/>
            </a:pPr>
            <a:r>
              <a:rPr lang="hu-HU" sz="2000" dirty="0"/>
              <a:t>Telefon</a:t>
            </a:r>
          </a:p>
          <a:p>
            <a:pPr>
              <a:buFont typeface="+mj-lt"/>
              <a:buAutoNum type="arabicPeriod"/>
            </a:pPr>
            <a:r>
              <a:rPr lang="hu-HU" sz="2000" dirty="0"/>
              <a:t>PC, Laptop</a:t>
            </a:r>
          </a:p>
          <a:p>
            <a:pPr>
              <a:buFont typeface="+mj-lt"/>
              <a:buAutoNum type="arabicPeriod"/>
            </a:pPr>
            <a:r>
              <a:rPr lang="hu-HU" sz="2000" dirty="0"/>
              <a:t>Konzolok, TV</a:t>
            </a:r>
          </a:p>
          <a:p>
            <a:pPr marL="457200" indent="-457200">
              <a:buFont typeface="+mj-lt"/>
              <a:buAutoNum type="arabicPeriod"/>
            </a:pPr>
            <a:endParaRPr lang="hu-HU" sz="1900" dirty="0"/>
          </a:p>
        </p:txBody>
      </p:sp>
      <p:pic>
        <p:nvPicPr>
          <p:cNvPr id="2" name="Kép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0482" y="139701"/>
            <a:ext cx="2274849" cy="435420"/>
          </a:xfrm>
          <a:prstGeom prst="rect">
            <a:avLst/>
          </a:prstGeom>
        </p:spPr>
      </p:pic>
      <p:pic>
        <p:nvPicPr>
          <p:cNvPr id="7" name="Kép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0482" y="3443619"/>
            <a:ext cx="996176" cy="996176"/>
          </a:xfrm>
          <a:prstGeom prst="rect">
            <a:avLst/>
          </a:prstGeom>
        </p:spPr>
      </p:pic>
      <p:pic>
        <p:nvPicPr>
          <p:cNvPr id="8" name="Kép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3869" y="1825452"/>
            <a:ext cx="1066376" cy="902865"/>
          </a:xfrm>
          <a:prstGeom prst="rect">
            <a:avLst/>
          </a:prstGeom>
        </p:spPr>
      </p:pic>
      <p:pic>
        <p:nvPicPr>
          <p:cNvPr id="11" name="Kép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9014" y="5182931"/>
            <a:ext cx="997644" cy="997644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3" name="Kép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8644" y="1397848"/>
            <a:ext cx="1158234" cy="1238296"/>
          </a:xfrm>
          <a:prstGeom prst="rect">
            <a:avLst/>
          </a:prstGeom>
        </p:spPr>
      </p:pic>
      <p:pic>
        <p:nvPicPr>
          <p:cNvPr id="14" name="Kép 1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3154" y="3498851"/>
            <a:ext cx="1018783" cy="1018783"/>
          </a:xfrm>
          <a:prstGeom prst="rect">
            <a:avLst/>
          </a:prstGeom>
        </p:spPr>
      </p:pic>
      <p:sp>
        <p:nvSpPr>
          <p:cNvPr id="3" name="Szövegdoboz 2"/>
          <p:cNvSpPr txBox="1"/>
          <p:nvPr/>
        </p:nvSpPr>
        <p:spPr>
          <a:xfrm>
            <a:off x="6152995" y="1509165"/>
            <a:ext cx="27378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200" dirty="0" err="1" smtClean="0"/>
              <a:t>Tunnelbear</a:t>
            </a:r>
            <a:endParaRPr lang="hu-HU" sz="2400" dirty="0">
              <a:solidFill>
                <a:srgbClr val="EDEBEB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hu-HU" dirty="0"/>
              <a:t>Telefon</a:t>
            </a:r>
          </a:p>
          <a:p>
            <a:pPr marL="457200" indent="-457200">
              <a:buFont typeface="+mj-lt"/>
              <a:buAutoNum type="arabicPeriod"/>
            </a:pPr>
            <a:r>
              <a:rPr lang="hu-HU" dirty="0"/>
              <a:t>PC, Laptop</a:t>
            </a:r>
          </a:p>
        </p:txBody>
      </p:sp>
      <p:sp>
        <p:nvSpPr>
          <p:cNvPr id="6" name="Szövegdoboz 5"/>
          <p:cNvSpPr txBox="1"/>
          <p:nvPr/>
        </p:nvSpPr>
        <p:spPr>
          <a:xfrm>
            <a:off x="6249020" y="3807824"/>
            <a:ext cx="25723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200" dirty="0" err="1"/>
              <a:t>Tomato</a:t>
            </a:r>
            <a:r>
              <a:rPr lang="hu-HU" sz="2200" dirty="0"/>
              <a:t> VPN</a:t>
            </a:r>
          </a:p>
          <a:p>
            <a:pPr marL="342900" indent="-342900">
              <a:buFont typeface="+mj-lt"/>
              <a:buAutoNum type="arabicPeriod"/>
            </a:pPr>
            <a:r>
              <a:rPr lang="hu-HU" dirty="0" smtClean="0"/>
              <a:t>Telefon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794587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ím 2"/>
          <p:cNvSpPr>
            <a:spLocks noGrp="1"/>
          </p:cNvSpPr>
          <p:nvPr>
            <p:ph type="title"/>
          </p:nvPr>
        </p:nvSpPr>
        <p:spPr>
          <a:xfrm>
            <a:off x="7670800" y="0"/>
            <a:ext cx="4521200" cy="838200"/>
          </a:xfrm>
        </p:spPr>
        <p:txBody>
          <a:bodyPr/>
          <a:lstStyle/>
          <a:p>
            <a:r>
              <a:rPr lang="hu-HU" dirty="0" smtClean="0"/>
              <a:t>VPN Felületek</a:t>
            </a:r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500" y="324359"/>
            <a:ext cx="4495800" cy="2742437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9700" y="3594559"/>
            <a:ext cx="4057650" cy="2933241"/>
          </a:xfrm>
          <a:prstGeom prst="rect">
            <a:avLst/>
          </a:prstGeom>
        </p:spPr>
      </p:pic>
      <p:pic>
        <p:nvPicPr>
          <p:cNvPr id="7" name="Kép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0800" y="1667491"/>
            <a:ext cx="3873500" cy="3287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007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2300" y="3438135"/>
            <a:ext cx="5177941" cy="3058031"/>
          </a:xfr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2100" y="701146"/>
            <a:ext cx="2538663" cy="5278967"/>
          </a:xfrm>
          <a:prstGeom prst="rect">
            <a:avLst/>
          </a:prstGeom>
        </p:spPr>
      </p:pic>
      <p:pic>
        <p:nvPicPr>
          <p:cNvPr id="7" name="Kép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88" y="266701"/>
            <a:ext cx="6265312" cy="280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836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571500" y="736600"/>
            <a:ext cx="10972800" cy="901700"/>
          </a:xfrm>
        </p:spPr>
        <p:txBody>
          <a:bodyPr/>
          <a:lstStyle/>
          <a:p>
            <a:r>
              <a:rPr lang="hu-HU" dirty="0" smtClean="0"/>
              <a:t>Köszönöm a Figyelmet!</a:t>
            </a:r>
            <a:endParaRPr lang="hu-HU" dirty="0"/>
          </a:p>
        </p:txBody>
      </p:sp>
      <p:pic>
        <p:nvPicPr>
          <p:cNvPr id="6" name="Kép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3200" y="2079270"/>
            <a:ext cx="3708776" cy="337127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968454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0" y="-12700"/>
            <a:ext cx="3619500" cy="749300"/>
          </a:xfrm>
        </p:spPr>
        <p:txBody>
          <a:bodyPr/>
          <a:lstStyle/>
          <a:p>
            <a:r>
              <a:rPr lang="hu-HU" dirty="0" smtClean="0"/>
              <a:t>Források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>
                <a:hlinkClick r:id="rId2"/>
              </a:rPr>
              <a:t>https://nordvpn.com/download</a:t>
            </a:r>
            <a:r>
              <a:rPr lang="hu-HU" dirty="0" smtClean="0">
                <a:hlinkClick r:id="rId2"/>
              </a:rPr>
              <a:t>/</a:t>
            </a:r>
            <a:endParaRPr lang="hu-HU" dirty="0" smtClean="0"/>
          </a:p>
          <a:p>
            <a:r>
              <a:rPr lang="hu-HU" dirty="0">
                <a:hlinkClick r:id="rId3"/>
              </a:rPr>
              <a:t>https://www.expressvpn.com</a:t>
            </a:r>
            <a:r>
              <a:rPr lang="hu-HU" dirty="0" smtClean="0">
                <a:hlinkClick r:id="rId3"/>
              </a:rPr>
              <a:t>/</a:t>
            </a:r>
            <a:endParaRPr lang="hu-HU" dirty="0" smtClean="0"/>
          </a:p>
          <a:p>
            <a:r>
              <a:rPr lang="hu-HU" dirty="0">
                <a:hlinkClick r:id="rId4"/>
              </a:rPr>
              <a:t>https://www.tunnelbear.com</a:t>
            </a:r>
            <a:r>
              <a:rPr lang="hu-HU" dirty="0" smtClean="0">
                <a:hlinkClick r:id="rId4"/>
              </a:rPr>
              <a:t>/</a:t>
            </a:r>
            <a:endParaRPr lang="hu-HU" dirty="0" smtClean="0"/>
          </a:p>
          <a:p>
            <a:r>
              <a:rPr lang="hu-HU" dirty="0">
                <a:hlinkClick r:id="rId5"/>
              </a:rPr>
              <a:t>https://www.cyberghostvpn.com/hu</a:t>
            </a:r>
            <a:r>
              <a:rPr lang="hu-HU" dirty="0" smtClean="0">
                <a:hlinkClick r:id="rId5"/>
              </a:rPr>
              <a:t>/</a:t>
            </a:r>
            <a:endParaRPr lang="hu-HU" dirty="0" smtClean="0"/>
          </a:p>
          <a:p>
            <a:r>
              <a:rPr lang="hu-HU" dirty="0">
                <a:hlinkClick r:id="rId6"/>
              </a:rPr>
              <a:t>https://</a:t>
            </a:r>
            <a:r>
              <a:rPr lang="hu-HU" dirty="0" smtClean="0">
                <a:hlinkClick r:id="rId6"/>
              </a:rPr>
              <a:t>surfshark.com/download</a:t>
            </a:r>
            <a:endParaRPr lang="hu-HU" dirty="0" smtClean="0"/>
          </a:p>
          <a:p>
            <a:endParaRPr lang="hu-HU" dirty="0" smtClean="0"/>
          </a:p>
          <a:p>
            <a:endParaRPr lang="hu-HU" dirty="0" smtClean="0"/>
          </a:p>
          <a:p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val="691979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ég háttérbemutatój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>
        <a:solidFill>
          <a:schemeClr val="tx2"/>
        </a:solidFill>
        <a:ln>
          <a:solidFill>
            <a:schemeClr val="tx2"/>
          </a:solidFill>
        </a:ln>
      </a:spPr>
      <a:bodyPr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26713524_TF03460510" id="{A9F62C70-5195-460E-8536-99ACFF962DAD}" vid="{CABCC605-D85D-4EB0-9B55-85DE06147FEC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Céges értekezleti bemutató</Template>
  <TotalTime>71</TotalTime>
  <Words>125</Words>
  <Application>Microsoft Office PowerPoint</Application>
  <PresentationFormat>Szélesvásznú</PresentationFormat>
  <Paragraphs>59</Paragraphs>
  <Slides>8</Slides>
  <Notes>5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8</vt:i4>
      </vt:variant>
    </vt:vector>
  </HeadingPairs>
  <TitlesOfParts>
    <vt:vector size="13" baseType="lpstr">
      <vt:lpstr>Arial</vt:lpstr>
      <vt:lpstr>Century Gothic</vt:lpstr>
      <vt:lpstr>Courier New</vt:lpstr>
      <vt:lpstr>Palatino Linotype</vt:lpstr>
      <vt:lpstr>Cég háttérbemutatója</vt:lpstr>
      <vt:lpstr>VPN-hálózatok</vt:lpstr>
      <vt:lpstr>Mit jelent a VPN?</vt:lpstr>
      <vt:lpstr>Különféle eszközökön való használat</vt:lpstr>
      <vt:lpstr>VPN Szoftverek</vt:lpstr>
      <vt:lpstr>VPN Felületek</vt:lpstr>
      <vt:lpstr>PowerPoint-bemutató</vt:lpstr>
      <vt:lpstr>Köszönöm a Figyelmet!</vt:lpstr>
      <vt:lpstr>Források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VPN-hálózatok</dc:title>
  <dc:creator>Lamp András</dc:creator>
  <cp:lastModifiedBy>Lamp András</cp:lastModifiedBy>
  <cp:revision>12</cp:revision>
  <dcterms:created xsi:type="dcterms:W3CDTF">2022-09-12T12:03:33Z</dcterms:created>
  <dcterms:modified xsi:type="dcterms:W3CDTF">2022-09-19T12:08:57Z</dcterms:modified>
</cp:coreProperties>
</file>