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DDA9-3908-C24D-B2FD-4C4A1D7A4C86}" type="datetimeFigureOut">
              <a:rPr lang="en-US" smtClean="0"/>
              <a:t>2013-04-17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8F4F-5DE5-FE49-8EE8-6903E314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gk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96" y="2543524"/>
            <a:ext cx="5779201" cy="15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4592" y="2405416"/>
            <a:ext cx="7132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Book"/>
                <a:cs typeface="Avenir Book"/>
              </a:rPr>
              <a:t>Huvudfokus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på</a:t>
            </a:r>
            <a:r>
              <a:rPr lang="en-US" dirty="0" smtClean="0">
                <a:latin typeface="Avenir Book"/>
                <a:cs typeface="Avenir Book"/>
              </a:rPr>
              <a:t> gratis </a:t>
            </a:r>
            <a:r>
              <a:rPr lang="en-US" dirty="0" err="1" smtClean="0">
                <a:latin typeface="Avenir Book"/>
                <a:cs typeface="Avenir Book"/>
              </a:rPr>
              <a:t>haklapp</a:t>
            </a:r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Book"/>
                <a:cs typeface="Avenir Book"/>
              </a:rPr>
              <a:t>“Jag </a:t>
            </a:r>
            <a:r>
              <a:rPr lang="en-US" dirty="0" err="1" smtClean="0">
                <a:latin typeface="Avenir Book"/>
                <a:cs typeface="Avenir Book"/>
              </a:rPr>
              <a:t>kan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själv</a:t>
            </a:r>
            <a:r>
              <a:rPr lang="en-US" dirty="0" smtClean="0">
                <a:latin typeface="Avenir Book"/>
                <a:cs typeface="Avenir Book"/>
              </a:rPr>
              <a:t>” </a:t>
            </a:r>
            <a:r>
              <a:rPr lang="en-US" dirty="0" err="1" smtClean="0">
                <a:latin typeface="Avenir Book"/>
                <a:cs typeface="Avenir Book"/>
              </a:rPr>
              <a:t>syftar</a:t>
            </a:r>
            <a:r>
              <a:rPr lang="en-US" dirty="0" smtClean="0">
                <a:latin typeface="Avenir Book"/>
                <a:cs typeface="Avenir Book"/>
              </a:rPr>
              <a:t> till </a:t>
            </a:r>
            <a:r>
              <a:rPr lang="en-US" dirty="0" err="1" smtClean="0">
                <a:latin typeface="Avenir Book"/>
                <a:cs typeface="Avenir Book"/>
              </a:rPr>
              <a:t>bebisars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envishet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i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vardagslivet</a:t>
            </a:r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Book"/>
                <a:cs typeface="Avenir Book"/>
              </a:rPr>
              <a:t>“Men till de </a:t>
            </a:r>
            <a:r>
              <a:rPr lang="en-US" dirty="0" err="1" smtClean="0">
                <a:latin typeface="Avenir Book"/>
                <a:cs typeface="Avenir Book"/>
              </a:rPr>
              <a:t>första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försöken</a:t>
            </a:r>
            <a:r>
              <a:rPr lang="en-US" dirty="0" smtClean="0">
                <a:latin typeface="Avenir Book"/>
                <a:cs typeface="Avenir Book"/>
              </a:rPr>
              <a:t>” </a:t>
            </a:r>
            <a:r>
              <a:rPr lang="en-US" dirty="0" err="1" smtClean="0">
                <a:latin typeface="Avenir Book"/>
                <a:cs typeface="Avenir Book"/>
              </a:rPr>
              <a:t>Syftar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på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praktiska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nyttan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av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haklappen</a:t>
            </a:r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Book"/>
                <a:cs typeface="Avenir Book"/>
              </a:rPr>
              <a:t>Erbjudande</a:t>
            </a:r>
            <a:r>
              <a:rPr lang="en-US" dirty="0" smtClean="0">
                <a:latin typeface="Avenir Book"/>
                <a:cs typeface="Avenir Book"/>
              </a:rPr>
              <a:t> &amp; </a:t>
            </a:r>
            <a:r>
              <a:rPr lang="en-US" dirty="0" err="1" smtClean="0">
                <a:latin typeface="Avenir Book"/>
                <a:cs typeface="Avenir Book"/>
              </a:rPr>
              <a:t>beställningsuppmaning</a:t>
            </a:r>
            <a:r>
              <a:rPr lang="en-US" dirty="0" smtClean="0">
                <a:latin typeface="Avenir Book"/>
                <a:cs typeface="Avenir Book"/>
              </a:rPr>
              <a:t> (</a:t>
            </a:r>
            <a:r>
              <a:rPr lang="en-US" dirty="0" err="1" smtClean="0">
                <a:latin typeface="Avenir Book"/>
                <a:cs typeface="Avenir Book"/>
              </a:rPr>
              <a:t>Förlängd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visningstid</a:t>
            </a:r>
            <a:r>
              <a:rPr lang="en-US" dirty="0" smtClean="0">
                <a:latin typeface="Avenir Book"/>
                <a:cs typeface="Avenir Book"/>
              </a:rPr>
              <a:t>)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Book"/>
                <a:cs typeface="Avenir Book"/>
              </a:rPr>
              <a:t>Avslutningsslider</a:t>
            </a:r>
            <a:r>
              <a:rPr lang="en-US" dirty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som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förtydligar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att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det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gäller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brodyr</a:t>
            </a:r>
            <a:r>
              <a:rPr lang="en-US" dirty="0" smtClean="0">
                <a:latin typeface="Avenir Book"/>
                <a:cs typeface="Avenir Book"/>
              </a:rPr>
              <a:t> &amp; </a:t>
            </a:r>
            <a:r>
              <a:rPr lang="en-US" dirty="0" err="1" smtClean="0">
                <a:latin typeface="Avenir Book"/>
                <a:cs typeface="Avenir Book"/>
              </a:rPr>
              <a:t>babykläder</a:t>
            </a:r>
            <a:r>
              <a:rPr lang="en-US" dirty="0" smtClean="0">
                <a:latin typeface="Avenir Book"/>
                <a:cs typeface="Avenir Book"/>
              </a:rPr>
              <a:t> (</a:t>
            </a:r>
            <a:r>
              <a:rPr lang="en-US" dirty="0" err="1" smtClean="0">
                <a:latin typeface="Avenir Book"/>
                <a:cs typeface="Avenir Book"/>
              </a:rPr>
              <a:t>kort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visningstid</a:t>
            </a:r>
            <a:r>
              <a:rPr lang="en-US" dirty="0" smtClean="0">
                <a:latin typeface="Avenir Book"/>
                <a:cs typeface="Avenir Book"/>
              </a:rPr>
              <a:t>)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14592" y="1262416"/>
            <a:ext cx="7238059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Avenir Book"/>
                <a:cs typeface="Avenir Book"/>
              </a:rPr>
              <a:t>Haklappsbanner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712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9" y="2407813"/>
            <a:ext cx="7945462" cy="1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9" y="2407813"/>
            <a:ext cx="7945462" cy="19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0" y="2407813"/>
            <a:ext cx="7945460" cy="19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0" y="2407813"/>
            <a:ext cx="7945460" cy="1971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3704" y="6096001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venir Book"/>
                <a:cs typeface="Avenir Book"/>
              </a:rPr>
              <a:t>Alternativ</a:t>
            </a:r>
            <a:r>
              <a:rPr lang="en-US" dirty="0" smtClean="0">
                <a:latin typeface="Avenir Book"/>
                <a:cs typeface="Avenir Book"/>
              </a:rPr>
              <a:t> 2 </a:t>
            </a:r>
            <a:r>
              <a:rPr lang="en-US" dirty="0" err="1" smtClean="0">
                <a:latin typeface="Avenir Book"/>
                <a:cs typeface="Avenir Book"/>
              </a:rPr>
              <a:t>ist</a:t>
            </a:r>
            <a:r>
              <a:rPr lang="en-US" dirty="0" smtClean="0">
                <a:latin typeface="Avenir Book"/>
                <a:cs typeface="Avenir Book"/>
              </a:rPr>
              <a:t>. </a:t>
            </a:r>
            <a:r>
              <a:rPr lang="en-US" dirty="0" err="1">
                <a:latin typeface="Avenir Book"/>
                <a:cs typeface="Avenir Book"/>
              </a:rPr>
              <a:t>f</a:t>
            </a:r>
            <a:r>
              <a:rPr lang="en-US" dirty="0" err="1" smtClean="0">
                <a:latin typeface="Avenir Book"/>
                <a:cs typeface="Avenir Book"/>
              </a:rPr>
              <a:t>ör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föregående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6062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2" y="2407813"/>
            <a:ext cx="7945456" cy="19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</Words>
  <Application>Microsoft Macintosh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Haklappsbanner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Haklappsbanner</dc:title>
  <dc:creator>Andreas Lampeitl</dc:creator>
  <cp:lastModifiedBy>Andreas Lampeitl</cp:lastModifiedBy>
  <cp:revision>3</cp:revision>
  <dcterms:created xsi:type="dcterms:W3CDTF">2013-04-16T22:19:30Z</dcterms:created>
  <dcterms:modified xsi:type="dcterms:W3CDTF">2013-04-16T23:12:42Z</dcterms:modified>
</cp:coreProperties>
</file>