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89" r:id="rId6"/>
    <p:sldId id="269" r:id="rId7"/>
    <p:sldId id="290" r:id="rId8"/>
    <p:sldId id="291" r:id="rId9"/>
    <p:sldId id="292" r:id="rId10"/>
    <p:sldId id="293" r:id="rId11"/>
    <p:sldId id="288" r:id="rId12"/>
    <p:sldId id="294" r:id="rId13"/>
    <p:sldId id="296" r:id="rId14"/>
    <p:sldId id="295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6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0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8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4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6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7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6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3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9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2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54"/>
          <p:cNvSpPr/>
          <p:nvPr/>
        </p:nvSpPr>
        <p:spPr bwMode="auto">
          <a:xfrm>
            <a:off x="6327" y="76735"/>
            <a:ext cx="12167159" cy="6587023"/>
          </a:xfrm>
          <a:custGeom>
            <a:avLst/>
            <a:gdLst>
              <a:gd name="T0" fmla="*/ 6622 w 6622"/>
              <a:gd name="T1" fmla="*/ 3585 h 3585"/>
              <a:gd name="T2" fmla="*/ 6622 w 6622"/>
              <a:gd name="T3" fmla="*/ 3038 h 3585"/>
              <a:gd name="T4" fmla="*/ 3584 w 6622"/>
              <a:gd name="T5" fmla="*/ 0 h 3585"/>
              <a:gd name="T6" fmla="*/ 0 w 6622"/>
              <a:gd name="T7" fmla="*/ 3585 h 3585"/>
              <a:gd name="T8" fmla="*/ 6622 w 6622"/>
              <a:gd name="T9" fmla="*/ 3585 h 3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2" h="3585">
                <a:moveTo>
                  <a:pt x="6622" y="3585"/>
                </a:moveTo>
                <a:lnTo>
                  <a:pt x="6622" y="3038"/>
                </a:lnTo>
                <a:lnTo>
                  <a:pt x="3584" y="0"/>
                </a:lnTo>
                <a:lnTo>
                  <a:pt x="0" y="3585"/>
                </a:lnTo>
                <a:lnTo>
                  <a:pt x="6622" y="3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Freeform 556"/>
          <p:cNvSpPr>
            <a:spLocks noEditPoints="1"/>
          </p:cNvSpPr>
          <p:nvPr/>
        </p:nvSpPr>
        <p:spPr bwMode="auto">
          <a:xfrm>
            <a:off x="1112433" y="1147931"/>
            <a:ext cx="11031655" cy="5515828"/>
          </a:xfrm>
          <a:custGeom>
            <a:avLst/>
            <a:gdLst>
              <a:gd name="T0" fmla="*/ 9 w 6004"/>
              <a:gd name="T1" fmla="*/ 3002 h 3002"/>
              <a:gd name="T2" fmla="*/ 2982 w 6004"/>
              <a:gd name="T3" fmla="*/ 29 h 3002"/>
              <a:gd name="T4" fmla="*/ 5954 w 6004"/>
              <a:gd name="T5" fmla="*/ 3002 h 3002"/>
              <a:gd name="T6" fmla="*/ 9 w 6004"/>
              <a:gd name="T7" fmla="*/ 3002 h 3002"/>
              <a:gd name="T8" fmla="*/ 3002 w 6004"/>
              <a:gd name="T9" fmla="*/ 0 h 3002"/>
              <a:gd name="T10" fmla="*/ 0 w 6004"/>
              <a:gd name="T11" fmla="*/ 3002 h 3002"/>
              <a:gd name="T12" fmla="*/ 6004 w 6004"/>
              <a:gd name="T13" fmla="*/ 3002 h 3002"/>
              <a:gd name="T14" fmla="*/ 3002 w 6004"/>
              <a:gd name="T15" fmla="*/ 0 h 3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04" h="3002">
                <a:moveTo>
                  <a:pt x="9" y="3002"/>
                </a:moveTo>
                <a:lnTo>
                  <a:pt x="2982" y="29"/>
                </a:lnTo>
                <a:lnTo>
                  <a:pt x="5954" y="3002"/>
                </a:lnTo>
                <a:lnTo>
                  <a:pt x="9" y="3002"/>
                </a:lnTo>
                <a:moveTo>
                  <a:pt x="3002" y="0"/>
                </a:moveTo>
                <a:lnTo>
                  <a:pt x="0" y="3002"/>
                </a:lnTo>
                <a:lnTo>
                  <a:pt x="6004" y="3002"/>
                </a:lnTo>
                <a:lnTo>
                  <a:pt x="30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Freeform 558"/>
          <p:cNvSpPr/>
          <p:nvPr/>
        </p:nvSpPr>
        <p:spPr bwMode="auto">
          <a:xfrm>
            <a:off x="1128970" y="1201214"/>
            <a:ext cx="10923250" cy="5462544"/>
          </a:xfrm>
          <a:custGeom>
            <a:avLst/>
            <a:gdLst>
              <a:gd name="T0" fmla="*/ 5945 w 5945"/>
              <a:gd name="T1" fmla="*/ 2973 h 2973"/>
              <a:gd name="T2" fmla="*/ 2973 w 5945"/>
              <a:gd name="T3" fmla="*/ 0 h 2973"/>
              <a:gd name="T4" fmla="*/ 0 w 5945"/>
              <a:gd name="T5" fmla="*/ 2973 h 2973"/>
              <a:gd name="T6" fmla="*/ 5945 w 5945"/>
              <a:gd name="T7" fmla="*/ 2973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45" h="2973">
                <a:moveTo>
                  <a:pt x="5945" y="2973"/>
                </a:moveTo>
                <a:lnTo>
                  <a:pt x="2973" y="0"/>
                </a:lnTo>
                <a:lnTo>
                  <a:pt x="0" y="2973"/>
                </a:lnTo>
                <a:lnTo>
                  <a:pt x="5945" y="29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Freeform 560"/>
          <p:cNvSpPr/>
          <p:nvPr/>
        </p:nvSpPr>
        <p:spPr bwMode="auto">
          <a:xfrm>
            <a:off x="2198327" y="2233824"/>
            <a:ext cx="8858030" cy="4429934"/>
          </a:xfrm>
          <a:custGeom>
            <a:avLst/>
            <a:gdLst>
              <a:gd name="T0" fmla="*/ 2411 w 4821"/>
              <a:gd name="T1" fmla="*/ 0 h 2411"/>
              <a:gd name="T2" fmla="*/ 0 w 4821"/>
              <a:gd name="T3" fmla="*/ 2411 h 2411"/>
              <a:gd name="T4" fmla="*/ 4821 w 4821"/>
              <a:gd name="T5" fmla="*/ 2411 h 2411"/>
              <a:gd name="T6" fmla="*/ 2411 w 4821"/>
              <a:gd name="T7" fmla="*/ 0 h 2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21" h="2411">
                <a:moveTo>
                  <a:pt x="2411" y="0"/>
                </a:moveTo>
                <a:lnTo>
                  <a:pt x="0" y="2411"/>
                </a:lnTo>
                <a:lnTo>
                  <a:pt x="4821" y="2411"/>
                </a:lnTo>
                <a:lnTo>
                  <a:pt x="24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Freeform 535"/>
          <p:cNvSpPr/>
          <p:nvPr/>
        </p:nvSpPr>
        <p:spPr bwMode="auto">
          <a:xfrm flipH="1">
            <a:off x="7305901" y="41769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987 h 2880"/>
              <a:gd name="T8" fmla="*/ 659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987"/>
                </a:lnTo>
                <a:lnTo>
                  <a:pt x="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1DE4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655" y="0"/>
            <a:ext cx="12228176" cy="6874537"/>
          </a:xfrm>
          <a:custGeom>
            <a:avLst/>
            <a:gdLst>
              <a:gd name="connsiteX0" fmla="*/ 0 w 12173629"/>
              <a:gd name="connsiteY0" fmla="*/ 0 h 6858000"/>
              <a:gd name="connsiteX1" fmla="*/ 12173629 w 12173629"/>
              <a:gd name="connsiteY1" fmla="*/ 0 h 6858000"/>
              <a:gd name="connsiteX2" fmla="*/ 12173629 w 12173629"/>
              <a:gd name="connsiteY2" fmla="*/ 6858000 h 6858000"/>
              <a:gd name="connsiteX3" fmla="*/ 0 w 121736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3629" h="6858000">
                <a:moveTo>
                  <a:pt x="0" y="0"/>
                </a:moveTo>
                <a:lnTo>
                  <a:pt x="12173629" y="0"/>
                </a:lnTo>
                <a:lnTo>
                  <a:pt x="121736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170A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Freeform 526"/>
          <p:cNvSpPr/>
          <p:nvPr/>
        </p:nvSpPr>
        <p:spPr bwMode="auto">
          <a:xfrm>
            <a:off x="10921215" y="172714"/>
            <a:ext cx="1335779" cy="1337616"/>
          </a:xfrm>
          <a:custGeom>
            <a:avLst/>
            <a:gdLst>
              <a:gd name="T0" fmla="*/ 50 w 727"/>
              <a:gd name="T1" fmla="*/ 0 h 728"/>
              <a:gd name="T2" fmla="*/ 0 w 727"/>
              <a:gd name="T3" fmla="*/ 0 h 728"/>
              <a:gd name="T4" fmla="*/ 727 w 727"/>
              <a:gd name="T5" fmla="*/ 728 h 728"/>
              <a:gd name="T6" fmla="*/ 727 w 727"/>
              <a:gd name="T7" fmla="*/ 678 h 728"/>
              <a:gd name="T8" fmla="*/ 50 w 727"/>
              <a:gd name="T9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728">
                <a:moveTo>
                  <a:pt x="50" y="0"/>
                </a:moveTo>
                <a:lnTo>
                  <a:pt x="0" y="0"/>
                </a:lnTo>
                <a:lnTo>
                  <a:pt x="727" y="728"/>
                </a:lnTo>
                <a:lnTo>
                  <a:pt x="727" y="678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>
            <a:off x="7425238" y="0"/>
            <a:ext cx="4809391" cy="5351173"/>
          </a:xfrm>
          <a:custGeom>
            <a:avLst/>
            <a:gdLst>
              <a:gd name="connsiteX0" fmla="*/ 0 w 4809391"/>
              <a:gd name="connsiteY0" fmla="*/ 0 h 5291667"/>
              <a:gd name="connsiteX1" fmla="*/ 3367926 w 4809391"/>
              <a:gd name="connsiteY1" fmla="*/ 0 h 5291667"/>
              <a:gd name="connsiteX2" fmla="*/ 4809391 w 4809391"/>
              <a:gd name="connsiteY2" fmla="*/ 1441466 h 5291667"/>
              <a:gd name="connsiteX3" fmla="*/ 4809391 w 4809391"/>
              <a:gd name="connsiteY3" fmla="*/ 5291667 h 5291667"/>
              <a:gd name="connsiteX4" fmla="*/ 0 w 48093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391" h="5291667">
                <a:moveTo>
                  <a:pt x="0" y="0"/>
                </a:moveTo>
                <a:lnTo>
                  <a:pt x="3367926" y="0"/>
                </a:lnTo>
                <a:lnTo>
                  <a:pt x="4809391" y="1441466"/>
                </a:lnTo>
                <a:lnTo>
                  <a:pt x="48093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Freeform 528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813 h 2880"/>
              <a:gd name="T8" fmla="*/ 1833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813"/>
                </a:lnTo>
                <a:lnTo>
                  <a:pt x="183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Freeform 530"/>
          <p:cNvSpPr/>
          <p:nvPr/>
        </p:nvSpPr>
        <p:spPr bwMode="auto">
          <a:xfrm>
            <a:off x="9888605" y="172714"/>
            <a:ext cx="2368389" cy="2370226"/>
          </a:xfrm>
          <a:custGeom>
            <a:avLst/>
            <a:gdLst>
              <a:gd name="T0" fmla="*/ 49 w 1289"/>
              <a:gd name="T1" fmla="*/ 0 h 1290"/>
              <a:gd name="T2" fmla="*/ 0 w 1289"/>
              <a:gd name="T3" fmla="*/ 0 h 1290"/>
              <a:gd name="T4" fmla="*/ 1289 w 1289"/>
              <a:gd name="T5" fmla="*/ 1290 h 1290"/>
              <a:gd name="T6" fmla="*/ 1289 w 1289"/>
              <a:gd name="T7" fmla="*/ 1240 h 1290"/>
              <a:gd name="T8" fmla="*/ 49 w 1289"/>
              <a:gd name="T9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9" h="1290">
                <a:moveTo>
                  <a:pt x="49" y="0"/>
                </a:moveTo>
                <a:lnTo>
                  <a:pt x="0" y="0"/>
                </a:lnTo>
                <a:lnTo>
                  <a:pt x="1289" y="1290"/>
                </a:lnTo>
                <a:lnTo>
                  <a:pt x="1289" y="1240"/>
                </a:lnTo>
                <a:lnTo>
                  <a:pt x="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任意多边形 27"/>
          <p:cNvSpPr/>
          <p:nvPr/>
        </p:nvSpPr>
        <p:spPr bwMode="auto">
          <a:xfrm>
            <a:off x="7425601" y="27023"/>
            <a:ext cx="4809391" cy="5340686"/>
          </a:xfrm>
          <a:custGeom>
            <a:avLst/>
            <a:gdLst>
              <a:gd name="connsiteX0" fmla="*/ 0 w 4809391"/>
              <a:gd name="connsiteY0" fmla="*/ 0 h 5291667"/>
              <a:gd name="connsiteX1" fmla="*/ 2337153 w 4809391"/>
              <a:gd name="connsiteY1" fmla="*/ 0 h 5291667"/>
              <a:gd name="connsiteX2" fmla="*/ 4809391 w 4809391"/>
              <a:gd name="connsiteY2" fmla="*/ 2474038 h 5291667"/>
              <a:gd name="connsiteX3" fmla="*/ 4809391 w 4809391"/>
              <a:gd name="connsiteY3" fmla="*/ 5291667 h 5291667"/>
              <a:gd name="connsiteX4" fmla="*/ 0 w 48093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391" h="5291667">
                <a:moveTo>
                  <a:pt x="0" y="0"/>
                </a:moveTo>
                <a:lnTo>
                  <a:pt x="2337153" y="0"/>
                </a:lnTo>
                <a:lnTo>
                  <a:pt x="4809391" y="2474038"/>
                </a:lnTo>
                <a:lnTo>
                  <a:pt x="48093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Freeform 532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375 h 2880"/>
              <a:gd name="T8" fmla="*/ 1272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375"/>
                </a:lnTo>
                <a:lnTo>
                  <a:pt x="127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Freeform 534"/>
          <p:cNvSpPr/>
          <p:nvPr/>
        </p:nvSpPr>
        <p:spPr bwMode="auto">
          <a:xfrm>
            <a:off x="8764126" y="172714"/>
            <a:ext cx="3492868" cy="3494705"/>
          </a:xfrm>
          <a:custGeom>
            <a:avLst/>
            <a:gdLst>
              <a:gd name="T0" fmla="*/ 50 w 1901"/>
              <a:gd name="T1" fmla="*/ 0 h 1902"/>
              <a:gd name="T2" fmla="*/ 0 w 1901"/>
              <a:gd name="T3" fmla="*/ 0 h 1902"/>
              <a:gd name="T4" fmla="*/ 1901 w 1901"/>
              <a:gd name="T5" fmla="*/ 1902 h 1902"/>
              <a:gd name="T6" fmla="*/ 1901 w 1901"/>
              <a:gd name="T7" fmla="*/ 1853 h 1902"/>
              <a:gd name="T8" fmla="*/ 50 w 1901"/>
              <a:gd name="T9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1" h="1902">
                <a:moveTo>
                  <a:pt x="50" y="0"/>
                </a:moveTo>
                <a:lnTo>
                  <a:pt x="0" y="0"/>
                </a:lnTo>
                <a:lnTo>
                  <a:pt x="1901" y="1902"/>
                </a:lnTo>
                <a:lnTo>
                  <a:pt x="1901" y="1853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Freeform 536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987 h 2880"/>
              <a:gd name="T8" fmla="*/ 659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987"/>
                </a:lnTo>
                <a:lnTo>
                  <a:pt x="65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Freeform 540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2598 h 2880"/>
              <a:gd name="T8" fmla="*/ 48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2598"/>
                </a:lnTo>
                <a:lnTo>
                  <a:pt x="4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Freeform 541"/>
          <p:cNvSpPr/>
          <p:nvPr/>
        </p:nvSpPr>
        <p:spPr bwMode="auto">
          <a:xfrm>
            <a:off x="7395276" y="1014236"/>
            <a:ext cx="4293968" cy="4293968"/>
          </a:xfrm>
          <a:custGeom>
            <a:avLst/>
            <a:gdLst>
              <a:gd name="T0" fmla="*/ 0 w 2337"/>
              <a:gd name="T1" fmla="*/ 0 h 2337"/>
              <a:gd name="T2" fmla="*/ 0 w 2337"/>
              <a:gd name="T3" fmla="*/ 2337 h 2337"/>
              <a:gd name="T4" fmla="*/ 2337 w 2337"/>
              <a:gd name="T5" fmla="*/ 2337 h 2337"/>
              <a:gd name="T6" fmla="*/ 0 w 2337"/>
              <a:gd name="T7" fmla="*/ 0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7" h="2337">
                <a:moveTo>
                  <a:pt x="0" y="0"/>
                </a:moveTo>
                <a:lnTo>
                  <a:pt x="0" y="2337"/>
                </a:lnTo>
                <a:lnTo>
                  <a:pt x="2337" y="2337"/>
                </a:lnTo>
                <a:lnTo>
                  <a:pt x="0" y="0"/>
                </a:lnTo>
                <a:close/>
              </a:path>
            </a:pathLst>
          </a:custGeom>
          <a:solidFill>
            <a:srgbClr val="F1DE4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Freeform 542"/>
          <p:cNvSpPr/>
          <p:nvPr/>
        </p:nvSpPr>
        <p:spPr bwMode="auto">
          <a:xfrm>
            <a:off x="7395276" y="1014236"/>
            <a:ext cx="4293968" cy="4293968"/>
          </a:xfrm>
          <a:custGeom>
            <a:avLst/>
            <a:gdLst>
              <a:gd name="T0" fmla="*/ 0 w 2337"/>
              <a:gd name="T1" fmla="*/ 0 h 2337"/>
              <a:gd name="T2" fmla="*/ 0 w 2337"/>
              <a:gd name="T3" fmla="*/ 2337 h 2337"/>
              <a:gd name="T4" fmla="*/ 2337 w 2337"/>
              <a:gd name="T5" fmla="*/ 2337 h 2337"/>
              <a:gd name="T6" fmla="*/ 0 w 2337"/>
              <a:gd name="T7" fmla="*/ 0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7" h="2337">
                <a:moveTo>
                  <a:pt x="0" y="0"/>
                </a:moveTo>
                <a:lnTo>
                  <a:pt x="0" y="2337"/>
                </a:lnTo>
                <a:lnTo>
                  <a:pt x="2337" y="233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Freeform 543"/>
          <p:cNvSpPr/>
          <p:nvPr/>
        </p:nvSpPr>
        <p:spPr bwMode="auto">
          <a:xfrm>
            <a:off x="7731516" y="172714"/>
            <a:ext cx="4512616" cy="4512616"/>
          </a:xfrm>
          <a:custGeom>
            <a:avLst/>
            <a:gdLst>
              <a:gd name="T0" fmla="*/ 1 w 2456"/>
              <a:gd name="T1" fmla="*/ 0 h 2456"/>
              <a:gd name="T2" fmla="*/ 0 w 2456"/>
              <a:gd name="T3" fmla="*/ 0 h 2456"/>
              <a:gd name="T4" fmla="*/ 2456 w 2456"/>
              <a:gd name="T5" fmla="*/ 2456 h 2456"/>
              <a:gd name="T6" fmla="*/ 2456 w 2456"/>
              <a:gd name="T7" fmla="*/ 2456 h 2456"/>
              <a:gd name="T8" fmla="*/ 1 w 2456"/>
              <a:gd name="T9" fmla="*/ 0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6" h="2456">
                <a:moveTo>
                  <a:pt x="1" y="0"/>
                </a:moveTo>
                <a:lnTo>
                  <a:pt x="0" y="0"/>
                </a:lnTo>
                <a:lnTo>
                  <a:pt x="2456" y="2456"/>
                </a:lnTo>
                <a:lnTo>
                  <a:pt x="2456" y="2456"/>
                </a:lnTo>
                <a:lnTo>
                  <a:pt x="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Freeform 544"/>
          <p:cNvSpPr/>
          <p:nvPr/>
        </p:nvSpPr>
        <p:spPr bwMode="auto">
          <a:xfrm>
            <a:off x="7731516" y="172714"/>
            <a:ext cx="4512616" cy="4512616"/>
          </a:xfrm>
          <a:custGeom>
            <a:avLst/>
            <a:gdLst>
              <a:gd name="T0" fmla="*/ 1 w 2456"/>
              <a:gd name="T1" fmla="*/ 0 h 2456"/>
              <a:gd name="T2" fmla="*/ 0 w 2456"/>
              <a:gd name="T3" fmla="*/ 0 h 2456"/>
              <a:gd name="T4" fmla="*/ 2456 w 2456"/>
              <a:gd name="T5" fmla="*/ 2456 h 2456"/>
              <a:gd name="T6" fmla="*/ 2456 w 2456"/>
              <a:gd name="T7" fmla="*/ 2456 h 2456"/>
              <a:gd name="T8" fmla="*/ 1 w 2456"/>
              <a:gd name="T9" fmla="*/ 0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6" h="2456">
                <a:moveTo>
                  <a:pt x="1" y="0"/>
                </a:moveTo>
                <a:lnTo>
                  <a:pt x="0" y="0"/>
                </a:lnTo>
                <a:lnTo>
                  <a:pt x="2456" y="2456"/>
                </a:lnTo>
                <a:lnTo>
                  <a:pt x="2456" y="245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Freeform 546"/>
          <p:cNvSpPr/>
          <p:nvPr/>
        </p:nvSpPr>
        <p:spPr bwMode="auto">
          <a:xfrm>
            <a:off x="7643322" y="172714"/>
            <a:ext cx="4600810" cy="4602648"/>
          </a:xfrm>
          <a:custGeom>
            <a:avLst/>
            <a:gdLst>
              <a:gd name="T0" fmla="*/ 48 w 2504"/>
              <a:gd name="T1" fmla="*/ 0 h 2505"/>
              <a:gd name="T2" fmla="*/ 0 w 2504"/>
              <a:gd name="T3" fmla="*/ 0 h 2505"/>
              <a:gd name="T4" fmla="*/ 2504 w 2504"/>
              <a:gd name="T5" fmla="*/ 2505 h 2505"/>
              <a:gd name="T6" fmla="*/ 2504 w 2504"/>
              <a:gd name="T7" fmla="*/ 2456 h 2505"/>
              <a:gd name="T8" fmla="*/ 48 w 2504"/>
              <a:gd name="T9" fmla="*/ 0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4" h="2505">
                <a:moveTo>
                  <a:pt x="48" y="0"/>
                </a:moveTo>
                <a:lnTo>
                  <a:pt x="0" y="0"/>
                </a:lnTo>
                <a:lnTo>
                  <a:pt x="2504" y="2505"/>
                </a:lnTo>
                <a:lnTo>
                  <a:pt x="2504" y="2456"/>
                </a:lnTo>
                <a:lnTo>
                  <a:pt x="4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 bwMode="auto">
          <a:xfrm>
            <a:off x="7556218" y="-19908"/>
            <a:ext cx="4656991" cy="5484736"/>
          </a:xfrm>
          <a:custGeom>
            <a:avLst/>
            <a:gdLst>
              <a:gd name="connsiteX0" fmla="*/ 0 w 4656991"/>
              <a:gd name="connsiteY0" fmla="*/ 0 h 5291667"/>
              <a:gd name="connsiteX1" fmla="*/ 1210836 w 4656991"/>
              <a:gd name="connsiteY1" fmla="*/ 0 h 5291667"/>
              <a:gd name="connsiteX2" fmla="*/ 4656991 w 4656991"/>
              <a:gd name="connsiteY2" fmla="*/ 3446155 h 5291667"/>
              <a:gd name="connsiteX3" fmla="*/ 4656991 w 4656991"/>
              <a:gd name="connsiteY3" fmla="*/ 5291667 h 5291667"/>
              <a:gd name="connsiteX4" fmla="*/ 0 w 46569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991" h="5291667">
                <a:moveTo>
                  <a:pt x="0" y="0"/>
                </a:moveTo>
                <a:lnTo>
                  <a:pt x="1210836" y="0"/>
                </a:lnTo>
                <a:lnTo>
                  <a:pt x="4656991" y="3446155"/>
                </a:lnTo>
                <a:lnTo>
                  <a:pt x="46569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 bwMode="auto">
          <a:xfrm>
            <a:off x="0" y="-3374"/>
            <a:ext cx="12219658" cy="6861376"/>
          </a:xfrm>
          <a:custGeom>
            <a:avLst/>
            <a:gdLst>
              <a:gd name="connsiteX0" fmla="*/ 5803581 w 12169953"/>
              <a:gd name="connsiteY0" fmla="*/ 0 h 6841463"/>
              <a:gd name="connsiteX1" fmla="*/ 7452361 w 12169953"/>
              <a:gd name="connsiteY1" fmla="*/ 0 h 6841463"/>
              <a:gd name="connsiteX2" fmla="*/ 11777236 w 12169953"/>
              <a:gd name="connsiteY2" fmla="*/ 4326060 h 6841463"/>
              <a:gd name="connsiteX3" fmla="*/ 12169953 w 12169953"/>
              <a:gd name="connsiteY3" fmla="*/ 4718884 h 6841463"/>
              <a:gd name="connsiteX4" fmla="*/ 12169953 w 12169953"/>
              <a:gd name="connsiteY4" fmla="*/ 6841463 h 6841463"/>
              <a:gd name="connsiteX5" fmla="*/ 0 w 12169953"/>
              <a:gd name="connsiteY5" fmla="*/ 6841463 h 6841463"/>
              <a:gd name="connsiteX6" fmla="*/ 0 w 12169953"/>
              <a:gd name="connsiteY6" fmla="*/ 6784409 h 6841463"/>
              <a:gd name="connsiteX7" fmla="*/ 0 w 12169953"/>
              <a:gd name="connsiteY7" fmla="*/ 5803604 h 6841463"/>
              <a:gd name="connsiteX8" fmla="*/ 5803581 w 12169953"/>
              <a:gd name="connsiteY8" fmla="*/ 0 h 68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69953" h="6841463">
                <a:moveTo>
                  <a:pt x="5803581" y="0"/>
                </a:moveTo>
                <a:cubicBezTo>
                  <a:pt x="5803581" y="0"/>
                  <a:pt x="5803581" y="0"/>
                  <a:pt x="7452361" y="0"/>
                </a:cubicBezTo>
                <a:cubicBezTo>
                  <a:pt x="7452361" y="0"/>
                  <a:pt x="7452361" y="0"/>
                  <a:pt x="11777236" y="4326060"/>
                </a:cubicBezTo>
                <a:lnTo>
                  <a:pt x="12169953" y="4718884"/>
                </a:lnTo>
                <a:lnTo>
                  <a:pt x="12169953" y="6841463"/>
                </a:lnTo>
                <a:lnTo>
                  <a:pt x="0" y="6841463"/>
                </a:lnTo>
                <a:lnTo>
                  <a:pt x="0" y="6784409"/>
                </a:lnTo>
                <a:cubicBezTo>
                  <a:pt x="0" y="6522551"/>
                  <a:pt x="0" y="6200264"/>
                  <a:pt x="0" y="5803604"/>
                </a:cubicBezTo>
                <a:cubicBezTo>
                  <a:pt x="0" y="5803604"/>
                  <a:pt x="0" y="5803604"/>
                  <a:pt x="5803581" y="0"/>
                </a:cubicBez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 bwMode="auto">
          <a:xfrm>
            <a:off x="19724" y="226000"/>
            <a:ext cx="12209419" cy="6632001"/>
          </a:xfrm>
          <a:custGeom>
            <a:avLst/>
            <a:gdLst>
              <a:gd name="connsiteX0" fmla="*/ 6627971 w 12209419"/>
              <a:gd name="connsiteY0" fmla="*/ 0 h 6632001"/>
              <a:gd name="connsiteX1" fmla="*/ 12209419 w 12209419"/>
              <a:gd name="connsiteY1" fmla="*/ 5581997 h 6632001"/>
              <a:gd name="connsiteX2" fmla="*/ 12209419 w 12209419"/>
              <a:gd name="connsiteY2" fmla="*/ 6596548 h 6632001"/>
              <a:gd name="connsiteX3" fmla="*/ 12209419 w 12209419"/>
              <a:gd name="connsiteY3" fmla="*/ 6632001 h 6632001"/>
              <a:gd name="connsiteX4" fmla="*/ 0 w 12209419"/>
              <a:gd name="connsiteY4" fmla="*/ 6632001 h 6632001"/>
              <a:gd name="connsiteX5" fmla="*/ 0 w 12209419"/>
              <a:gd name="connsiteY5" fmla="*/ 6628622 h 6632001"/>
              <a:gd name="connsiteX6" fmla="*/ 6627971 w 12209419"/>
              <a:gd name="connsiteY6" fmla="*/ 0 h 66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9" h="6632001">
                <a:moveTo>
                  <a:pt x="6627971" y="0"/>
                </a:moveTo>
                <a:cubicBezTo>
                  <a:pt x="6627971" y="0"/>
                  <a:pt x="6627971" y="0"/>
                  <a:pt x="12209419" y="5581997"/>
                </a:cubicBezTo>
                <a:cubicBezTo>
                  <a:pt x="12209419" y="5581997"/>
                  <a:pt x="12209419" y="5581997"/>
                  <a:pt x="12209419" y="6596548"/>
                </a:cubicBezTo>
                <a:lnTo>
                  <a:pt x="12209419" y="6632001"/>
                </a:lnTo>
                <a:lnTo>
                  <a:pt x="0" y="6632001"/>
                </a:lnTo>
                <a:lnTo>
                  <a:pt x="0" y="6628622"/>
                </a:lnTo>
                <a:cubicBezTo>
                  <a:pt x="0" y="6628622"/>
                  <a:pt x="0" y="6628622"/>
                  <a:pt x="6627971" y="0"/>
                </a:cubicBez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任意多边形 43"/>
          <p:cNvSpPr/>
          <p:nvPr/>
        </p:nvSpPr>
        <p:spPr bwMode="auto">
          <a:xfrm>
            <a:off x="1135965" y="1293519"/>
            <a:ext cx="11108167" cy="5564481"/>
          </a:xfrm>
          <a:custGeom>
            <a:avLst/>
            <a:gdLst>
              <a:gd name="connsiteX0" fmla="*/ 5562941 w 11108167"/>
              <a:gd name="connsiteY0" fmla="*/ 0 h 5564481"/>
              <a:gd name="connsiteX1" fmla="*/ 11108167 w 11108167"/>
              <a:gd name="connsiteY1" fmla="*/ 5548901 h 5564481"/>
              <a:gd name="connsiteX2" fmla="*/ 11108167 w 11108167"/>
              <a:gd name="connsiteY2" fmla="*/ 5564481 h 5564481"/>
              <a:gd name="connsiteX3" fmla="*/ 11035552 w 11108167"/>
              <a:gd name="connsiteY3" fmla="*/ 5564481 h 5564481"/>
              <a:gd name="connsiteX4" fmla="*/ 5526194 w 11108167"/>
              <a:gd name="connsiteY4" fmla="*/ 55122 h 5564481"/>
              <a:gd name="connsiteX5" fmla="*/ 18371 w 11108167"/>
              <a:gd name="connsiteY5" fmla="*/ 5564481 h 5564481"/>
              <a:gd name="connsiteX6" fmla="*/ 0 w 11108167"/>
              <a:gd name="connsiteY6" fmla="*/ 5564481 h 556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8167" h="5564481">
                <a:moveTo>
                  <a:pt x="5562941" y="0"/>
                </a:moveTo>
                <a:lnTo>
                  <a:pt x="11108167" y="5548901"/>
                </a:lnTo>
                <a:lnTo>
                  <a:pt x="11108167" y="5564481"/>
                </a:lnTo>
                <a:lnTo>
                  <a:pt x="11035552" y="5564481"/>
                </a:lnTo>
                <a:lnTo>
                  <a:pt x="5526194" y="55122"/>
                </a:lnTo>
                <a:lnTo>
                  <a:pt x="18371" y="5564481"/>
                </a:lnTo>
                <a:lnTo>
                  <a:pt x="0" y="556448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任意多边形 44"/>
          <p:cNvSpPr/>
          <p:nvPr/>
        </p:nvSpPr>
        <p:spPr bwMode="auto">
          <a:xfrm>
            <a:off x="1154336" y="1348640"/>
            <a:ext cx="11017182" cy="5509360"/>
          </a:xfrm>
          <a:custGeom>
            <a:avLst/>
            <a:gdLst>
              <a:gd name="connsiteX0" fmla="*/ 5507823 w 11017182"/>
              <a:gd name="connsiteY0" fmla="*/ 0 h 5509360"/>
              <a:gd name="connsiteX1" fmla="*/ 11017182 w 11017182"/>
              <a:gd name="connsiteY1" fmla="*/ 5509360 h 5509360"/>
              <a:gd name="connsiteX2" fmla="*/ 0 w 11017182"/>
              <a:gd name="connsiteY2" fmla="*/ 5509360 h 550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182" h="5509360">
                <a:moveTo>
                  <a:pt x="5507823" y="0"/>
                </a:moveTo>
                <a:lnTo>
                  <a:pt x="11017182" y="5509360"/>
                </a:lnTo>
                <a:lnTo>
                  <a:pt x="0" y="5509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任意多边形 46"/>
          <p:cNvSpPr/>
          <p:nvPr/>
        </p:nvSpPr>
        <p:spPr bwMode="auto">
          <a:xfrm>
            <a:off x="2277280" y="2473120"/>
            <a:ext cx="8768287" cy="4384881"/>
          </a:xfrm>
          <a:custGeom>
            <a:avLst/>
            <a:gdLst>
              <a:gd name="connsiteX0" fmla="*/ 4384881 w 8768287"/>
              <a:gd name="connsiteY0" fmla="*/ 0 h 4384881"/>
              <a:gd name="connsiteX1" fmla="*/ 8768287 w 8768287"/>
              <a:gd name="connsiteY1" fmla="*/ 4384881 h 4384881"/>
              <a:gd name="connsiteX2" fmla="*/ 0 w 8768287"/>
              <a:gd name="connsiteY2" fmla="*/ 4384881 h 438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8287" h="4384881">
                <a:moveTo>
                  <a:pt x="4384881" y="0"/>
                </a:moveTo>
                <a:lnTo>
                  <a:pt x="8768287" y="4384881"/>
                </a:lnTo>
                <a:lnTo>
                  <a:pt x="0" y="4384881"/>
                </a:ln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>
            <a:off x="3393592" y="3580763"/>
            <a:ext cx="6592911" cy="3297149"/>
          </a:xfrm>
          <a:custGeom>
            <a:avLst/>
            <a:gdLst>
              <a:gd name="connsiteX0" fmla="*/ 3295763 w 6592911"/>
              <a:gd name="connsiteY0" fmla="*/ 0 h 3297149"/>
              <a:gd name="connsiteX1" fmla="*/ 6592911 w 6592911"/>
              <a:gd name="connsiteY1" fmla="*/ 3297149 h 3297149"/>
              <a:gd name="connsiteX2" fmla="*/ 0 w 6592911"/>
              <a:gd name="connsiteY2" fmla="*/ 3297149 h 32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2911" h="3297149">
                <a:moveTo>
                  <a:pt x="3295763" y="0"/>
                </a:moveTo>
                <a:lnTo>
                  <a:pt x="6592911" y="3297149"/>
                </a:lnTo>
                <a:lnTo>
                  <a:pt x="0" y="3297149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Freeform 563"/>
          <p:cNvSpPr/>
          <p:nvPr/>
        </p:nvSpPr>
        <p:spPr bwMode="auto">
          <a:xfrm>
            <a:off x="31038" y="1838"/>
            <a:ext cx="12229630" cy="170877"/>
          </a:xfrm>
          <a:custGeom>
            <a:avLst/>
            <a:gdLst>
              <a:gd name="T0" fmla="*/ 6656 w 6656"/>
              <a:gd name="T1" fmla="*/ 0 h 93"/>
              <a:gd name="T2" fmla="*/ 0 w 6656"/>
              <a:gd name="T3" fmla="*/ 0 h 93"/>
              <a:gd name="T4" fmla="*/ 0 w 6656"/>
              <a:gd name="T5" fmla="*/ 93 h 93"/>
              <a:gd name="T6" fmla="*/ 3065 w 6656"/>
              <a:gd name="T7" fmla="*/ 93 h 93"/>
              <a:gd name="T8" fmla="*/ 3150 w 6656"/>
              <a:gd name="T9" fmla="*/ 8 h 93"/>
              <a:gd name="T10" fmla="*/ 3160 w 6656"/>
              <a:gd name="T11" fmla="*/ 8 h 93"/>
              <a:gd name="T12" fmla="*/ 4008 w 6656"/>
              <a:gd name="T13" fmla="*/ 8 h 93"/>
              <a:gd name="T14" fmla="*/ 4008 w 6656"/>
              <a:gd name="T15" fmla="*/ 8 h 93"/>
              <a:gd name="T16" fmla="*/ 4056 w 6656"/>
              <a:gd name="T17" fmla="*/ 8 h 93"/>
              <a:gd name="T18" fmla="*/ 4105 w 6656"/>
              <a:gd name="T19" fmla="*/ 8 h 93"/>
              <a:gd name="T20" fmla="*/ 4667 w 6656"/>
              <a:gd name="T21" fmla="*/ 8 h 93"/>
              <a:gd name="T22" fmla="*/ 4717 w 6656"/>
              <a:gd name="T23" fmla="*/ 8 h 93"/>
              <a:gd name="T24" fmla="*/ 5280 w 6656"/>
              <a:gd name="T25" fmla="*/ 8 h 93"/>
              <a:gd name="T26" fmla="*/ 5329 w 6656"/>
              <a:gd name="T27" fmla="*/ 8 h 93"/>
              <a:gd name="T28" fmla="*/ 5841 w 6656"/>
              <a:gd name="T29" fmla="*/ 8 h 93"/>
              <a:gd name="T30" fmla="*/ 5891 w 6656"/>
              <a:gd name="T31" fmla="*/ 8 h 93"/>
              <a:gd name="T32" fmla="*/ 5977 w 6656"/>
              <a:gd name="T33" fmla="*/ 93 h 93"/>
              <a:gd name="T34" fmla="*/ 6656 w 6656"/>
              <a:gd name="T35" fmla="*/ 93 h 93"/>
              <a:gd name="T36" fmla="*/ 6656 w 6656"/>
              <a:gd name="T3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56" h="93">
                <a:moveTo>
                  <a:pt x="6656" y="0"/>
                </a:moveTo>
                <a:lnTo>
                  <a:pt x="0" y="0"/>
                </a:lnTo>
                <a:lnTo>
                  <a:pt x="0" y="93"/>
                </a:lnTo>
                <a:lnTo>
                  <a:pt x="3065" y="93"/>
                </a:lnTo>
                <a:lnTo>
                  <a:pt x="3150" y="8"/>
                </a:lnTo>
                <a:lnTo>
                  <a:pt x="3160" y="8"/>
                </a:lnTo>
                <a:lnTo>
                  <a:pt x="4008" y="8"/>
                </a:lnTo>
                <a:lnTo>
                  <a:pt x="4008" y="8"/>
                </a:lnTo>
                <a:lnTo>
                  <a:pt x="4056" y="8"/>
                </a:lnTo>
                <a:lnTo>
                  <a:pt x="4105" y="8"/>
                </a:lnTo>
                <a:lnTo>
                  <a:pt x="4667" y="8"/>
                </a:lnTo>
                <a:lnTo>
                  <a:pt x="4717" y="8"/>
                </a:lnTo>
                <a:lnTo>
                  <a:pt x="5280" y="8"/>
                </a:lnTo>
                <a:lnTo>
                  <a:pt x="5329" y="8"/>
                </a:lnTo>
                <a:lnTo>
                  <a:pt x="5841" y="8"/>
                </a:lnTo>
                <a:lnTo>
                  <a:pt x="5891" y="8"/>
                </a:lnTo>
                <a:lnTo>
                  <a:pt x="5977" y="93"/>
                </a:lnTo>
                <a:lnTo>
                  <a:pt x="6656" y="93"/>
                </a:lnTo>
                <a:lnTo>
                  <a:pt x="66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Rectangle 104"/>
          <p:cNvSpPr>
            <a:spLocks noChangeArrowheads="1"/>
          </p:cNvSpPr>
          <p:nvPr/>
        </p:nvSpPr>
        <p:spPr bwMode="auto">
          <a:xfrm>
            <a:off x="738541" y="1013206"/>
            <a:ext cx="10850563" cy="5324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295188" y="2164648"/>
            <a:ext cx="3766386" cy="2754703"/>
            <a:chOff x="1473837" y="1849704"/>
            <a:chExt cx="4339825" cy="3174111"/>
          </a:xfrm>
        </p:grpSpPr>
        <p:sp>
          <p:nvSpPr>
            <p:cNvPr id="17" name="Rectangle 106"/>
            <p:cNvSpPr>
              <a:spLocks noChangeArrowheads="1"/>
            </p:cNvSpPr>
            <p:nvPr/>
          </p:nvSpPr>
          <p:spPr bwMode="auto">
            <a:xfrm>
              <a:off x="1473837" y="1849704"/>
              <a:ext cx="4339825" cy="3174111"/>
            </a:xfrm>
            <a:prstGeom prst="rect">
              <a:avLst/>
            </a:prstGeom>
            <a:solidFill>
              <a:srgbClr val="3170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Rectangle 113"/>
            <p:cNvSpPr>
              <a:spLocks noChangeArrowheads="1"/>
            </p:cNvSpPr>
            <p:nvPr/>
          </p:nvSpPr>
          <p:spPr bwMode="auto">
            <a:xfrm>
              <a:off x="1592215" y="1960056"/>
              <a:ext cx="4105076" cy="2943376"/>
            </a:xfrm>
            <a:prstGeom prst="rect">
              <a:avLst/>
            </a:prstGeom>
            <a:blipFill>
              <a:blip r:embed="rId2"/>
              <a:srcRect/>
              <a:stretch>
                <a:fillRect l="-3788" r="-3763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398993" y="4321635"/>
            <a:ext cx="1902747" cy="307778"/>
            <a:chOff x="4654427" y="4718860"/>
            <a:chExt cx="1906792" cy="308477"/>
          </a:xfrm>
        </p:grpSpPr>
        <p:grpSp>
          <p:nvGrpSpPr>
            <p:cNvPr id="73" name="组合 72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75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3170A7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6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rgbClr val="2E317C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170A7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4941455" y="4718860"/>
              <a:ext cx="1619764" cy="308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dirty="0">
                  <a:solidFill>
                    <a:srgbClr val="3170A7"/>
                  </a:solidFill>
                  <a:latin typeface="Arial" panose="020B0604020202020204"/>
                  <a:cs typeface="微软雅黑" panose="020B0503020204020204" pitchFamily="34" charset="-122"/>
                  <a:sym typeface="Arial" panose="020B0604020202020204" pitchFamily="34" charset="0"/>
                </a:rPr>
                <a:t>演讲人：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170A7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郑紫阳</a:t>
              </a:r>
            </a:p>
          </p:txBody>
        </p:sp>
      </p:grpSp>
      <p:sp>
        <p:nvSpPr>
          <p:cNvPr id="82" name="TextBox 1"/>
          <p:cNvSpPr txBox="1"/>
          <p:nvPr/>
        </p:nvSpPr>
        <p:spPr>
          <a:xfrm>
            <a:off x="5265987" y="2157292"/>
            <a:ext cx="7487317" cy="1754298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solidFill>
                  <a:srgbClr val="3170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出国与保研</a:t>
            </a:r>
            <a:endParaRPr lang="en-US" altLang="zh-CN" sz="5400" b="1" dirty="0">
              <a:solidFill>
                <a:srgbClr val="3170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400" b="1" dirty="0">
                <a:solidFill>
                  <a:srgbClr val="3170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经验分享</a:t>
            </a:r>
          </a:p>
        </p:txBody>
      </p:sp>
    </p:spTree>
    <p:extLst>
      <p:ext uri="{BB962C8B-B14F-4D97-AF65-F5344CB8AC3E}">
        <p14:creationId xmlns:p14="http://schemas.microsoft.com/office/powerpoint/2010/main" val="425165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54"/>
          <p:cNvSpPr/>
          <p:nvPr/>
        </p:nvSpPr>
        <p:spPr bwMode="auto">
          <a:xfrm>
            <a:off x="6327" y="76735"/>
            <a:ext cx="12167159" cy="6587023"/>
          </a:xfrm>
          <a:custGeom>
            <a:avLst/>
            <a:gdLst>
              <a:gd name="T0" fmla="*/ 6622 w 6622"/>
              <a:gd name="T1" fmla="*/ 3585 h 3585"/>
              <a:gd name="T2" fmla="*/ 6622 w 6622"/>
              <a:gd name="T3" fmla="*/ 3038 h 3585"/>
              <a:gd name="T4" fmla="*/ 3584 w 6622"/>
              <a:gd name="T5" fmla="*/ 0 h 3585"/>
              <a:gd name="T6" fmla="*/ 0 w 6622"/>
              <a:gd name="T7" fmla="*/ 3585 h 3585"/>
              <a:gd name="T8" fmla="*/ 6622 w 6622"/>
              <a:gd name="T9" fmla="*/ 3585 h 3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2" h="3585">
                <a:moveTo>
                  <a:pt x="6622" y="3585"/>
                </a:moveTo>
                <a:lnTo>
                  <a:pt x="6622" y="3038"/>
                </a:lnTo>
                <a:lnTo>
                  <a:pt x="3584" y="0"/>
                </a:lnTo>
                <a:lnTo>
                  <a:pt x="0" y="3585"/>
                </a:lnTo>
                <a:lnTo>
                  <a:pt x="6622" y="3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Freeform 556"/>
          <p:cNvSpPr>
            <a:spLocks noEditPoints="1"/>
          </p:cNvSpPr>
          <p:nvPr/>
        </p:nvSpPr>
        <p:spPr bwMode="auto">
          <a:xfrm>
            <a:off x="1112433" y="1147931"/>
            <a:ext cx="11031655" cy="5515828"/>
          </a:xfrm>
          <a:custGeom>
            <a:avLst/>
            <a:gdLst>
              <a:gd name="T0" fmla="*/ 9 w 6004"/>
              <a:gd name="T1" fmla="*/ 3002 h 3002"/>
              <a:gd name="T2" fmla="*/ 2982 w 6004"/>
              <a:gd name="T3" fmla="*/ 29 h 3002"/>
              <a:gd name="T4" fmla="*/ 5954 w 6004"/>
              <a:gd name="T5" fmla="*/ 3002 h 3002"/>
              <a:gd name="T6" fmla="*/ 9 w 6004"/>
              <a:gd name="T7" fmla="*/ 3002 h 3002"/>
              <a:gd name="T8" fmla="*/ 3002 w 6004"/>
              <a:gd name="T9" fmla="*/ 0 h 3002"/>
              <a:gd name="T10" fmla="*/ 0 w 6004"/>
              <a:gd name="T11" fmla="*/ 3002 h 3002"/>
              <a:gd name="T12" fmla="*/ 6004 w 6004"/>
              <a:gd name="T13" fmla="*/ 3002 h 3002"/>
              <a:gd name="T14" fmla="*/ 3002 w 6004"/>
              <a:gd name="T15" fmla="*/ 0 h 3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04" h="3002">
                <a:moveTo>
                  <a:pt x="9" y="3002"/>
                </a:moveTo>
                <a:lnTo>
                  <a:pt x="2982" y="29"/>
                </a:lnTo>
                <a:lnTo>
                  <a:pt x="5954" y="3002"/>
                </a:lnTo>
                <a:lnTo>
                  <a:pt x="9" y="3002"/>
                </a:lnTo>
                <a:moveTo>
                  <a:pt x="3002" y="0"/>
                </a:moveTo>
                <a:lnTo>
                  <a:pt x="0" y="3002"/>
                </a:lnTo>
                <a:lnTo>
                  <a:pt x="6004" y="3002"/>
                </a:lnTo>
                <a:lnTo>
                  <a:pt x="30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Freeform 558"/>
          <p:cNvSpPr/>
          <p:nvPr/>
        </p:nvSpPr>
        <p:spPr bwMode="auto">
          <a:xfrm>
            <a:off x="1128970" y="1201214"/>
            <a:ext cx="10923250" cy="5462544"/>
          </a:xfrm>
          <a:custGeom>
            <a:avLst/>
            <a:gdLst>
              <a:gd name="T0" fmla="*/ 5945 w 5945"/>
              <a:gd name="T1" fmla="*/ 2973 h 2973"/>
              <a:gd name="T2" fmla="*/ 2973 w 5945"/>
              <a:gd name="T3" fmla="*/ 0 h 2973"/>
              <a:gd name="T4" fmla="*/ 0 w 5945"/>
              <a:gd name="T5" fmla="*/ 2973 h 2973"/>
              <a:gd name="T6" fmla="*/ 5945 w 5945"/>
              <a:gd name="T7" fmla="*/ 2973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45" h="2973">
                <a:moveTo>
                  <a:pt x="5945" y="2973"/>
                </a:moveTo>
                <a:lnTo>
                  <a:pt x="2973" y="0"/>
                </a:lnTo>
                <a:lnTo>
                  <a:pt x="0" y="2973"/>
                </a:lnTo>
                <a:lnTo>
                  <a:pt x="5945" y="29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Freeform 560"/>
          <p:cNvSpPr/>
          <p:nvPr/>
        </p:nvSpPr>
        <p:spPr bwMode="auto">
          <a:xfrm>
            <a:off x="2198327" y="2233824"/>
            <a:ext cx="8858030" cy="4429934"/>
          </a:xfrm>
          <a:custGeom>
            <a:avLst/>
            <a:gdLst>
              <a:gd name="T0" fmla="*/ 2411 w 4821"/>
              <a:gd name="T1" fmla="*/ 0 h 2411"/>
              <a:gd name="T2" fmla="*/ 0 w 4821"/>
              <a:gd name="T3" fmla="*/ 2411 h 2411"/>
              <a:gd name="T4" fmla="*/ 4821 w 4821"/>
              <a:gd name="T5" fmla="*/ 2411 h 2411"/>
              <a:gd name="T6" fmla="*/ 2411 w 4821"/>
              <a:gd name="T7" fmla="*/ 0 h 2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21" h="2411">
                <a:moveTo>
                  <a:pt x="2411" y="0"/>
                </a:moveTo>
                <a:lnTo>
                  <a:pt x="0" y="2411"/>
                </a:lnTo>
                <a:lnTo>
                  <a:pt x="4821" y="2411"/>
                </a:lnTo>
                <a:lnTo>
                  <a:pt x="24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Freeform 535"/>
          <p:cNvSpPr/>
          <p:nvPr/>
        </p:nvSpPr>
        <p:spPr bwMode="auto">
          <a:xfrm flipH="1">
            <a:off x="7305901" y="41769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987 h 2880"/>
              <a:gd name="T8" fmla="*/ 659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987"/>
                </a:lnTo>
                <a:lnTo>
                  <a:pt x="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1DE4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7201" y="16537"/>
            <a:ext cx="12173629" cy="6858000"/>
          </a:xfrm>
          <a:custGeom>
            <a:avLst/>
            <a:gdLst>
              <a:gd name="connsiteX0" fmla="*/ 0 w 12173629"/>
              <a:gd name="connsiteY0" fmla="*/ 0 h 6858000"/>
              <a:gd name="connsiteX1" fmla="*/ 12173629 w 12173629"/>
              <a:gd name="connsiteY1" fmla="*/ 0 h 6858000"/>
              <a:gd name="connsiteX2" fmla="*/ 12173629 w 12173629"/>
              <a:gd name="connsiteY2" fmla="*/ 6858000 h 6858000"/>
              <a:gd name="connsiteX3" fmla="*/ 0 w 121736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3629" h="6858000">
                <a:moveTo>
                  <a:pt x="0" y="0"/>
                </a:moveTo>
                <a:lnTo>
                  <a:pt x="12173629" y="0"/>
                </a:lnTo>
                <a:lnTo>
                  <a:pt x="121736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170A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Freeform 526"/>
          <p:cNvSpPr/>
          <p:nvPr/>
        </p:nvSpPr>
        <p:spPr bwMode="auto">
          <a:xfrm>
            <a:off x="10921215" y="172714"/>
            <a:ext cx="1335779" cy="1337616"/>
          </a:xfrm>
          <a:custGeom>
            <a:avLst/>
            <a:gdLst>
              <a:gd name="T0" fmla="*/ 50 w 727"/>
              <a:gd name="T1" fmla="*/ 0 h 728"/>
              <a:gd name="T2" fmla="*/ 0 w 727"/>
              <a:gd name="T3" fmla="*/ 0 h 728"/>
              <a:gd name="T4" fmla="*/ 727 w 727"/>
              <a:gd name="T5" fmla="*/ 728 h 728"/>
              <a:gd name="T6" fmla="*/ 727 w 727"/>
              <a:gd name="T7" fmla="*/ 678 h 728"/>
              <a:gd name="T8" fmla="*/ 50 w 727"/>
              <a:gd name="T9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728">
                <a:moveTo>
                  <a:pt x="50" y="0"/>
                </a:moveTo>
                <a:lnTo>
                  <a:pt x="0" y="0"/>
                </a:lnTo>
                <a:lnTo>
                  <a:pt x="727" y="728"/>
                </a:lnTo>
                <a:lnTo>
                  <a:pt x="727" y="678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>
            <a:off x="7425238" y="10487"/>
            <a:ext cx="4809391" cy="5340686"/>
          </a:xfrm>
          <a:custGeom>
            <a:avLst/>
            <a:gdLst>
              <a:gd name="connsiteX0" fmla="*/ 0 w 4809391"/>
              <a:gd name="connsiteY0" fmla="*/ 0 h 5291667"/>
              <a:gd name="connsiteX1" fmla="*/ 3367926 w 4809391"/>
              <a:gd name="connsiteY1" fmla="*/ 0 h 5291667"/>
              <a:gd name="connsiteX2" fmla="*/ 4809391 w 4809391"/>
              <a:gd name="connsiteY2" fmla="*/ 1441466 h 5291667"/>
              <a:gd name="connsiteX3" fmla="*/ 4809391 w 4809391"/>
              <a:gd name="connsiteY3" fmla="*/ 5291667 h 5291667"/>
              <a:gd name="connsiteX4" fmla="*/ 0 w 48093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391" h="5291667">
                <a:moveTo>
                  <a:pt x="0" y="0"/>
                </a:moveTo>
                <a:lnTo>
                  <a:pt x="3367926" y="0"/>
                </a:lnTo>
                <a:lnTo>
                  <a:pt x="4809391" y="1441466"/>
                </a:lnTo>
                <a:lnTo>
                  <a:pt x="48093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Freeform 528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813 h 2880"/>
              <a:gd name="T8" fmla="*/ 1833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813"/>
                </a:lnTo>
                <a:lnTo>
                  <a:pt x="183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Freeform 530"/>
          <p:cNvSpPr/>
          <p:nvPr/>
        </p:nvSpPr>
        <p:spPr bwMode="auto">
          <a:xfrm>
            <a:off x="9888605" y="172714"/>
            <a:ext cx="2368389" cy="2370226"/>
          </a:xfrm>
          <a:custGeom>
            <a:avLst/>
            <a:gdLst>
              <a:gd name="T0" fmla="*/ 49 w 1289"/>
              <a:gd name="T1" fmla="*/ 0 h 1290"/>
              <a:gd name="T2" fmla="*/ 0 w 1289"/>
              <a:gd name="T3" fmla="*/ 0 h 1290"/>
              <a:gd name="T4" fmla="*/ 1289 w 1289"/>
              <a:gd name="T5" fmla="*/ 1290 h 1290"/>
              <a:gd name="T6" fmla="*/ 1289 w 1289"/>
              <a:gd name="T7" fmla="*/ 1240 h 1290"/>
              <a:gd name="T8" fmla="*/ 49 w 1289"/>
              <a:gd name="T9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9" h="1290">
                <a:moveTo>
                  <a:pt x="49" y="0"/>
                </a:moveTo>
                <a:lnTo>
                  <a:pt x="0" y="0"/>
                </a:lnTo>
                <a:lnTo>
                  <a:pt x="1289" y="1290"/>
                </a:lnTo>
                <a:lnTo>
                  <a:pt x="1289" y="1240"/>
                </a:lnTo>
                <a:lnTo>
                  <a:pt x="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任意多边形 27"/>
          <p:cNvSpPr/>
          <p:nvPr/>
        </p:nvSpPr>
        <p:spPr bwMode="auto">
          <a:xfrm>
            <a:off x="7425601" y="27023"/>
            <a:ext cx="4809391" cy="5340686"/>
          </a:xfrm>
          <a:custGeom>
            <a:avLst/>
            <a:gdLst>
              <a:gd name="connsiteX0" fmla="*/ 0 w 4809391"/>
              <a:gd name="connsiteY0" fmla="*/ 0 h 5291667"/>
              <a:gd name="connsiteX1" fmla="*/ 2337153 w 4809391"/>
              <a:gd name="connsiteY1" fmla="*/ 0 h 5291667"/>
              <a:gd name="connsiteX2" fmla="*/ 4809391 w 4809391"/>
              <a:gd name="connsiteY2" fmla="*/ 2474038 h 5291667"/>
              <a:gd name="connsiteX3" fmla="*/ 4809391 w 4809391"/>
              <a:gd name="connsiteY3" fmla="*/ 5291667 h 5291667"/>
              <a:gd name="connsiteX4" fmla="*/ 0 w 48093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391" h="5291667">
                <a:moveTo>
                  <a:pt x="0" y="0"/>
                </a:moveTo>
                <a:lnTo>
                  <a:pt x="2337153" y="0"/>
                </a:lnTo>
                <a:lnTo>
                  <a:pt x="4809391" y="2474038"/>
                </a:lnTo>
                <a:lnTo>
                  <a:pt x="48093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Freeform 532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375 h 2880"/>
              <a:gd name="T8" fmla="*/ 1272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375"/>
                </a:lnTo>
                <a:lnTo>
                  <a:pt x="127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Freeform 534"/>
          <p:cNvSpPr/>
          <p:nvPr/>
        </p:nvSpPr>
        <p:spPr bwMode="auto">
          <a:xfrm>
            <a:off x="8764126" y="172714"/>
            <a:ext cx="3492868" cy="3494705"/>
          </a:xfrm>
          <a:custGeom>
            <a:avLst/>
            <a:gdLst>
              <a:gd name="T0" fmla="*/ 50 w 1901"/>
              <a:gd name="T1" fmla="*/ 0 h 1902"/>
              <a:gd name="T2" fmla="*/ 0 w 1901"/>
              <a:gd name="T3" fmla="*/ 0 h 1902"/>
              <a:gd name="T4" fmla="*/ 1901 w 1901"/>
              <a:gd name="T5" fmla="*/ 1902 h 1902"/>
              <a:gd name="T6" fmla="*/ 1901 w 1901"/>
              <a:gd name="T7" fmla="*/ 1853 h 1902"/>
              <a:gd name="T8" fmla="*/ 50 w 1901"/>
              <a:gd name="T9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1" h="1902">
                <a:moveTo>
                  <a:pt x="50" y="0"/>
                </a:moveTo>
                <a:lnTo>
                  <a:pt x="0" y="0"/>
                </a:lnTo>
                <a:lnTo>
                  <a:pt x="1901" y="1902"/>
                </a:lnTo>
                <a:lnTo>
                  <a:pt x="1901" y="1853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Freeform 536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987 h 2880"/>
              <a:gd name="T8" fmla="*/ 659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987"/>
                </a:lnTo>
                <a:lnTo>
                  <a:pt x="65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Freeform 540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2598 h 2880"/>
              <a:gd name="T8" fmla="*/ 48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2598"/>
                </a:lnTo>
                <a:lnTo>
                  <a:pt x="4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Freeform 541"/>
          <p:cNvSpPr/>
          <p:nvPr/>
        </p:nvSpPr>
        <p:spPr bwMode="auto">
          <a:xfrm>
            <a:off x="7395276" y="1014236"/>
            <a:ext cx="4293968" cy="4293968"/>
          </a:xfrm>
          <a:custGeom>
            <a:avLst/>
            <a:gdLst>
              <a:gd name="T0" fmla="*/ 0 w 2337"/>
              <a:gd name="T1" fmla="*/ 0 h 2337"/>
              <a:gd name="T2" fmla="*/ 0 w 2337"/>
              <a:gd name="T3" fmla="*/ 2337 h 2337"/>
              <a:gd name="T4" fmla="*/ 2337 w 2337"/>
              <a:gd name="T5" fmla="*/ 2337 h 2337"/>
              <a:gd name="T6" fmla="*/ 0 w 2337"/>
              <a:gd name="T7" fmla="*/ 0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7" h="2337">
                <a:moveTo>
                  <a:pt x="0" y="0"/>
                </a:moveTo>
                <a:lnTo>
                  <a:pt x="0" y="2337"/>
                </a:lnTo>
                <a:lnTo>
                  <a:pt x="2337" y="2337"/>
                </a:lnTo>
                <a:lnTo>
                  <a:pt x="0" y="0"/>
                </a:lnTo>
                <a:close/>
              </a:path>
            </a:pathLst>
          </a:custGeom>
          <a:solidFill>
            <a:srgbClr val="F1DE4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Freeform 542"/>
          <p:cNvSpPr/>
          <p:nvPr/>
        </p:nvSpPr>
        <p:spPr bwMode="auto">
          <a:xfrm>
            <a:off x="7395276" y="1014236"/>
            <a:ext cx="4293968" cy="4293968"/>
          </a:xfrm>
          <a:custGeom>
            <a:avLst/>
            <a:gdLst>
              <a:gd name="T0" fmla="*/ 0 w 2337"/>
              <a:gd name="T1" fmla="*/ 0 h 2337"/>
              <a:gd name="T2" fmla="*/ 0 w 2337"/>
              <a:gd name="T3" fmla="*/ 2337 h 2337"/>
              <a:gd name="T4" fmla="*/ 2337 w 2337"/>
              <a:gd name="T5" fmla="*/ 2337 h 2337"/>
              <a:gd name="T6" fmla="*/ 0 w 2337"/>
              <a:gd name="T7" fmla="*/ 0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7" h="2337">
                <a:moveTo>
                  <a:pt x="0" y="0"/>
                </a:moveTo>
                <a:lnTo>
                  <a:pt x="0" y="2337"/>
                </a:lnTo>
                <a:lnTo>
                  <a:pt x="2337" y="233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Freeform 543"/>
          <p:cNvSpPr/>
          <p:nvPr/>
        </p:nvSpPr>
        <p:spPr bwMode="auto">
          <a:xfrm>
            <a:off x="7731516" y="172714"/>
            <a:ext cx="4512616" cy="4512616"/>
          </a:xfrm>
          <a:custGeom>
            <a:avLst/>
            <a:gdLst>
              <a:gd name="T0" fmla="*/ 1 w 2456"/>
              <a:gd name="T1" fmla="*/ 0 h 2456"/>
              <a:gd name="T2" fmla="*/ 0 w 2456"/>
              <a:gd name="T3" fmla="*/ 0 h 2456"/>
              <a:gd name="T4" fmla="*/ 2456 w 2456"/>
              <a:gd name="T5" fmla="*/ 2456 h 2456"/>
              <a:gd name="T6" fmla="*/ 2456 w 2456"/>
              <a:gd name="T7" fmla="*/ 2456 h 2456"/>
              <a:gd name="T8" fmla="*/ 1 w 2456"/>
              <a:gd name="T9" fmla="*/ 0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6" h="2456">
                <a:moveTo>
                  <a:pt x="1" y="0"/>
                </a:moveTo>
                <a:lnTo>
                  <a:pt x="0" y="0"/>
                </a:lnTo>
                <a:lnTo>
                  <a:pt x="2456" y="2456"/>
                </a:lnTo>
                <a:lnTo>
                  <a:pt x="2456" y="2456"/>
                </a:lnTo>
                <a:lnTo>
                  <a:pt x="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Freeform 544"/>
          <p:cNvSpPr/>
          <p:nvPr/>
        </p:nvSpPr>
        <p:spPr bwMode="auto">
          <a:xfrm>
            <a:off x="7731516" y="172714"/>
            <a:ext cx="4512616" cy="4512616"/>
          </a:xfrm>
          <a:custGeom>
            <a:avLst/>
            <a:gdLst>
              <a:gd name="T0" fmla="*/ 1 w 2456"/>
              <a:gd name="T1" fmla="*/ 0 h 2456"/>
              <a:gd name="T2" fmla="*/ 0 w 2456"/>
              <a:gd name="T3" fmla="*/ 0 h 2456"/>
              <a:gd name="T4" fmla="*/ 2456 w 2456"/>
              <a:gd name="T5" fmla="*/ 2456 h 2456"/>
              <a:gd name="T6" fmla="*/ 2456 w 2456"/>
              <a:gd name="T7" fmla="*/ 2456 h 2456"/>
              <a:gd name="T8" fmla="*/ 1 w 2456"/>
              <a:gd name="T9" fmla="*/ 0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6" h="2456">
                <a:moveTo>
                  <a:pt x="1" y="0"/>
                </a:moveTo>
                <a:lnTo>
                  <a:pt x="0" y="0"/>
                </a:lnTo>
                <a:lnTo>
                  <a:pt x="2456" y="2456"/>
                </a:lnTo>
                <a:lnTo>
                  <a:pt x="2456" y="245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Freeform 546"/>
          <p:cNvSpPr/>
          <p:nvPr/>
        </p:nvSpPr>
        <p:spPr bwMode="auto">
          <a:xfrm>
            <a:off x="7643322" y="172714"/>
            <a:ext cx="4600810" cy="4602648"/>
          </a:xfrm>
          <a:custGeom>
            <a:avLst/>
            <a:gdLst>
              <a:gd name="T0" fmla="*/ 48 w 2504"/>
              <a:gd name="T1" fmla="*/ 0 h 2505"/>
              <a:gd name="T2" fmla="*/ 0 w 2504"/>
              <a:gd name="T3" fmla="*/ 0 h 2505"/>
              <a:gd name="T4" fmla="*/ 2504 w 2504"/>
              <a:gd name="T5" fmla="*/ 2505 h 2505"/>
              <a:gd name="T6" fmla="*/ 2504 w 2504"/>
              <a:gd name="T7" fmla="*/ 2456 h 2505"/>
              <a:gd name="T8" fmla="*/ 48 w 2504"/>
              <a:gd name="T9" fmla="*/ 0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4" h="2505">
                <a:moveTo>
                  <a:pt x="48" y="0"/>
                </a:moveTo>
                <a:lnTo>
                  <a:pt x="0" y="0"/>
                </a:lnTo>
                <a:lnTo>
                  <a:pt x="2504" y="2505"/>
                </a:lnTo>
                <a:lnTo>
                  <a:pt x="2504" y="2456"/>
                </a:lnTo>
                <a:lnTo>
                  <a:pt x="4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 bwMode="auto">
          <a:xfrm>
            <a:off x="7556218" y="43559"/>
            <a:ext cx="4656991" cy="5421268"/>
          </a:xfrm>
          <a:custGeom>
            <a:avLst/>
            <a:gdLst>
              <a:gd name="connsiteX0" fmla="*/ 0 w 4656991"/>
              <a:gd name="connsiteY0" fmla="*/ 0 h 5291667"/>
              <a:gd name="connsiteX1" fmla="*/ 1210836 w 4656991"/>
              <a:gd name="connsiteY1" fmla="*/ 0 h 5291667"/>
              <a:gd name="connsiteX2" fmla="*/ 4656991 w 4656991"/>
              <a:gd name="connsiteY2" fmla="*/ 3446155 h 5291667"/>
              <a:gd name="connsiteX3" fmla="*/ 4656991 w 4656991"/>
              <a:gd name="connsiteY3" fmla="*/ 5291667 h 5291667"/>
              <a:gd name="connsiteX4" fmla="*/ 0 w 46569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991" h="5291667">
                <a:moveTo>
                  <a:pt x="0" y="0"/>
                </a:moveTo>
                <a:lnTo>
                  <a:pt x="1210836" y="0"/>
                </a:lnTo>
                <a:lnTo>
                  <a:pt x="4656991" y="3446155"/>
                </a:lnTo>
                <a:lnTo>
                  <a:pt x="46569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 bwMode="auto">
          <a:xfrm>
            <a:off x="49704" y="16538"/>
            <a:ext cx="12169953" cy="6841463"/>
          </a:xfrm>
          <a:custGeom>
            <a:avLst/>
            <a:gdLst>
              <a:gd name="connsiteX0" fmla="*/ 5803581 w 12169953"/>
              <a:gd name="connsiteY0" fmla="*/ 0 h 6841463"/>
              <a:gd name="connsiteX1" fmla="*/ 7452361 w 12169953"/>
              <a:gd name="connsiteY1" fmla="*/ 0 h 6841463"/>
              <a:gd name="connsiteX2" fmla="*/ 11777236 w 12169953"/>
              <a:gd name="connsiteY2" fmla="*/ 4326060 h 6841463"/>
              <a:gd name="connsiteX3" fmla="*/ 12169953 w 12169953"/>
              <a:gd name="connsiteY3" fmla="*/ 4718884 h 6841463"/>
              <a:gd name="connsiteX4" fmla="*/ 12169953 w 12169953"/>
              <a:gd name="connsiteY4" fmla="*/ 6841463 h 6841463"/>
              <a:gd name="connsiteX5" fmla="*/ 0 w 12169953"/>
              <a:gd name="connsiteY5" fmla="*/ 6841463 h 6841463"/>
              <a:gd name="connsiteX6" fmla="*/ 0 w 12169953"/>
              <a:gd name="connsiteY6" fmla="*/ 6784409 h 6841463"/>
              <a:gd name="connsiteX7" fmla="*/ 0 w 12169953"/>
              <a:gd name="connsiteY7" fmla="*/ 5803604 h 6841463"/>
              <a:gd name="connsiteX8" fmla="*/ 5803581 w 12169953"/>
              <a:gd name="connsiteY8" fmla="*/ 0 h 68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69953" h="6841463">
                <a:moveTo>
                  <a:pt x="5803581" y="0"/>
                </a:moveTo>
                <a:cubicBezTo>
                  <a:pt x="5803581" y="0"/>
                  <a:pt x="5803581" y="0"/>
                  <a:pt x="7452361" y="0"/>
                </a:cubicBezTo>
                <a:cubicBezTo>
                  <a:pt x="7452361" y="0"/>
                  <a:pt x="7452361" y="0"/>
                  <a:pt x="11777236" y="4326060"/>
                </a:cubicBezTo>
                <a:lnTo>
                  <a:pt x="12169953" y="4718884"/>
                </a:lnTo>
                <a:lnTo>
                  <a:pt x="12169953" y="6841463"/>
                </a:lnTo>
                <a:lnTo>
                  <a:pt x="0" y="6841463"/>
                </a:lnTo>
                <a:lnTo>
                  <a:pt x="0" y="6784409"/>
                </a:lnTo>
                <a:cubicBezTo>
                  <a:pt x="0" y="6522551"/>
                  <a:pt x="0" y="6200264"/>
                  <a:pt x="0" y="5803604"/>
                </a:cubicBezTo>
                <a:cubicBezTo>
                  <a:pt x="0" y="5803604"/>
                  <a:pt x="0" y="5803604"/>
                  <a:pt x="5803581" y="0"/>
                </a:cubicBez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 bwMode="auto">
          <a:xfrm>
            <a:off x="19724" y="226000"/>
            <a:ext cx="12209419" cy="6632001"/>
          </a:xfrm>
          <a:custGeom>
            <a:avLst/>
            <a:gdLst>
              <a:gd name="connsiteX0" fmla="*/ 6627971 w 12209419"/>
              <a:gd name="connsiteY0" fmla="*/ 0 h 6632001"/>
              <a:gd name="connsiteX1" fmla="*/ 12209419 w 12209419"/>
              <a:gd name="connsiteY1" fmla="*/ 5581997 h 6632001"/>
              <a:gd name="connsiteX2" fmla="*/ 12209419 w 12209419"/>
              <a:gd name="connsiteY2" fmla="*/ 6596548 h 6632001"/>
              <a:gd name="connsiteX3" fmla="*/ 12209419 w 12209419"/>
              <a:gd name="connsiteY3" fmla="*/ 6632001 h 6632001"/>
              <a:gd name="connsiteX4" fmla="*/ 0 w 12209419"/>
              <a:gd name="connsiteY4" fmla="*/ 6632001 h 6632001"/>
              <a:gd name="connsiteX5" fmla="*/ 0 w 12209419"/>
              <a:gd name="connsiteY5" fmla="*/ 6628622 h 6632001"/>
              <a:gd name="connsiteX6" fmla="*/ 6627971 w 12209419"/>
              <a:gd name="connsiteY6" fmla="*/ 0 h 66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9" h="6632001">
                <a:moveTo>
                  <a:pt x="6627971" y="0"/>
                </a:moveTo>
                <a:cubicBezTo>
                  <a:pt x="6627971" y="0"/>
                  <a:pt x="6627971" y="0"/>
                  <a:pt x="12209419" y="5581997"/>
                </a:cubicBezTo>
                <a:cubicBezTo>
                  <a:pt x="12209419" y="5581997"/>
                  <a:pt x="12209419" y="5581997"/>
                  <a:pt x="12209419" y="6596548"/>
                </a:cubicBezTo>
                <a:lnTo>
                  <a:pt x="12209419" y="6632001"/>
                </a:lnTo>
                <a:lnTo>
                  <a:pt x="0" y="6632001"/>
                </a:lnTo>
                <a:lnTo>
                  <a:pt x="0" y="6628622"/>
                </a:lnTo>
                <a:cubicBezTo>
                  <a:pt x="0" y="6628622"/>
                  <a:pt x="0" y="6628622"/>
                  <a:pt x="6627971" y="0"/>
                </a:cubicBez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任意多边形 43"/>
          <p:cNvSpPr/>
          <p:nvPr/>
        </p:nvSpPr>
        <p:spPr bwMode="auto">
          <a:xfrm>
            <a:off x="1135965" y="1293519"/>
            <a:ext cx="11108167" cy="5564481"/>
          </a:xfrm>
          <a:custGeom>
            <a:avLst/>
            <a:gdLst>
              <a:gd name="connsiteX0" fmla="*/ 5562941 w 11108167"/>
              <a:gd name="connsiteY0" fmla="*/ 0 h 5564481"/>
              <a:gd name="connsiteX1" fmla="*/ 11108167 w 11108167"/>
              <a:gd name="connsiteY1" fmla="*/ 5548901 h 5564481"/>
              <a:gd name="connsiteX2" fmla="*/ 11108167 w 11108167"/>
              <a:gd name="connsiteY2" fmla="*/ 5564481 h 5564481"/>
              <a:gd name="connsiteX3" fmla="*/ 11035552 w 11108167"/>
              <a:gd name="connsiteY3" fmla="*/ 5564481 h 5564481"/>
              <a:gd name="connsiteX4" fmla="*/ 5526194 w 11108167"/>
              <a:gd name="connsiteY4" fmla="*/ 55122 h 5564481"/>
              <a:gd name="connsiteX5" fmla="*/ 18371 w 11108167"/>
              <a:gd name="connsiteY5" fmla="*/ 5564481 h 5564481"/>
              <a:gd name="connsiteX6" fmla="*/ 0 w 11108167"/>
              <a:gd name="connsiteY6" fmla="*/ 5564481 h 556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8167" h="5564481">
                <a:moveTo>
                  <a:pt x="5562941" y="0"/>
                </a:moveTo>
                <a:lnTo>
                  <a:pt x="11108167" y="5548901"/>
                </a:lnTo>
                <a:lnTo>
                  <a:pt x="11108167" y="5564481"/>
                </a:lnTo>
                <a:lnTo>
                  <a:pt x="11035552" y="5564481"/>
                </a:lnTo>
                <a:lnTo>
                  <a:pt x="5526194" y="55122"/>
                </a:lnTo>
                <a:lnTo>
                  <a:pt x="18371" y="5564481"/>
                </a:lnTo>
                <a:lnTo>
                  <a:pt x="0" y="556448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任意多边形 44"/>
          <p:cNvSpPr/>
          <p:nvPr/>
        </p:nvSpPr>
        <p:spPr bwMode="auto">
          <a:xfrm>
            <a:off x="1154336" y="1348640"/>
            <a:ext cx="11017182" cy="5509360"/>
          </a:xfrm>
          <a:custGeom>
            <a:avLst/>
            <a:gdLst>
              <a:gd name="connsiteX0" fmla="*/ 5507823 w 11017182"/>
              <a:gd name="connsiteY0" fmla="*/ 0 h 5509360"/>
              <a:gd name="connsiteX1" fmla="*/ 11017182 w 11017182"/>
              <a:gd name="connsiteY1" fmla="*/ 5509360 h 5509360"/>
              <a:gd name="connsiteX2" fmla="*/ 0 w 11017182"/>
              <a:gd name="connsiteY2" fmla="*/ 5509360 h 550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182" h="5509360">
                <a:moveTo>
                  <a:pt x="5507823" y="0"/>
                </a:moveTo>
                <a:lnTo>
                  <a:pt x="11017182" y="5509360"/>
                </a:lnTo>
                <a:lnTo>
                  <a:pt x="0" y="5509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任意多边形 46"/>
          <p:cNvSpPr/>
          <p:nvPr/>
        </p:nvSpPr>
        <p:spPr bwMode="auto">
          <a:xfrm>
            <a:off x="2277280" y="2473120"/>
            <a:ext cx="8768287" cy="4384881"/>
          </a:xfrm>
          <a:custGeom>
            <a:avLst/>
            <a:gdLst>
              <a:gd name="connsiteX0" fmla="*/ 4384881 w 8768287"/>
              <a:gd name="connsiteY0" fmla="*/ 0 h 4384881"/>
              <a:gd name="connsiteX1" fmla="*/ 8768287 w 8768287"/>
              <a:gd name="connsiteY1" fmla="*/ 4384881 h 4384881"/>
              <a:gd name="connsiteX2" fmla="*/ 0 w 8768287"/>
              <a:gd name="connsiteY2" fmla="*/ 4384881 h 438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8287" h="4384881">
                <a:moveTo>
                  <a:pt x="4384881" y="0"/>
                </a:moveTo>
                <a:lnTo>
                  <a:pt x="8768287" y="4384881"/>
                </a:lnTo>
                <a:lnTo>
                  <a:pt x="0" y="4384881"/>
                </a:ln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>
            <a:off x="3393592" y="3580763"/>
            <a:ext cx="6592911" cy="3297149"/>
          </a:xfrm>
          <a:custGeom>
            <a:avLst/>
            <a:gdLst>
              <a:gd name="connsiteX0" fmla="*/ 3295763 w 6592911"/>
              <a:gd name="connsiteY0" fmla="*/ 0 h 3297149"/>
              <a:gd name="connsiteX1" fmla="*/ 6592911 w 6592911"/>
              <a:gd name="connsiteY1" fmla="*/ 3297149 h 3297149"/>
              <a:gd name="connsiteX2" fmla="*/ 0 w 6592911"/>
              <a:gd name="connsiteY2" fmla="*/ 3297149 h 32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2911" h="3297149">
                <a:moveTo>
                  <a:pt x="3295763" y="0"/>
                </a:moveTo>
                <a:lnTo>
                  <a:pt x="6592911" y="3297149"/>
                </a:lnTo>
                <a:lnTo>
                  <a:pt x="0" y="3297149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Freeform 563"/>
          <p:cNvSpPr/>
          <p:nvPr/>
        </p:nvSpPr>
        <p:spPr bwMode="auto">
          <a:xfrm>
            <a:off x="31038" y="1838"/>
            <a:ext cx="12229630" cy="170877"/>
          </a:xfrm>
          <a:custGeom>
            <a:avLst/>
            <a:gdLst>
              <a:gd name="T0" fmla="*/ 6656 w 6656"/>
              <a:gd name="T1" fmla="*/ 0 h 93"/>
              <a:gd name="T2" fmla="*/ 0 w 6656"/>
              <a:gd name="T3" fmla="*/ 0 h 93"/>
              <a:gd name="T4" fmla="*/ 0 w 6656"/>
              <a:gd name="T5" fmla="*/ 93 h 93"/>
              <a:gd name="T6" fmla="*/ 3065 w 6656"/>
              <a:gd name="T7" fmla="*/ 93 h 93"/>
              <a:gd name="T8" fmla="*/ 3150 w 6656"/>
              <a:gd name="T9" fmla="*/ 8 h 93"/>
              <a:gd name="T10" fmla="*/ 3160 w 6656"/>
              <a:gd name="T11" fmla="*/ 8 h 93"/>
              <a:gd name="T12" fmla="*/ 4008 w 6656"/>
              <a:gd name="T13" fmla="*/ 8 h 93"/>
              <a:gd name="T14" fmla="*/ 4008 w 6656"/>
              <a:gd name="T15" fmla="*/ 8 h 93"/>
              <a:gd name="T16" fmla="*/ 4056 w 6656"/>
              <a:gd name="T17" fmla="*/ 8 h 93"/>
              <a:gd name="T18" fmla="*/ 4105 w 6656"/>
              <a:gd name="T19" fmla="*/ 8 h 93"/>
              <a:gd name="T20" fmla="*/ 4667 w 6656"/>
              <a:gd name="T21" fmla="*/ 8 h 93"/>
              <a:gd name="T22" fmla="*/ 4717 w 6656"/>
              <a:gd name="T23" fmla="*/ 8 h 93"/>
              <a:gd name="T24" fmla="*/ 5280 w 6656"/>
              <a:gd name="T25" fmla="*/ 8 h 93"/>
              <a:gd name="T26" fmla="*/ 5329 w 6656"/>
              <a:gd name="T27" fmla="*/ 8 h 93"/>
              <a:gd name="T28" fmla="*/ 5841 w 6656"/>
              <a:gd name="T29" fmla="*/ 8 h 93"/>
              <a:gd name="T30" fmla="*/ 5891 w 6656"/>
              <a:gd name="T31" fmla="*/ 8 h 93"/>
              <a:gd name="T32" fmla="*/ 5977 w 6656"/>
              <a:gd name="T33" fmla="*/ 93 h 93"/>
              <a:gd name="T34" fmla="*/ 6656 w 6656"/>
              <a:gd name="T35" fmla="*/ 93 h 93"/>
              <a:gd name="T36" fmla="*/ 6656 w 6656"/>
              <a:gd name="T3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56" h="93">
                <a:moveTo>
                  <a:pt x="6656" y="0"/>
                </a:moveTo>
                <a:lnTo>
                  <a:pt x="0" y="0"/>
                </a:lnTo>
                <a:lnTo>
                  <a:pt x="0" y="93"/>
                </a:lnTo>
                <a:lnTo>
                  <a:pt x="3065" y="93"/>
                </a:lnTo>
                <a:lnTo>
                  <a:pt x="3150" y="8"/>
                </a:lnTo>
                <a:lnTo>
                  <a:pt x="3160" y="8"/>
                </a:lnTo>
                <a:lnTo>
                  <a:pt x="4008" y="8"/>
                </a:lnTo>
                <a:lnTo>
                  <a:pt x="4008" y="8"/>
                </a:lnTo>
                <a:lnTo>
                  <a:pt x="4056" y="8"/>
                </a:lnTo>
                <a:lnTo>
                  <a:pt x="4105" y="8"/>
                </a:lnTo>
                <a:lnTo>
                  <a:pt x="4667" y="8"/>
                </a:lnTo>
                <a:lnTo>
                  <a:pt x="4717" y="8"/>
                </a:lnTo>
                <a:lnTo>
                  <a:pt x="5280" y="8"/>
                </a:lnTo>
                <a:lnTo>
                  <a:pt x="5329" y="8"/>
                </a:lnTo>
                <a:lnTo>
                  <a:pt x="5841" y="8"/>
                </a:lnTo>
                <a:lnTo>
                  <a:pt x="5891" y="8"/>
                </a:lnTo>
                <a:lnTo>
                  <a:pt x="5977" y="93"/>
                </a:lnTo>
                <a:lnTo>
                  <a:pt x="6656" y="93"/>
                </a:lnTo>
                <a:lnTo>
                  <a:pt x="66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Rectangle 104"/>
          <p:cNvSpPr>
            <a:spLocks noChangeArrowheads="1"/>
          </p:cNvSpPr>
          <p:nvPr/>
        </p:nvSpPr>
        <p:spPr bwMode="auto">
          <a:xfrm>
            <a:off x="759631" y="1004939"/>
            <a:ext cx="10850563" cy="5324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3194693" y="2739222"/>
            <a:ext cx="2216612" cy="1621212"/>
            <a:chOff x="1473837" y="1849704"/>
            <a:chExt cx="4339825" cy="3174111"/>
          </a:xfrm>
        </p:grpSpPr>
        <p:sp>
          <p:nvSpPr>
            <p:cNvPr id="17" name="Rectangle 106"/>
            <p:cNvSpPr>
              <a:spLocks noChangeArrowheads="1"/>
            </p:cNvSpPr>
            <p:nvPr/>
          </p:nvSpPr>
          <p:spPr bwMode="auto">
            <a:xfrm>
              <a:off x="1473837" y="1849704"/>
              <a:ext cx="4339825" cy="3174111"/>
            </a:xfrm>
            <a:prstGeom prst="rect">
              <a:avLst/>
            </a:prstGeom>
            <a:solidFill>
              <a:srgbClr val="3170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Rectangle 113"/>
            <p:cNvSpPr>
              <a:spLocks noChangeArrowheads="1"/>
            </p:cNvSpPr>
            <p:nvPr/>
          </p:nvSpPr>
          <p:spPr bwMode="auto">
            <a:xfrm>
              <a:off x="1592215" y="1960057"/>
              <a:ext cx="4105076" cy="2943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43719" y="3169048"/>
            <a:ext cx="186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第三章</a:t>
            </a:r>
          </a:p>
        </p:txBody>
      </p:sp>
      <p:sp>
        <p:nvSpPr>
          <p:cNvPr id="51" name="ïṡḻíḍ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000654" y="3078407"/>
            <a:ext cx="3975229" cy="79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4378">
              <a:spcBef>
                <a:spcPct val="0"/>
              </a:spcBef>
              <a:defRPr/>
            </a:pPr>
            <a:r>
              <a:rPr lang="zh-CN" altLang="en-US" sz="4000" b="1" dirty="0">
                <a:latin typeface="+mj-ea"/>
              </a:rPr>
              <a:t>网申流程</a:t>
            </a:r>
          </a:p>
        </p:txBody>
      </p:sp>
    </p:spTree>
    <p:extLst>
      <p:ext uri="{BB962C8B-B14F-4D97-AF65-F5344CB8AC3E}">
        <p14:creationId xmlns:p14="http://schemas.microsoft.com/office/powerpoint/2010/main" val="255545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F3F6D0-2B37-9DED-EC76-9A2586C9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46" y="1027906"/>
            <a:ext cx="2088061" cy="5220152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D0C7F5CD-347A-CF9E-D5B7-7C1EE4FBEAC1}"/>
              </a:ext>
            </a:extLst>
          </p:cNvPr>
          <p:cNvSpPr txBox="1">
            <a:spLocks/>
          </p:cNvSpPr>
          <p:nvPr/>
        </p:nvSpPr>
        <p:spPr>
          <a:xfrm>
            <a:off x="1770530" y="2975201"/>
            <a:ext cx="10515600" cy="6627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整体流程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4ABDFD-467E-2814-7388-9D425D526702}"/>
              </a:ext>
            </a:extLst>
          </p:cNvPr>
          <p:cNvSpPr txBox="1"/>
          <p:nvPr/>
        </p:nvSpPr>
        <p:spPr>
          <a:xfrm>
            <a:off x="7914951" y="1949071"/>
            <a:ext cx="61453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个人信息</a:t>
            </a:r>
            <a:endParaRPr lang="en-US" altLang="zh-CN" dirty="0"/>
          </a:p>
          <a:p>
            <a:r>
              <a:rPr lang="zh-CN" altLang="en-US" dirty="0"/>
              <a:t>项目选择</a:t>
            </a:r>
            <a:endParaRPr lang="en-US" altLang="zh-CN" dirty="0"/>
          </a:p>
          <a:p>
            <a:r>
              <a:rPr lang="zh-CN" altLang="en-US" dirty="0"/>
              <a:t>教育背景</a:t>
            </a:r>
            <a:endParaRPr lang="en-US" altLang="zh-CN" dirty="0"/>
          </a:p>
          <a:p>
            <a:r>
              <a:rPr lang="zh-CN" altLang="en-US" dirty="0"/>
              <a:t>英语成绩</a:t>
            </a:r>
            <a:endParaRPr lang="en-US" altLang="zh-CN" dirty="0"/>
          </a:p>
          <a:p>
            <a:r>
              <a:rPr lang="zh-CN" altLang="en-US" dirty="0"/>
              <a:t>荣誉奖项</a:t>
            </a:r>
            <a:endParaRPr lang="en-US" altLang="zh-CN" dirty="0"/>
          </a:p>
          <a:p>
            <a:r>
              <a:rPr lang="zh-CN" altLang="en-US" dirty="0"/>
              <a:t>社团、志愿者经历</a:t>
            </a:r>
            <a:endParaRPr lang="en-US" altLang="zh-CN" dirty="0"/>
          </a:p>
          <a:p>
            <a:r>
              <a:rPr lang="zh-CN" altLang="en-US" dirty="0"/>
              <a:t>工作实习经历</a:t>
            </a:r>
            <a:endParaRPr lang="en-US" altLang="zh-CN" dirty="0"/>
          </a:p>
          <a:p>
            <a:r>
              <a:rPr lang="zh-CN" altLang="en-US" dirty="0"/>
              <a:t>发表论文</a:t>
            </a:r>
            <a:endParaRPr lang="en-US" altLang="zh-CN" dirty="0"/>
          </a:p>
          <a:p>
            <a:r>
              <a:rPr lang="en-US" altLang="zh-CN" dirty="0"/>
              <a:t>RP,VS</a:t>
            </a:r>
          </a:p>
          <a:p>
            <a:r>
              <a:rPr lang="zh-CN" altLang="en-US" dirty="0"/>
              <a:t>附加信息</a:t>
            </a:r>
            <a:endParaRPr lang="en-US" altLang="zh-CN" dirty="0"/>
          </a:p>
          <a:p>
            <a:r>
              <a:rPr lang="zh-CN" altLang="en-US" dirty="0"/>
              <a:t>推荐信</a:t>
            </a:r>
            <a:endParaRPr lang="en-US" altLang="zh-CN" dirty="0"/>
          </a:p>
          <a:p>
            <a:r>
              <a:rPr lang="zh-CN" altLang="en-US" dirty="0"/>
              <a:t>上传文档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88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个人信息</a:t>
            </a:r>
            <a:endParaRPr lang="en-US" dirty="0"/>
          </a:p>
        </p:txBody>
      </p:sp>
      <p:pic>
        <p:nvPicPr>
          <p:cNvPr id="2" name="图片 1" descr="图形用户界面&#10;&#10;描述已自动生成">
            <a:extLst>
              <a:ext uri="{FF2B5EF4-FFF2-40B4-BE49-F238E27FC236}">
                <a16:creationId xmlns:a16="http://schemas.microsoft.com/office/drawing/2014/main" id="{8512DC3A-ADCD-2DB7-6FA2-13067E5D5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3"/>
          <a:stretch/>
        </p:blipFill>
        <p:spPr>
          <a:xfrm>
            <a:off x="7682753" y="-1"/>
            <a:ext cx="4509247" cy="6804133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80F840-4F83-075F-54D6-0FA32D750CBB}"/>
              </a:ext>
            </a:extLst>
          </p:cNvPr>
          <p:cNvSpPr txBox="1"/>
          <p:nvPr/>
        </p:nvSpPr>
        <p:spPr>
          <a:xfrm>
            <a:off x="838200" y="2079812"/>
            <a:ext cx="4930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基本没有什么问题，只需要填写家庭住址、邮件地址、电话等基本信息即可，注意使用英文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注意国家地区一栏，没有</a:t>
            </a:r>
            <a:r>
              <a:rPr lang="en-US" altLang="zh-CN" dirty="0"/>
              <a:t>China</a:t>
            </a:r>
            <a:r>
              <a:rPr lang="zh-CN" altLang="en-US" dirty="0"/>
              <a:t>选项，只有</a:t>
            </a:r>
            <a:r>
              <a:rPr lang="en-US" altLang="zh-CN" dirty="0"/>
              <a:t>The Mainland of China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62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项目选择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2079812"/>
            <a:ext cx="4930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项目选择：</a:t>
            </a:r>
            <a:r>
              <a:rPr lang="zh-CN" altLang="en-US" dirty="0"/>
              <a:t>基本没有什么问题，可以提前和自己导师沟通确定具体选择的项目（同一个院也有很多项目）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专业选择：</a:t>
            </a:r>
            <a:r>
              <a:rPr lang="zh-CN" altLang="en-US" dirty="0"/>
              <a:t>感觉没什么用，主要由导师的大方向决定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HKPFS</a:t>
            </a:r>
            <a:r>
              <a:rPr lang="zh-CN" altLang="en-US" b="1" dirty="0"/>
              <a:t>：</a:t>
            </a:r>
            <a:r>
              <a:rPr lang="zh-CN" altLang="en-US" dirty="0"/>
              <a:t>港府奖学金的代码，需要自己去对应网站上提交</a:t>
            </a:r>
            <a:r>
              <a:rPr lang="en-US" altLang="zh-CN" dirty="0"/>
              <a:t>HKPFS</a:t>
            </a:r>
            <a:r>
              <a:rPr lang="zh-CN" altLang="en-US" dirty="0"/>
              <a:t>的初步申请并拿到</a:t>
            </a:r>
            <a:r>
              <a:rPr lang="en-US" altLang="zh-CN" dirty="0"/>
              <a:t>reference number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31A497-22A6-6F72-DC7E-D2ACBA5B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659" y="0"/>
            <a:ext cx="6517341" cy="19898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C118FE-E9EC-08B5-D6BC-3D94A36C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788" y="1875762"/>
            <a:ext cx="6386113" cy="6172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618283-E49E-D7D4-A371-60A96B978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83922"/>
            <a:ext cx="5477752" cy="40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5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教育背景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2079812"/>
            <a:ext cx="493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基本没有什么问题，如实填写学校、专业、成绩即可。（选择列表中有哈工大深圳）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960810-2EEC-EC1D-CDDE-4DF1F8F23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4"/>
          <a:stretch/>
        </p:blipFill>
        <p:spPr>
          <a:xfrm>
            <a:off x="7195211" y="0"/>
            <a:ext cx="4996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5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英语成绩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2079812"/>
            <a:ext cx="4930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Examination Results</a:t>
            </a:r>
            <a:r>
              <a:rPr lang="zh-CN" altLang="en-US" dirty="0"/>
              <a:t>可以提交</a:t>
            </a:r>
            <a:r>
              <a:rPr lang="en-US" altLang="zh-CN" dirty="0"/>
              <a:t>GRE</a:t>
            </a:r>
            <a:r>
              <a:rPr lang="zh-CN" altLang="en-US" dirty="0"/>
              <a:t>和</a:t>
            </a:r>
            <a:r>
              <a:rPr lang="en-US" altLang="zh-CN" dirty="0"/>
              <a:t>GMAT</a:t>
            </a:r>
            <a:r>
              <a:rPr lang="zh-CN" altLang="en-US" dirty="0"/>
              <a:t>成绩，应该只有部分项目需要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托福、雅思成绩中，可根据自己情况选择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已有成绩，选</a:t>
            </a:r>
            <a:r>
              <a:rPr lang="en-US" altLang="zh-CN" dirty="0"/>
              <a:t>1</a:t>
            </a:r>
            <a:r>
              <a:rPr lang="zh-CN" altLang="en-US" dirty="0"/>
              <a:t>并在之后上传文档中上传自己的成绩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如果没有成绩，选择</a:t>
            </a:r>
            <a:r>
              <a:rPr lang="en-US" altLang="zh-CN" dirty="0"/>
              <a:t>2</a:t>
            </a:r>
            <a:r>
              <a:rPr lang="zh-CN" altLang="en-US" dirty="0"/>
              <a:t>，并点击红框补充备考计划（</a:t>
            </a:r>
            <a:r>
              <a:rPr lang="zh-CN" altLang="en-US" b="1" dirty="0"/>
              <a:t>需要在入学前考完</a:t>
            </a:r>
            <a:r>
              <a:rPr lang="zh-CN" altLang="en-US" dirty="0"/>
              <a:t>，一般来说只有老师明确要你的时候选这个比较稳）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72C25C-23E2-9322-2B32-BBF2978B2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73" y="764304"/>
            <a:ext cx="6018425" cy="18527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D23031-B50E-4F60-FD3D-F76D77E0B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47" y="3223483"/>
            <a:ext cx="5942079" cy="26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0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荣誉奖项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2079812"/>
            <a:ext cx="493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基本没有问题，如实填写自己的荣誉奖项即可，奖项大小涵盖很广，但是写出自己比较大的奖项即可。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10478D-2B01-741D-09BA-2759E3D3C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2"/>
          <a:stretch/>
        </p:blipFill>
        <p:spPr>
          <a:xfrm>
            <a:off x="5768788" y="680104"/>
            <a:ext cx="6399723" cy="53800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C8CCE3-6B18-497B-322B-7FEBF16C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55" y="3119628"/>
            <a:ext cx="1600339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55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社团、志愿者经历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2079812"/>
            <a:ext cx="4930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如实填写自己的课外活动经历、志愿者经历即可，</a:t>
            </a:r>
            <a:r>
              <a:rPr lang="zh-CN" altLang="en-US" b="1" dirty="0"/>
              <a:t>此项目只要求</a:t>
            </a:r>
            <a:r>
              <a:rPr lang="en-US" altLang="zh-CN" b="1" dirty="0"/>
              <a:t>HKPFS</a:t>
            </a:r>
            <a:r>
              <a:rPr lang="zh-CN" altLang="en-US" b="1" dirty="0"/>
              <a:t>申请者必须填写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在准备详细经历时，注意通过一些事例表现自己的</a:t>
            </a:r>
            <a:r>
              <a:rPr lang="en-US" altLang="zh-CN" dirty="0"/>
              <a:t>leadership ability, global outlook, cultural sensitivity and societal responsibility,</a:t>
            </a:r>
            <a:r>
              <a:rPr lang="zh-CN" altLang="en-US" dirty="0"/>
              <a:t>这可能对申请</a:t>
            </a:r>
            <a:r>
              <a:rPr lang="en-US" altLang="zh-CN" dirty="0"/>
              <a:t>HKPFS</a:t>
            </a:r>
            <a:r>
              <a:rPr lang="zh-CN" altLang="en-US" dirty="0"/>
              <a:t>有一定帮助</a:t>
            </a:r>
            <a:endParaRPr lang="en-US" altLang="zh-CN" dirty="0"/>
          </a:p>
          <a:p>
            <a:r>
              <a:rPr lang="en-US" altLang="zh-CN" b="1" dirty="0"/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B3F40-B577-D996-2AA4-19457789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178" y="654596"/>
            <a:ext cx="5870822" cy="50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17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工作实习经历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2079812"/>
            <a:ext cx="493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这部分填写一般没有问题，但是我不太了解对于申请影响大不大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F294EB-9DB1-BB26-D179-6DA1B5E56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7" b="5324"/>
          <a:stretch/>
        </p:blipFill>
        <p:spPr>
          <a:xfrm>
            <a:off x="5772258" y="143437"/>
            <a:ext cx="6419742" cy="59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发表论文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2079812"/>
            <a:ext cx="493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如果有已发表的论文可以在此填写，按步骤填写即可，一般没问题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9626F9-21EB-06B9-CEAF-D8FEE615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63" y="768933"/>
            <a:ext cx="6531137" cy="48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5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ṧḷíḍé"/>
          <p:cNvSpPr/>
          <p:nvPr/>
        </p:nvSpPr>
        <p:spPr bwMode="auto">
          <a:xfrm>
            <a:off x="911068" y="673219"/>
            <a:ext cx="3643214" cy="762000"/>
          </a:xfrm>
          <a:prstGeom prst="homePlate">
            <a:avLst/>
          </a:prstGeom>
          <a:solidFill>
            <a:schemeClr val="tx2">
              <a:alpha val="14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" name="îṥḻîḓê"/>
          <p:cNvSpPr/>
          <p:nvPr/>
        </p:nvSpPr>
        <p:spPr bwMode="auto">
          <a:xfrm>
            <a:off x="609957" y="566661"/>
            <a:ext cx="3643214" cy="762000"/>
          </a:xfrm>
          <a:prstGeom prst="homePlate">
            <a:avLst/>
          </a:prstGeom>
          <a:solidFill>
            <a:srgbClr val="3170A7"/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chemeClr val="bg1">
                    <a:lumMod val="100000"/>
                  </a:schemeClr>
                </a:solidFill>
                <a:latin typeface="+mj-ea"/>
                <a:ea typeface="+mj-ea"/>
              </a:rPr>
              <a:t>目录</a:t>
            </a:r>
            <a:r>
              <a:rPr lang="en-US" altLang="zh-CN" sz="2000" b="1" dirty="0">
                <a:solidFill>
                  <a:schemeClr val="bg1">
                    <a:lumMod val="100000"/>
                  </a:schemeClr>
                </a:solidFill>
                <a:latin typeface="+mj-ea"/>
                <a:ea typeface="+mj-ea"/>
              </a:rPr>
              <a:t>CONTENT</a:t>
            </a:r>
          </a:p>
        </p:txBody>
      </p:sp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2298810" y="2559915"/>
            <a:ext cx="1324879" cy="1173806"/>
            <a:chOff x="1670304" y="4166997"/>
            <a:chExt cx="1368000" cy="1212010"/>
          </a:xfrm>
        </p:grpSpPr>
        <p:grpSp>
          <p:nvGrpSpPr>
            <p:cNvPr id="21" name="组合 20"/>
            <p:cNvGrpSpPr/>
            <p:nvPr/>
          </p:nvGrpSpPr>
          <p:grpSpPr>
            <a:xfrm>
              <a:off x="1670304" y="4166997"/>
              <a:ext cx="1368000" cy="1212010"/>
              <a:chOff x="3295851" y="2263221"/>
              <a:chExt cx="2643765" cy="2343151"/>
            </a:xfrm>
          </p:grpSpPr>
          <p:sp>
            <p:nvSpPr>
              <p:cNvPr id="23" name="Freeform 5"/>
              <p:cNvSpPr/>
              <p:nvPr/>
            </p:nvSpPr>
            <p:spPr bwMode="auto">
              <a:xfrm rot="10800000">
                <a:off x="3295851" y="2263221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3170A7"/>
              </a:solidFill>
              <a:ln w="25400">
                <a:noFill/>
              </a:ln>
              <a:effectLst>
                <a:innerShdw blurRad="63500" dist="25400" dir="2700000">
                  <a:prstClr val="black">
                    <a:alpha val="49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/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2" name="任意多边形 21"/>
            <p:cNvSpPr>
              <a:spLocks noChangeArrowheads="1"/>
            </p:cNvSpPr>
            <p:nvPr/>
          </p:nvSpPr>
          <p:spPr bwMode="auto">
            <a:xfrm>
              <a:off x="2039121" y="4474313"/>
              <a:ext cx="630442" cy="613472"/>
            </a:xfrm>
            <a:custGeom>
              <a:avLst/>
              <a:gdLst>
                <a:gd name="connsiteX0" fmla="*/ 374977 w 630442"/>
                <a:gd name="connsiteY0" fmla="*/ 215043 h 613472"/>
                <a:gd name="connsiteX1" fmla="*/ 414060 w 630442"/>
                <a:gd name="connsiteY1" fmla="*/ 220184 h 613472"/>
                <a:gd name="connsiteX2" fmla="*/ 442857 w 630442"/>
                <a:gd name="connsiteY2" fmla="*/ 276735 h 613472"/>
                <a:gd name="connsiteX3" fmla="*/ 379091 w 630442"/>
                <a:gd name="connsiteY3" fmla="*/ 593422 h 613472"/>
                <a:gd name="connsiteX4" fmla="*/ 355436 w 630442"/>
                <a:gd name="connsiteY4" fmla="*/ 611930 h 613472"/>
                <a:gd name="connsiteX5" fmla="*/ 277272 w 630442"/>
                <a:gd name="connsiteY5" fmla="*/ 611930 h 613472"/>
                <a:gd name="connsiteX6" fmla="*/ 252588 w 630442"/>
                <a:gd name="connsiteY6" fmla="*/ 593422 h 613472"/>
                <a:gd name="connsiteX7" fmla="*/ 186765 w 630442"/>
                <a:gd name="connsiteY7" fmla="*/ 275707 h 613472"/>
                <a:gd name="connsiteX8" fmla="*/ 217620 w 630442"/>
                <a:gd name="connsiteY8" fmla="*/ 220184 h 613472"/>
                <a:gd name="connsiteX9" fmla="*/ 257730 w 630442"/>
                <a:gd name="connsiteY9" fmla="*/ 216071 h 613472"/>
                <a:gd name="connsiteX10" fmla="*/ 282028 w 630442"/>
                <a:gd name="connsiteY10" fmla="*/ 284174 h 613472"/>
                <a:gd name="connsiteX11" fmla="*/ 292541 w 630442"/>
                <a:gd name="connsiteY11" fmla="*/ 313638 h 613472"/>
                <a:gd name="connsiteX12" fmla="*/ 305171 w 630442"/>
                <a:gd name="connsiteY12" fmla="*/ 249154 h 613472"/>
                <a:gd name="connsiteX13" fmla="*/ 325934 w 630442"/>
                <a:gd name="connsiteY13" fmla="*/ 249154 h 613472"/>
                <a:gd name="connsiteX14" fmla="*/ 338418 w 630442"/>
                <a:gd name="connsiteY14" fmla="*/ 314609 h 613472"/>
                <a:gd name="connsiteX15" fmla="*/ 340491 w 630442"/>
                <a:gd name="connsiteY15" fmla="*/ 308963 h 613472"/>
                <a:gd name="connsiteX16" fmla="*/ 374977 w 630442"/>
                <a:gd name="connsiteY16" fmla="*/ 215043 h 613472"/>
                <a:gd name="connsiteX17" fmla="*/ 294790 w 630442"/>
                <a:gd name="connsiteY17" fmla="*/ 211619 h 613472"/>
                <a:gd name="connsiteX18" fmla="*/ 334833 w 630442"/>
                <a:gd name="connsiteY18" fmla="*/ 211619 h 613472"/>
                <a:gd name="connsiteX19" fmla="*/ 325592 w 630442"/>
                <a:gd name="connsiteY19" fmla="*/ 245446 h 613472"/>
                <a:gd name="connsiteX20" fmla="*/ 305058 w 630442"/>
                <a:gd name="connsiteY20" fmla="*/ 245446 h 613472"/>
                <a:gd name="connsiteX21" fmla="*/ 294790 w 630442"/>
                <a:gd name="connsiteY21" fmla="*/ 211619 h 613472"/>
                <a:gd name="connsiteX22" fmla="*/ 504644 w 630442"/>
                <a:gd name="connsiteY22" fmla="*/ 193539 h 613472"/>
                <a:gd name="connsiteX23" fmla="*/ 539496 w 630442"/>
                <a:gd name="connsiteY23" fmla="*/ 193539 h 613472"/>
                <a:gd name="connsiteX24" fmla="*/ 538383 w 630442"/>
                <a:gd name="connsiteY24" fmla="*/ 196055 h 613472"/>
                <a:gd name="connsiteX25" fmla="*/ 538753 w 630442"/>
                <a:gd name="connsiteY25" fmla="*/ 196055 h 613472"/>
                <a:gd name="connsiteX26" fmla="*/ 530411 w 630442"/>
                <a:gd name="connsiteY26" fmla="*/ 223942 h 613472"/>
                <a:gd name="connsiteX27" fmla="*/ 526049 w 630442"/>
                <a:gd name="connsiteY27" fmla="*/ 223942 h 613472"/>
                <a:gd name="connsiteX28" fmla="*/ 525065 w 630442"/>
                <a:gd name="connsiteY28" fmla="*/ 226167 h 613472"/>
                <a:gd name="connsiteX29" fmla="*/ 531338 w 630442"/>
                <a:gd name="connsiteY29" fmla="*/ 226167 h 613472"/>
                <a:gd name="connsiteX30" fmla="*/ 541787 w 630442"/>
                <a:gd name="connsiteY30" fmla="*/ 280774 h 613472"/>
                <a:gd name="connsiteX31" fmla="*/ 543081 w 630442"/>
                <a:gd name="connsiteY31" fmla="*/ 277218 h 613472"/>
                <a:gd name="connsiteX32" fmla="*/ 571637 w 630442"/>
                <a:gd name="connsiteY32" fmla="*/ 198730 h 613472"/>
                <a:gd name="connsiteX33" fmla="*/ 604567 w 630442"/>
                <a:gd name="connsiteY33" fmla="*/ 202844 h 613472"/>
                <a:gd name="connsiteX34" fmla="*/ 629265 w 630442"/>
                <a:gd name="connsiteY34" fmla="*/ 250155 h 613472"/>
                <a:gd name="connsiteX35" fmla="*/ 575754 w 630442"/>
                <a:gd name="connsiteY35" fmla="*/ 513451 h 613472"/>
                <a:gd name="connsiteX36" fmla="*/ 556201 w 630442"/>
                <a:gd name="connsiteY36" fmla="*/ 528878 h 613472"/>
                <a:gd name="connsiteX37" fmla="*/ 490342 w 630442"/>
                <a:gd name="connsiteY37" fmla="*/ 528878 h 613472"/>
                <a:gd name="connsiteX38" fmla="*/ 470789 w 630442"/>
                <a:gd name="connsiteY38" fmla="*/ 513451 h 613472"/>
                <a:gd name="connsiteX39" fmla="*/ 441976 w 630442"/>
                <a:gd name="connsiteY39" fmla="*/ 400316 h 613472"/>
                <a:gd name="connsiteX40" fmla="*/ 444034 w 630442"/>
                <a:gd name="connsiteY40" fmla="*/ 391059 h 613472"/>
                <a:gd name="connsiteX41" fmla="*/ 462557 w 630442"/>
                <a:gd name="connsiteY41" fmla="*/ 281010 h 613472"/>
                <a:gd name="connsiteX42" fmla="*/ 454324 w 630442"/>
                <a:gd name="connsiteY42" fmla="*/ 225471 h 613472"/>
                <a:gd name="connsiteX43" fmla="*/ 432714 w 630442"/>
                <a:gd name="connsiteY43" fmla="*/ 205930 h 613472"/>
                <a:gd name="connsiteX44" fmla="*/ 440947 w 630442"/>
                <a:gd name="connsiteY44" fmla="*/ 202844 h 613472"/>
                <a:gd name="connsiteX45" fmla="*/ 473877 w 630442"/>
                <a:gd name="connsiteY45" fmla="*/ 199759 h 613472"/>
                <a:gd name="connsiteX46" fmla="*/ 494281 w 630442"/>
                <a:gd name="connsiteY46" fmla="*/ 256599 h 613472"/>
                <a:gd name="connsiteX47" fmla="*/ 503306 w 630442"/>
                <a:gd name="connsiteY47" fmla="*/ 281740 h 613472"/>
                <a:gd name="connsiteX48" fmla="*/ 514283 w 630442"/>
                <a:gd name="connsiteY48" fmla="*/ 226167 h 613472"/>
                <a:gd name="connsiteX49" fmla="*/ 519703 w 630442"/>
                <a:gd name="connsiteY49" fmla="*/ 226167 h 613472"/>
                <a:gd name="connsiteX50" fmla="*/ 518676 w 630442"/>
                <a:gd name="connsiteY50" fmla="*/ 223942 h 613472"/>
                <a:gd name="connsiteX51" fmla="*/ 513726 w 630442"/>
                <a:gd name="connsiteY51" fmla="*/ 223942 h 613472"/>
                <a:gd name="connsiteX52" fmla="*/ 505384 w 630442"/>
                <a:gd name="connsiteY52" fmla="*/ 196055 h 613472"/>
                <a:gd name="connsiteX53" fmla="*/ 505805 w 630442"/>
                <a:gd name="connsiteY53" fmla="*/ 196055 h 613472"/>
                <a:gd name="connsiteX54" fmla="*/ 90870 w 630442"/>
                <a:gd name="connsiteY54" fmla="*/ 193539 h 613472"/>
                <a:gd name="connsiteX55" fmla="*/ 124980 w 630442"/>
                <a:gd name="connsiteY55" fmla="*/ 193539 h 613472"/>
                <a:gd name="connsiteX56" fmla="*/ 123819 w 630442"/>
                <a:gd name="connsiteY56" fmla="*/ 196055 h 613472"/>
                <a:gd name="connsiteX57" fmla="*/ 124980 w 630442"/>
                <a:gd name="connsiteY57" fmla="*/ 196055 h 613472"/>
                <a:gd name="connsiteX58" fmla="*/ 124981 w 630442"/>
                <a:gd name="connsiteY58" fmla="*/ 196055 h 613472"/>
                <a:gd name="connsiteX59" fmla="*/ 116712 w 630442"/>
                <a:gd name="connsiteY59" fmla="*/ 223942 h 613472"/>
                <a:gd name="connsiteX60" fmla="*/ 116711 w 630442"/>
                <a:gd name="connsiteY60" fmla="*/ 223942 h 613472"/>
                <a:gd name="connsiteX61" fmla="*/ 110948 w 630442"/>
                <a:gd name="connsiteY61" fmla="*/ 223942 h 613472"/>
                <a:gd name="connsiteX62" fmla="*/ 109921 w 630442"/>
                <a:gd name="connsiteY62" fmla="*/ 226167 h 613472"/>
                <a:gd name="connsiteX63" fmla="*/ 116823 w 630442"/>
                <a:gd name="connsiteY63" fmla="*/ 226167 h 613472"/>
                <a:gd name="connsiteX64" fmla="*/ 127132 w 630442"/>
                <a:gd name="connsiteY64" fmla="*/ 281832 h 613472"/>
                <a:gd name="connsiteX65" fmla="*/ 128852 w 630442"/>
                <a:gd name="connsiteY65" fmla="*/ 277218 h 613472"/>
                <a:gd name="connsiteX66" fmla="*/ 158110 w 630442"/>
                <a:gd name="connsiteY66" fmla="*/ 198730 h 613472"/>
                <a:gd name="connsiteX67" fmla="*/ 191161 w 630442"/>
                <a:gd name="connsiteY67" fmla="*/ 202844 h 613472"/>
                <a:gd name="connsiteX68" fmla="*/ 198391 w 630442"/>
                <a:gd name="connsiteY68" fmla="*/ 205930 h 613472"/>
                <a:gd name="connsiteX69" fmla="*/ 176701 w 630442"/>
                <a:gd name="connsiteY69" fmla="*/ 225471 h 613472"/>
                <a:gd name="connsiteX70" fmla="*/ 167406 w 630442"/>
                <a:gd name="connsiteY70" fmla="*/ 279982 h 613472"/>
                <a:gd name="connsiteX71" fmla="*/ 184964 w 630442"/>
                <a:gd name="connsiteY71" fmla="*/ 380774 h 613472"/>
                <a:gd name="connsiteX72" fmla="*/ 189096 w 630442"/>
                <a:gd name="connsiteY72" fmla="*/ 401344 h 613472"/>
                <a:gd name="connsiteX73" fmla="*/ 161209 w 630442"/>
                <a:gd name="connsiteY73" fmla="*/ 513451 h 613472"/>
                <a:gd name="connsiteX74" fmla="*/ 141585 w 630442"/>
                <a:gd name="connsiteY74" fmla="*/ 528878 h 613472"/>
                <a:gd name="connsiteX75" fmla="*/ 76516 w 630442"/>
                <a:gd name="connsiteY75" fmla="*/ 528878 h 613472"/>
                <a:gd name="connsiteX76" fmla="*/ 55859 w 630442"/>
                <a:gd name="connsiteY76" fmla="*/ 513451 h 613472"/>
                <a:gd name="connsiteX77" fmla="*/ 1118 w 630442"/>
                <a:gd name="connsiteY77" fmla="*/ 249127 h 613472"/>
                <a:gd name="connsiteX78" fmla="*/ 26939 w 630442"/>
                <a:gd name="connsiteY78" fmla="*/ 202844 h 613472"/>
                <a:gd name="connsiteX79" fmla="*/ 59990 w 630442"/>
                <a:gd name="connsiteY79" fmla="*/ 199759 h 613472"/>
                <a:gd name="connsiteX80" fmla="*/ 80034 w 630442"/>
                <a:gd name="connsiteY80" fmla="*/ 256599 h 613472"/>
                <a:gd name="connsiteX81" fmla="*/ 88792 w 630442"/>
                <a:gd name="connsiteY81" fmla="*/ 281436 h 613472"/>
                <a:gd name="connsiteX82" fmla="*/ 99027 w 630442"/>
                <a:gd name="connsiteY82" fmla="*/ 226167 h 613472"/>
                <a:gd name="connsiteX83" fmla="*/ 104674 w 630442"/>
                <a:gd name="connsiteY83" fmla="*/ 226167 h 613472"/>
                <a:gd name="connsiteX84" fmla="*/ 103733 w 630442"/>
                <a:gd name="connsiteY84" fmla="*/ 223942 h 613472"/>
                <a:gd name="connsiteX85" fmla="*/ 99139 w 630442"/>
                <a:gd name="connsiteY85" fmla="*/ 223942 h 613472"/>
                <a:gd name="connsiteX86" fmla="*/ 99139 w 630442"/>
                <a:gd name="connsiteY86" fmla="*/ 223942 h 613472"/>
                <a:gd name="connsiteX87" fmla="*/ 90870 w 630442"/>
                <a:gd name="connsiteY87" fmla="*/ 196055 h 613472"/>
                <a:gd name="connsiteX88" fmla="*/ 91935 w 630442"/>
                <a:gd name="connsiteY88" fmla="*/ 196055 h 613472"/>
                <a:gd name="connsiteX89" fmla="*/ 522440 w 630442"/>
                <a:gd name="connsiteY89" fmla="*/ 20763 h 613472"/>
                <a:gd name="connsiteX90" fmla="*/ 601784 w 630442"/>
                <a:gd name="connsiteY90" fmla="*/ 99365 h 613472"/>
                <a:gd name="connsiteX91" fmla="*/ 522440 w 630442"/>
                <a:gd name="connsiteY91" fmla="*/ 177967 h 613472"/>
                <a:gd name="connsiteX92" fmla="*/ 443096 w 630442"/>
                <a:gd name="connsiteY92" fmla="*/ 99365 h 613472"/>
                <a:gd name="connsiteX93" fmla="*/ 522440 w 630442"/>
                <a:gd name="connsiteY93" fmla="*/ 20763 h 613472"/>
                <a:gd name="connsiteX94" fmla="*/ 107554 w 630442"/>
                <a:gd name="connsiteY94" fmla="*/ 20763 h 613472"/>
                <a:gd name="connsiteX95" fmla="*/ 186527 w 630442"/>
                <a:gd name="connsiteY95" fmla="*/ 99365 h 613472"/>
                <a:gd name="connsiteX96" fmla="*/ 107554 w 630442"/>
                <a:gd name="connsiteY96" fmla="*/ 177967 h 613472"/>
                <a:gd name="connsiteX97" fmla="*/ 28581 w 630442"/>
                <a:gd name="connsiteY97" fmla="*/ 99365 h 613472"/>
                <a:gd name="connsiteX98" fmla="*/ 107554 w 630442"/>
                <a:gd name="connsiteY98" fmla="*/ 20763 h 613472"/>
                <a:gd name="connsiteX99" fmla="*/ 314812 w 630442"/>
                <a:gd name="connsiteY99" fmla="*/ 0 h 613472"/>
                <a:gd name="connsiteX100" fmla="*/ 409728 w 630442"/>
                <a:gd name="connsiteY100" fmla="*/ 95287 h 613472"/>
                <a:gd name="connsiteX101" fmla="*/ 314812 w 630442"/>
                <a:gd name="connsiteY101" fmla="*/ 190574 h 613472"/>
                <a:gd name="connsiteX102" fmla="*/ 219896 w 630442"/>
                <a:gd name="connsiteY102" fmla="*/ 95287 h 613472"/>
                <a:gd name="connsiteX103" fmla="*/ 314812 w 630442"/>
                <a:gd name="connsiteY103" fmla="*/ 0 h 61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30442" h="613472">
                  <a:moveTo>
                    <a:pt x="374977" y="215043"/>
                  </a:moveTo>
                  <a:cubicBezTo>
                    <a:pt x="380120" y="216071"/>
                    <a:pt x="408917" y="219156"/>
                    <a:pt x="414060" y="220184"/>
                  </a:cubicBezTo>
                  <a:cubicBezTo>
                    <a:pt x="435658" y="224297"/>
                    <a:pt x="449028" y="247946"/>
                    <a:pt x="442857" y="276735"/>
                  </a:cubicBezTo>
                  <a:cubicBezTo>
                    <a:pt x="422288" y="372358"/>
                    <a:pt x="412003" y="500884"/>
                    <a:pt x="379091" y="593422"/>
                  </a:cubicBezTo>
                  <a:cubicBezTo>
                    <a:pt x="374977" y="602676"/>
                    <a:pt x="363664" y="611930"/>
                    <a:pt x="355436" y="611930"/>
                  </a:cubicBezTo>
                  <a:cubicBezTo>
                    <a:pt x="323553" y="613986"/>
                    <a:pt x="308126" y="613986"/>
                    <a:pt x="277272" y="611930"/>
                  </a:cubicBezTo>
                  <a:cubicBezTo>
                    <a:pt x="268015" y="611930"/>
                    <a:pt x="256702" y="602676"/>
                    <a:pt x="252588" y="593422"/>
                  </a:cubicBezTo>
                  <a:cubicBezTo>
                    <a:pt x="219676" y="499856"/>
                    <a:pt x="207335" y="371330"/>
                    <a:pt x="186765" y="275707"/>
                  </a:cubicBezTo>
                  <a:cubicBezTo>
                    <a:pt x="180594" y="246918"/>
                    <a:pt x="196021" y="224297"/>
                    <a:pt x="217620" y="220184"/>
                  </a:cubicBezTo>
                  <a:cubicBezTo>
                    <a:pt x="222762" y="219156"/>
                    <a:pt x="251559" y="217100"/>
                    <a:pt x="257730" y="216071"/>
                  </a:cubicBezTo>
                  <a:cubicBezTo>
                    <a:pt x="257730" y="216071"/>
                    <a:pt x="257730" y="216071"/>
                    <a:pt x="282028" y="284174"/>
                  </a:cubicBezTo>
                  <a:lnTo>
                    <a:pt x="292541" y="313638"/>
                  </a:lnTo>
                  <a:lnTo>
                    <a:pt x="305171" y="249154"/>
                  </a:lnTo>
                  <a:lnTo>
                    <a:pt x="325934" y="249154"/>
                  </a:lnTo>
                  <a:lnTo>
                    <a:pt x="338418" y="314609"/>
                  </a:lnTo>
                  <a:lnTo>
                    <a:pt x="340491" y="308963"/>
                  </a:lnTo>
                  <a:cubicBezTo>
                    <a:pt x="348880" y="286118"/>
                    <a:pt x="360064" y="255657"/>
                    <a:pt x="374977" y="215043"/>
                  </a:cubicBezTo>
                  <a:close/>
                  <a:moveTo>
                    <a:pt x="294790" y="211619"/>
                  </a:moveTo>
                  <a:cubicBezTo>
                    <a:pt x="308138" y="210594"/>
                    <a:pt x="321485" y="210594"/>
                    <a:pt x="334833" y="211619"/>
                  </a:cubicBezTo>
                  <a:cubicBezTo>
                    <a:pt x="334833" y="211619"/>
                    <a:pt x="334833" y="211619"/>
                    <a:pt x="325592" y="245446"/>
                  </a:cubicBezTo>
                  <a:lnTo>
                    <a:pt x="305058" y="245446"/>
                  </a:lnTo>
                  <a:cubicBezTo>
                    <a:pt x="305058" y="245446"/>
                    <a:pt x="305058" y="245446"/>
                    <a:pt x="294790" y="211619"/>
                  </a:cubicBezTo>
                  <a:close/>
                  <a:moveTo>
                    <a:pt x="504644" y="193539"/>
                  </a:moveTo>
                  <a:lnTo>
                    <a:pt x="539496" y="193539"/>
                  </a:lnTo>
                  <a:lnTo>
                    <a:pt x="538383" y="196055"/>
                  </a:lnTo>
                  <a:lnTo>
                    <a:pt x="538753" y="196055"/>
                  </a:lnTo>
                  <a:cubicBezTo>
                    <a:pt x="538753" y="196055"/>
                    <a:pt x="538753" y="196055"/>
                    <a:pt x="530411" y="223942"/>
                  </a:cubicBezTo>
                  <a:lnTo>
                    <a:pt x="526049" y="223942"/>
                  </a:lnTo>
                  <a:lnTo>
                    <a:pt x="525065" y="226167"/>
                  </a:lnTo>
                  <a:lnTo>
                    <a:pt x="531338" y="226167"/>
                  </a:lnTo>
                  <a:lnTo>
                    <a:pt x="541787" y="280774"/>
                  </a:lnTo>
                  <a:lnTo>
                    <a:pt x="543081" y="277218"/>
                  </a:lnTo>
                  <a:cubicBezTo>
                    <a:pt x="550027" y="258126"/>
                    <a:pt x="559289" y="232671"/>
                    <a:pt x="571637" y="198730"/>
                  </a:cubicBezTo>
                  <a:cubicBezTo>
                    <a:pt x="576783" y="199759"/>
                    <a:pt x="600451" y="201816"/>
                    <a:pt x="604567" y="202844"/>
                  </a:cubicBezTo>
                  <a:cubicBezTo>
                    <a:pt x="622061" y="206958"/>
                    <a:pt x="634410" y="226500"/>
                    <a:pt x="629265" y="250155"/>
                  </a:cubicBezTo>
                  <a:cubicBezTo>
                    <a:pt x="611771" y="329350"/>
                    <a:pt x="603538" y="436313"/>
                    <a:pt x="575754" y="513451"/>
                  </a:cubicBezTo>
                  <a:cubicBezTo>
                    <a:pt x="572666" y="521679"/>
                    <a:pt x="563405" y="528878"/>
                    <a:pt x="556201" y="528878"/>
                  </a:cubicBezTo>
                  <a:cubicBezTo>
                    <a:pt x="529446" y="530935"/>
                    <a:pt x="517097" y="530935"/>
                    <a:pt x="490342" y="528878"/>
                  </a:cubicBezTo>
                  <a:cubicBezTo>
                    <a:pt x="483138" y="528878"/>
                    <a:pt x="473877" y="521679"/>
                    <a:pt x="470789" y="513451"/>
                  </a:cubicBezTo>
                  <a:cubicBezTo>
                    <a:pt x="458441" y="479510"/>
                    <a:pt x="450208" y="440427"/>
                    <a:pt x="441976" y="400316"/>
                  </a:cubicBezTo>
                  <a:cubicBezTo>
                    <a:pt x="443005" y="397230"/>
                    <a:pt x="443005" y="394145"/>
                    <a:pt x="444034" y="391059"/>
                  </a:cubicBezTo>
                  <a:cubicBezTo>
                    <a:pt x="450208" y="351977"/>
                    <a:pt x="455353" y="314951"/>
                    <a:pt x="462557" y="281010"/>
                  </a:cubicBezTo>
                  <a:cubicBezTo>
                    <a:pt x="467702" y="260440"/>
                    <a:pt x="464615" y="240899"/>
                    <a:pt x="454324" y="225471"/>
                  </a:cubicBezTo>
                  <a:cubicBezTo>
                    <a:pt x="448150" y="216215"/>
                    <a:pt x="441976" y="210044"/>
                    <a:pt x="432714" y="205930"/>
                  </a:cubicBezTo>
                  <a:cubicBezTo>
                    <a:pt x="435801" y="204901"/>
                    <a:pt x="438888" y="203873"/>
                    <a:pt x="440947" y="202844"/>
                  </a:cubicBezTo>
                  <a:cubicBezTo>
                    <a:pt x="445063" y="201816"/>
                    <a:pt x="469760" y="200787"/>
                    <a:pt x="473877" y="199759"/>
                  </a:cubicBezTo>
                  <a:cubicBezTo>
                    <a:pt x="473877" y="199759"/>
                    <a:pt x="473877" y="199759"/>
                    <a:pt x="494281" y="256599"/>
                  </a:cubicBezTo>
                  <a:lnTo>
                    <a:pt x="503306" y="281740"/>
                  </a:lnTo>
                  <a:lnTo>
                    <a:pt x="514283" y="226167"/>
                  </a:lnTo>
                  <a:lnTo>
                    <a:pt x="519703" y="226167"/>
                  </a:lnTo>
                  <a:lnTo>
                    <a:pt x="518676" y="223942"/>
                  </a:lnTo>
                  <a:lnTo>
                    <a:pt x="513726" y="223942"/>
                  </a:lnTo>
                  <a:cubicBezTo>
                    <a:pt x="513726" y="223942"/>
                    <a:pt x="513726" y="223942"/>
                    <a:pt x="505384" y="196055"/>
                  </a:cubicBezTo>
                  <a:lnTo>
                    <a:pt x="505805" y="196055"/>
                  </a:lnTo>
                  <a:close/>
                  <a:moveTo>
                    <a:pt x="90870" y="193539"/>
                  </a:moveTo>
                  <a:lnTo>
                    <a:pt x="124980" y="193539"/>
                  </a:lnTo>
                  <a:lnTo>
                    <a:pt x="123819" y="196055"/>
                  </a:lnTo>
                  <a:lnTo>
                    <a:pt x="124980" y="196055"/>
                  </a:lnTo>
                  <a:lnTo>
                    <a:pt x="124981" y="196055"/>
                  </a:lnTo>
                  <a:cubicBezTo>
                    <a:pt x="124981" y="196055"/>
                    <a:pt x="124981" y="196055"/>
                    <a:pt x="116712" y="223942"/>
                  </a:cubicBezTo>
                  <a:lnTo>
                    <a:pt x="116711" y="223942"/>
                  </a:lnTo>
                  <a:lnTo>
                    <a:pt x="110948" y="223942"/>
                  </a:lnTo>
                  <a:lnTo>
                    <a:pt x="109921" y="226167"/>
                  </a:lnTo>
                  <a:lnTo>
                    <a:pt x="116823" y="226167"/>
                  </a:lnTo>
                  <a:lnTo>
                    <a:pt x="127132" y="281832"/>
                  </a:lnTo>
                  <a:lnTo>
                    <a:pt x="128852" y="277218"/>
                  </a:lnTo>
                  <a:cubicBezTo>
                    <a:pt x="135969" y="258126"/>
                    <a:pt x="145458" y="232671"/>
                    <a:pt x="158110" y="198730"/>
                  </a:cubicBezTo>
                  <a:cubicBezTo>
                    <a:pt x="162242" y="199759"/>
                    <a:pt x="185997" y="201816"/>
                    <a:pt x="191161" y="202844"/>
                  </a:cubicBezTo>
                  <a:cubicBezTo>
                    <a:pt x="193227" y="203873"/>
                    <a:pt x="196325" y="204901"/>
                    <a:pt x="198391" y="205930"/>
                  </a:cubicBezTo>
                  <a:cubicBezTo>
                    <a:pt x="190128" y="210044"/>
                    <a:pt x="181866" y="217243"/>
                    <a:pt x="176701" y="225471"/>
                  </a:cubicBezTo>
                  <a:cubicBezTo>
                    <a:pt x="166373" y="240899"/>
                    <a:pt x="163275" y="259412"/>
                    <a:pt x="167406" y="279982"/>
                  </a:cubicBezTo>
                  <a:cubicBezTo>
                    <a:pt x="173603" y="310837"/>
                    <a:pt x="179800" y="344777"/>
                    <a:pt x="184964" y="380774"/>
                  </a:cubicBezTo>
                  <a:cubicBezTo>
                    <a:pt x="185997" y="386945"/>
                    <a:pt x="188063" y="394145"/>
                    <a:pt x="189096" y="401344"/>
                  </a:cubicBezTo>
                  <a:cubicBezTo>
                    <a:pt x="181866" y="441456"/>
                    <a:pt x="173603" y="479510"/>
                    <a:pt x="161209" y="513451"/>
                  </a:cubicBezTo>
                  <a:cubicBezTo>
                    <a:pt x="158110" y="521679"/>
                    <a:pt x="148815" y="528878"/>
                    <a:pt x="141585" y="528878"/>
                  </a:cubicBezTo>
                  <a:cubicBezTo>
                    <a:pt x="115764" y="530935"/>
                    <a:pt x="102337" y="530935"/>
                    <a:pt x="76516" y="528878"/>
                  </a:cubicBezTo>
                  <a:cubicBezTo>
                    <a:pt x="69286" y="528878"/>
                    <a:pt x="58957" y="521679"/>
                    <a:pt x="55859" y="513451"/>
                  </a:cubicBezTo>
                  <a:cubicBezTo>
                    <a:pt x="27972" y="436313"/>
                    <a:pt x="17644" y="329350"/>
                    <a:pt x="1118" y="249127"/>
                  </a:cubicBezTo>
                  <a:cubicBezTo>
                    <a:pt x="-4046" y="225471"/>
                    <a:pt x="9381" y="205930"/>
                    <a:pt x="26939" y="202844"/>
                  </a:cubicBezTo>
                  <a:cubicBezTo>
                    <a:pt x="31071" y="201816"/>
                    <a:pt x="54826" y="200787"/>
                    <a:pt x="59990" y="199759"/>
                  </a:cubicBezTo>
                  <a:cubicBezTo>
                    <a:pt x="59990" y="199759"/>
                    <a:pt x="59990" y="199759"/>
                    <a:pt x="80034" y="256599"/>
                  </a:cubicBezTo>
                  <a:lnTo>
                    <a:pt x="88792" y="281436"/>
                  </a:lnTo>
                  <a:lnTo>
                    <a:pt x="99027" y="226167"/>
                  </a:lnTo>
                  <a:lnTo>
                    <a:pt x="104674" y="226167"/>
                  </a:lnTo>
                  <a:lnTo>
                    <a:pt x="103733" y="223942"/>
                  </a:lnTo>
                  <a:lnTo>
                    <a:pt x="99139" y="223942"/>
                  </a:lnTo>
                  <a:lnTo>
                    <a:pt x="99139" y="223942"/>
                  </a:lnTo>
                  <a:cubicBezTo>
                    <a:pt x="99139" y="223942"/>
                    <a:pt x="99139" y="223942"/>
                    <a:pt x="90870" y="196055"/>
                  </a:cubicBezTo>
                  <a:lnTo>
                    <a:pt x="91935" y="196055"/>
                  </a:lnTo>
                  <a:close/>
                  <a:moveTo>
                    <a:pt x="522440" y="20763"/>
                  </a:moveTo>
                  <a:cubicBezTo>
                    <a:pt x="566260" y="20763"/>
                    <a:pt x="601784" y="55954"/>
                    <a:pt x="601784" y="99365"/>
                  </a:cubicBezTo>
                  <a:cubicBezTo>
                    <a:pt x="601784" y="142776"/>
                    <a:pt x="566260" y="177967"/>
                    <a:pt x="522440" y="177967"/>
                  </a:cubicBezTo>
                  <a:cubicBezTo>
                    <a:pt x="478620" y="177967"/>
                    <a:pt x="443096" y="142776"/>
                    <a:pt x="443096" y="99365"/>
                  </a:cubicBezTo>
                  <a:cubicBezTo>
                    <a:pt x="443096" y="55954"/>
                    <a:pt x="478620" y="20763"/>
                    <a:pt x="522440" y="20763"/>
                  </a:cubicBezTo>
                  <a:close/>
                  <a:moveTo>
                    <a:pt x="107554" y="20763"/>
                  </a:moveTo>
                  <a:cubicBezTo>
                    <a:pt x="151170" y="20763"/>
                    <a:pt x="186527" y="55954"/>
                    <a:pt x="186527" y="99365"/>
                  </a:cubicBezTo>
                  <a:cubicBezTo>
                    <a:pt x="186527" y="142776"/>
                    <a:pt x="151170" y="177967"/>
                    <a:pt x="107554" y="177967"/>
                  </a:cubicBezTo>
                  <a:cubicBezTo>
                    <a:pt x="63938" y="177967"/>
                    <a:pt x="28581" y="142776"/>
                    <a:pt x="28581" y="99365"/>
                  </a:cubicBezTo>
                  <a:cubicBezTo>
                    <a:pt x="28581" y="55954"/>
                    <a:pt x="63938" y="20763"/>
                    <a:pt x="107554" y="20763"/>
                  </a:cubicBezTo>
                  <a:close/>
                  <a:moveTo>
                    <a:pt x="314812" y="0"/>
                  </a:moveTo>
                  <a:cubicBezTo>
                    <a:pt x="367233" y="0"/>
                    <a:pt x="409728" y="42661"/>
                    <a:pt x="409728" y="95287"/>
                  </a:cubicBezTo>
                  <a:cubicBezTo>
                    <a:pt x="409728" y="147913"/>
                    <a:pt x="367233" y="190574"/>
                    <a:pt x="314812" y="190574"/>
                  </a:cubicBezTo>
                  <a:cubicBezTo>
                    <a:pt x="262391" y="190574"/>
                    <a:pt x="219896" y="147913"/>
                    <a:pt x="219896" y="95287"/>
                  </a:cubicBezTo>
                  <a:cubicBezTo>
                    <a:pt x="219896" y="42661"/>
                    <a:pt x="262391" y="0"/>
                    <a:pt x="3148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913765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8100142" y="2575002"/>
            <a:ext cx="1324879" cy="1173806"/>
            <a:chOff x="5504521" y="4166997"/>
            <a:chExt cx="1368000" cy="1212010"/>
          </a:xfrm>
        </p:grpSpPr>
        <p:grpSp>
          <p:nvGrpSpPr>
            <p:cNvPr id="26" name="组合 25"/>
            <p:cNvGrpSpPr/>
            <p:nvPr/>
          </p:nvGrpSpPr>
          <p:grpSpPr>
            <a:xfrm>
              <a:off x="5504521" y="4166997"/>
              <a:ext cx="1368000" cy="1212010"/>
              <a:chOff x="3295851" y="2263221"/>
              <a:chExt cx="2643765" cy="2343151"/>
            </a:xfrm>
          </p:grpSpPr>
          <p:sp>
            <p:nvSpPr>
              <p:cNvPr id="28" name="Freeform 5"/>
              <p:cNvSpPr/>
              <p:nvPr/>
            </p:nvSpPr>
            <p:spPr bwMode="auto">
              <a:xfrm rot="10800000">
                <a:off x="3295851" y="2263221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9" name="Freeform 5"/>
              <p:cNvSpPr/>
              <p:nvPr/>
            </p:nvSpPr>
            <p:spPr bwMode="auto">
              <a:xfrm rot="10800000">
                <a:off x="3605138" y="2601635"/>
                <a:ext cx="2056650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3170A7"/>
              </a:solidFill>
              <a:ln w="25400">
                <a:noFill/>
              </a:ln>
              <a:effectLst>
                <a:innerShdw blurRad="63500" dist="25400" dir="2700000">
                  <a:prstClr val="black">
                    <a:alpha val="49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/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7" name="Freeform 108"/>
            <p:cNvSpPr>
              <a:spLocks noEditPoints="1"/>
            </p:cNvSpPr>
            <p:nvPr/>
          </p:nvSpPr>
          <p:spPr bwMode="auto">
            <a:xfrm>
              <a:off x="5882236" y="4488120"/>
              <a:ext cx="612568" cy="614550"/>
            </a:xfrm>
            <a:custGeom>
              <a:avLst/>
              <a:gdLst>
                <a:gd name="T0" fmla="*/ 97 w 115"/>
                <a:gd name="T1" fmla="*/ 48 h 115"/>
                <a:gd name="T2" fmla="*/ 91 w 115"/>
                <a:gd name="T3" fmla="*/ 41 h 115"/>
                <a:gd name="T4" fmla="*/ 102 w 115"/>
                <a:gd name="T5" fmla="*/ 26 h 115"/>
                <a:gd name="T6" fmla="*/ 94 w 115"/>
                <a:gd name="T7" fmla="*/ 13 h 115"/>
                <a:gd name="T8" fmla="*/ 79 w 115"/>
                <a:gd name="T9" fmla="*/ 23 h 115"/>
                <a:gd name="T10" fmla="*/ 70 w 115"/>
                <a:gd name="T11" fmla="*/ 22 h 115"/>
                <a:gd name="T12" fmla="*/ 67 w 115"/>
                <a:gd name="T13" fmla="*/ 3 h 115"/>
                <a:gd name="T14" fmla="*/ 52 w 115"/>
                <a:gd name="T15" fmla="*/ 0 h 115"/>
                <a:gd name="T16" fmla="*/ 48 w 115"/>
                <a:gd name="T17" fmla="*/ 18 h 115"/>
                <a:gd name="T18" fmla="*/ 41 w 115"/>
                <a:gd name="T19" fmla="*/ 24 h 115"/>
                <a:gd name="T20" fmla="*/ 26 w 115"/>
                <a:gd name="T21" fmla="*/ 13 h 115"/>
                <a:gd name="T22" fmla="*/ 13 w 115"/>
                <a:gd name="T23" fmla="*/ 21 h 115"/>
                <a:gd name="T24" fmla="*/ 23 w 115"/>
                <a:gd name="T25" fmla="*/ 36 h 115"/>
                <a:gd name="T26" fmla="*/ 22 w 115"/>
                <a:gd name="T27" fmla="*/ 45 h 115"/>
                <a:gd name="T28" fmla="*/ 4 w 115"/>
                <a:gd name="T29" fmla="*/ 48 h 115"/>
                <a:gd name="T30" fmla="*/ 0 w 115"/>
                <a:gd name="T31" fmla="*/ 63 h 115"/>
                <a:gd name="T32" fmla="*/ 18 w 115"/>
                <a:gd name="T33" fmla="*/ 66 h 115"/>
                <a:gd name="T34" fmla="*/ 24 w 115"/>
                <a:gd name="T35" fmla="*/ 73 h 115"/>
                <a:gd name="T36" fmla="*/ 13 w 115"/>
                <a:gd name="T37" fmla="*/ 89 h 115"/>
                <a:gd name="T38" fmla="*/ 21 w 115"/>
                <a:gd name="T39" fmla="*/ 102 h 115"/>
                <a:gd name="T40" fmla="*/ 36 w 115"/>
                <a:gd name="T41" fmla="*/ 92 h 115"/>
                <a:gd name="T42" fmla="*/ 45 w 115"/>
                <a:gd name="T43" fmla="*/ 92 h 115"/>
                <a:gd name="T44" fmla="*/ 48 w 115"/>
                <a:gd name="T45" fmla="*/ 111 h 115"/>
                <a:gd name="T46" fmla="*/ 63 w 115"/>
                <a:gd name="T47" fmla="*/ 115 h 115"/>
                <a:gd name="T48" fmla="*/ 67 w 115"/>
                <a:gd name="T49" fmla="*/ 97 h 115"/>
                <a:gd name="T50" fmla="*/ 74 w 115"/>
                <a:gd name="T51" fmla="*/ 91 h 115"/>
                <a:gd name="T52" fmla="*/ 89 w 115"/>
                <a:gd name="T53" fmla="*/ 102 h 115"/>
                <a:gd name="T54" fmla="*/ 102 w 115"/>
                <a:gd name="T55" fmla="*/ 94 h 115"/>
                <a:gd name="T56" fmla="*/ 92 w 115"/>
                <a:gd name="T57" fmla="*/ 79 h 115"/>
                <a:gd name="T58" fmla="*/ 93 w 115"/>
                <a:gd name="T59" fmla="*/ 70 h 115"/>
                <a:gd name="T60" fmla="*/ 112 w 115"/>
                <a:gd name="T61" fmla="*/ 66 h 115"/>
                <a:gd name="T62" fmla="*/ 115 w 115"/>
                <a:gd name="T63" fmla="*/ 52 h 115"/>
                <a:gd name="T64" fmla="*/ 58 w 115"/>
                <a:gd name="T65" fmla="*/ 79 h 115"/>
                <a:gd name="T66" fmla="*/ 58 w 115"/>
                <a:gd name="T67" fmla="*/ 36 h 115"/>
                <a:gd name="T68" fmla="*/ 58 w 115"/>
                <a:gd name="T69" fmla="*/ 79 h 115"/>
                <a:gd name="T70" fmla="*/ 49 w 115"/>
                <a:gd name="T71" fmla="*/ 57 h 115"/>
                <a:gd name="T72" fmla="*/ 67 w 115"/>
                <a:gd name="T73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115">
                  <a:moveTo>
                    <a:pt x="112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5" y="48"/>
                    <a:pt x="93" y="47"/>
                    <a:pt x="93" y="45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0" y="40"/>
                    <a:pt x="91" y="37"/>
                    <a:pt x="92" y="3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4" y="24"/>
                    <a:pt x="104" y="22"/>
                    <a:pt x="102" y="21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1"/>
                    <a:pt x="91" y="11"/>
                    <a:pt x="89" y="1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5" y="25"/>
                    <a:pt x="74" y="2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8" y="22"/>
                    <a:pt x="67" y="20"/>
                    <a:pt x="67" y="18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1"/>
                    <a:pt x="65" y="0"/>
                    <a:pt x="6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8" y="1"/>
                    <a:pt x="48" y="3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20"/>
                    <a:pt x="47" y="22"/>
                    <a:pt x="4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5"/>
                    <a:pt x="37" y="24"/>
                    <a:pt x="3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1"/>
                    <a:pt x="22" y="11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2"/>
                    <a:pt x="12" y="24"/>
                    <a:pt x="13" y="2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7"/>
                    <a:pt x="25" y="40"/>
                    <a:pt x="24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7"/>
                    <a:pt x="20" y="48"/>
                    <a:pt x="1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50"/>
                    <a:pt x="0" y="5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6"/>
                    <a:pt x="4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2" y="68"/>
                    <a:pt x="22" y="70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5" y="75"/>
                    <a:pt x="24" y="78"/>
                    <a:pt x="23" y="79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90"/>
                    <a:pt x="12" y="93"/>
                    <a:pt x="13" y="94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2" y="103"/>
                    <a:pt x="25" y="103"/>
                    <a:pt x="26" y="10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7" y="90"/>
                    <a:pt x="40" y="90"/>
                    <a:pt x="41" y="91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3"/>
                    <a:pt x="48" y="95"/>
                    <a:pt x="48" y="97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8" y="113"/>
                    <a:pt x="50" y="115"/>
                    <a:pt x="52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5" y="115"/>
                    <a:pt x="67" y="113"/>
                    <a:pt x="67" y="111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95"/>
                    <a:pt x="68" y="93"/>
                    <a:pt x="70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0"/>
                    <a:pt x="78" y="90"/>
                    <a:pt x="79" y="9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91" y="103"/>
                    <a:pt x="93" y="103"/>
                    <a:pt x="94" y="102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4" y="93"/>
                    <a:pt x="104" y="90"/>
                    <a:pt x="102" y="8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1" y="78"/>
                    <a:pt x="90" y="75"/>
                    <a:pt x="91" y="73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68"/>
                    <a:pt x="95" y="66"/>
                    <a:pt x="97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3" y="66"/>
                    <a:pt x="115" y="65"/>
                    <a:pt x="115" y="63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5" y="50"/>
                    <a:pt x="113" y="48"/>
                    <a:pt x="112" y="48"/>
                  </a:cubicBezTo>
                  <a:close/>
                  <a:moveTo>
                    <a:pt x="58" y="79"/>
                  </a:moveTo>
                  <a:cubicBezTo>
                    <a:pt x="46" y="79"/>
                    <a:pt x="36" y="69"/>
                    <a:pt x="36" y="57"/>
                  </a:cubicBezTo>
                  <a:cubicBezTo>
                    <a:pt x="36" y="46"/>
                    <a:pt x="46" y="36"/>
                    <a:pt x="58" y="36"/>
                  </a:cubicBezTo>
                  <a:cubicBezTo>
                    <a:pt x="69" y="36"/>
                    <a:pt x="79" y="46"/>
                    <a:pt x="79" y="57"/>
                  </a:cubicBezTo>
                  <a:cubicBezTo>
                    <a:pt x="79" y="69"/>
                    <a:pt x="69" y="79"/>
                    <a:pt x="58" y="79"/>
                  </a:cubicBezTo>
                  <a:close/>
                  <a:moveTo>
                    <a:pt x="58" y="48"/>
                  </a:moveTo>
                  <a:cubicBezTo>
                    <a:pt x="53" y="48"/>
                    <a:pt x="49" y="52"/>
                    <a:pt x="49" y="57"/>
                  </a:cubicBezTo>
                  <a:cubicBezTo>
                    <a:pt x="49" y="62"/>
                    <a:pt x="53" y="66"/>
                    <a:pt x="58" y="66"/>
                  </a:cubicBezTo>
                  <a:cubicBezTo>
                    <a:pt x="63" y="66"/>
                    <a:pt x="67" y="62"/>
                    <a:pt x="67" y="57"/>
                  </a:cubicBezTo>
                  <a:cubicBezTo>
                    <a:pt x="67" y="52"/>
                    <a:pt x="63" y="48"/>
                    <a:pt x="5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8" tIns="45719" rIns="91438" bIns="45719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组合 45"/>
          <p:cNvGrpSpPr>
            <a:grpSpLocks noChangeAspect="1"/>
          </p:cNvGrpSpPr>
          <p:nvPr/>
        </p:nvGrpSpPr>
        <p:grpSpPr>
          <a:xfrm>
            <a:off x="5199476" y="2558742"/>
            <a:ext cx="1324879" cy="1173806"/>
            <a:chOff x="3547526" y="2529358"/>
            <a:chExt cx="1368000" cy="1212010"/>
          </a:xfrm>
        </p:grpSpPr>
        <p:grpSp>
          <p:nvGrpSpPr>
            <p:cNvPr id="47" name="组合 46"/>
            <p:cNvGrpSpPr/>
            <p:nvPr/>
          </p:nvGrpSpPr>
          <p:grpSpPr>
            <a:xfrm>
              <a:off x="3547526" y="2529358"/>
              <a:ext cx="1368000" cy="1212010"/>
              <a:chOff x="3295851" y="2263221"/>
              <a:chExt cx="2643765" cy="2343151"/>
            </a:xfrm>
          </p:grpSpPr>
          <p:sp>
            <p:nvSpPr>
              <p:cNvPr id="52" name="Freeform 5"/>
              <p:cNvSpPr/>
              <p:nvPr/>
            </p:nvSpPr>
            <p:spPr bwMode="auto">
              <a:xfrm rot="10800000">
                <a:off x="3295851" y="2263221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Freeform 5"/>
              <p:cNvSpPr/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3170A7"/>
              </a:solidFill>
              <a:ln w="25400">
                <a:noFill/>
              </a:ln>
              <a:effectLst>
                <a:innerShdw blurRad="63500" dist="25400" dir="2700000">
                  <a:prstClr val="black">
                    <a:alpha val="49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/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949036" y="2839612"/>
              <a:ext cx="590094" cy="574767"/>
              <a:chOff x="7286626" y="5908676"/>
              <a:chExt cx="488950" cy="476250"/>
            </a:xfrm>
            <a:solidFill>
              <a:schemeClr val="bg1"/>
            </a:solidFill>
          </p:grpSpPr>
          <p:sp>
            <p:nvSpPr>
              <p:cNvPr id="49" name="Freeform 416"/>
              <p:cNvSpPr>
                <a:spLocks noEditPoints="1"/>
              </p:cNvSpPr>
              <p:nvPr/>
            </p:nvSpPr>
            <p:spPr bwMode="auto">
              <a:xfrm>
                <a:off x="7642226" y="6154738"/>
                <a:ext cx="133350" cy="230188"/>
              </a:xfrm>
              <a:custGeom>
                <a:avLst/>
                <a:gdLst>
                  <a:gd name="T0" fmla="*/ 84 w 84"/>
                  <a:gd name="T1" fmla="*/ 0 h 145"/>
                  <a:gd name="T2" fmla="*/ 84 w 84"/>
                  <a:gd name="T3" fmla="*/ 145 h 145"/>
                  <a:gd name="T4" fmla="*/ 0 w 84"/>
                  <a:gd name="T5" fmla="*/ 145 h 145"/>
                  <a:gd name="T6" fmla="*/ 0 w 84"/>
                  <a:gd name="T7" fmla="*/ 0 h 145"/>
                  <a:gd name="T8" fmla="*/ 84 w 84"/>
                  <a:gd name="T9" fmla="*/ 0 h 145"/>
                  <a:gd name="T10" fmla="*/ 71 w 84"/>
                  <a:gd name="T11" fmla="*/ 69 h 145"/>
                  <a:gd name="T12" fmla="*/ 71 w 84"/>
                  <a:gd name="T13" fmla="*/ 52 h 145"/>
                  <a:gd name="T14" fmla="*/ 56 w 84"/>
                  <a:gd name="T15" fmla="*/ 52 h 145"/>
                  <a:gd name="T16" fmla="*/ 56 w 84"/>
                  <a:gd name="T17" fmla="*/ 69 h 145"/>
                  <a:gd name="T18" fmla="*/ 71 w 84"/>
                  <a:gd name="T19" fmla="*/ 69 h 145"/>
                  <a:gd name="T20" fmla="*/ 70 w 84"/>
                  <a:gd name="T21" fmla="*/ 41 h 145"/>
                  <a:gd name="T22" fmla="*/ 70 w 84"/>
                  <a:gd name="T23" fmla="*/ 24 h 145"/>
                  <a:gd name="T24" fmla="*/ 56 w 84"/>
                  <a:gd name="T25" fmla="*/ 24 h 145"/>
                  <a:gd name="T26" fmla="*/ 56 w 84"/>
                  <a:gd name="T27" fmla="*/ 41 h 145"/>
                  <a:gd name="T28" fmla="*/ 70 w 84"/>
                  <a:gd name="T29" fmla="*/ 41 h 145"/>
                  <a:gd name="T30" fmla="*/ 49 w 84"/>
                  <a:gd name="T31" fmla="*/ 69 h 145"/>
                  <a:gd name="T32" fmla="*/ 49 w 84"/>
                  <a:gd name="T33" fmla="*/ 52 h 145"/>
                  <a:gd name="T34" fmla="*/ 35 w 84"/>
                  <a:gd name="T35" fmla="*/ 52 h 145"/>
                  <a:gd name="T36" fmla="*/ 35 w 84"/>
                  <a:gd name="T37" fmla="*/ 69 h 145"/>
                  <a:gd name="T38" fmla="*/ 49 w 84"/>
                  <a:gd name="T39" fmla="*/ 69 h 145"/>
                  <a:gd name="T40" fmla="*/ 48 w 84"/>
                  <a:gd name="T41" fmla="*/ 41 h 145"/>
                  <a:gd name="T42" fmla="*/ 48 w 84"/>
                  <a:gd name="T43" fmla="*/ 24 h 145"/>
                  <a:gd name="T44" fmla="*/ 35 w 84"/>
                  <a:gd name="T45" fmla="*/ 24 h 145"/>
                  <a:gd name="T46" fmla="*/ 35 w 84"/>
                  <a:gd name="T47" fmla="*/ 41 h 145"/>
                  <a:gd name="T48" fmla="*/ 48 w 84"/>
                  <a:gd name="T49" fmla="*/ 41 h 145"/>
                  <a:gd name="T50" fmla="*/ 28 w 84"/>
                  <a:gd name="T51" fmla="*/ 69 h 145"/>
                  <a:gd name="T52" fmla="*/ 28 w 84"/>
                  <a:gd name="T53" fmla="*/ 52 h 145"/>
                  <a:gd name="T54" fmla="*/ 15 w 84"/>
                  <a:gd name="T55" fmla="*/ 52 h 145"/>
                  <a:gd name="T56" fmla="*/ 15 w 84"/>
                  <a:gd name="T57" fmla="*/ 69 h 145"/>
                  <a:gd name="T58" fmla="*/ 28 w 84"/>
                  <a:gd name="T59" fmla="*/ 69 h 145"/>
                  <a:gd name="T60" fmla="*/ 28 w 84"/>
                  <a:gd name="T61" fmla="*/ 41 h 145"/>
                  <a:gd name="T62" fmla="*/ 28 w 84"/>
                  <a:gd name="T63" fmla="*/ 24 h 145"/>
                  <a:gd name="T64" fmla="*/ 15 w 84"/>
                  <a:gd name="T65" fmla="*/ 24 h 145"/>
                  <a:gd name="T66" fmla="*/ 15 w 84"/>
                  <a:gd name="T67" fmla="*/ 41 h 145"/>
                  <a:gd name="T68" fmla="*/ 28 w 84"/>
                  <a:gd name="T69" fmla="*/ 4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145">
                    <a:moveTo>
                      <a:pt x="84" y="0"/>
                    </a:moveTo>
                    <a:lnTo>
                      <a:pt x="84" y="145"/>
                    </a:lnTo>
                    <a:lnTo>
                      <a:pt x="0" y="145"/>
                    </a:lnTo>
                    <a:lnTo>
                      <a:pt x="0" y="0"/>
                    </a:lnTo>
                    <a:lnTo>
                      <a:pt x="84" y="0"/>
                    </a:lnTo>
                    <a:close/>
                    <a:moveTo>
                      <a:pt x="71" y="69"/>
                    </a:moveTo>
                    <a:lnTo>
                      <a:pt x="71" y="52"/>
                    </a:lnTo>
                    <a:lnTo>
                      <a:pt x="56" y="52"/>
                    </a:lnTo>
                    <a:lnTo>
                      <a:pt x="56" y="69"/>
                    </a:lnTo>
                    <a:lnTo>
                      <a:pt x="71" y="69"/>
                    </a:lnTo>
                    <a:close/>
                    <a:moveTo>
                      <a:pt x="70" y="41"/>
                    </a:moveTo>
                    <a:lnTo>
                      <a:pt x="70" y="24"/>
                    </a:lnTo>
                    <a:lnTo>
                      <a:pt x="56" y="24"/>
                    </a:lnTo>
                    <a:lnTo>
                      <a:pt x="56" y="41"/>
                    </a:lnTo>
                    <a:lnTo>
                      <a:pt x="70" y="41"/>
                    </a:lnTo>
                    <a:close/>
                    <a:moveTo>
                      <a:pt x="49" y="69"/>
                    </a:moveTo>
                    <a:lnTo>
                      <a:pt x="49" y="52"/>
                    </a:lnTo>
                    <a:lnTo>
                      <a:pt x="35" y="52"/>
                    </a:lnTo>
                    <a:lnTo>
                      <a:pt x="35" y="69"/>
                    </a:lnTo>
                    <a:lnTo>
                      <a:pt x="49" y="69"/>
                    </a:lnTo>
                    <a:close/>
                    <a:moveTo>
                      <a:pt x="48" y="41"/>
                    </a:moveTo>
                    <a:lnTo>
                      <a:pt x="48" y="24"/>
                    </a:lnTo>
                    <a:lnTo>
                      <a:pt x="35" y="24"/>
                    </a:lnTo>
                    <a:lnTo>
                      <a:pt x="35" y="41"/>
                    </a:lnTo>
                    <a:lnTo>
                      <a:pt x="48" y="41"/>
                    </a:lnTo>
                    <a:close/>
                    <a:moveTo>
                      <a:pt x="28" y="69"/>
                    </a:moveTo>
                    <a:lnTo>
                      <a:pt x="28" y="52"/>
                    </a:lnTo>
                    <a:lnTo>
                      <a:pt x="15" y="52"/>
                    </a:lnTo>
                    <a:lnTo>
                      <a:pt x="15" y="69"/>
                    </a:lnTo>
                    <a:lnTo>
                      <a:pt x="28" y="69"/>
                    </a:lnTo>
                    <a:close/>
                    <a:moveTo>
                      <a:pt x="28" y="41"/>
                    </a:moveTo>
                    <a:lnTo>
                      <a:pt x="28" y="24"/>
                    </a:lnTo>
                    <a:lnTo>
                      <a:pt x="15" y="24"/>
                    </a:lnTo>
                    <a:lnTo>
                      <a:pt x="15" y="41"/>
                    </a:lnTo>
                    <a:lnTo>
                      <a:pt x="2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17"/>
              <p:cNvSpPr>
                <a:spLocks noEditPoints="1"/>
              </p:cNvSpPr>
              <p:nvPr/>
            </p:nvSpPr>
            <p:spPr bwMode="auto">
              <a:xfrm>
                <a:off x="7439026" y="5908676"/>
                <a:ext cx="190500" cy="476250"/>
              </a:xfrm>
              <a:custGeom>
                <a:avLst/>
                <a:gdLst>
                  <a:gd name="T0" fmla="*/ 120 w 120"/>
                  <a:gd name="T1" fmla="*/ 0 h 300"/>
                  <a:gd name="T2" fmla="*/ 120 w 120"/>
                  <a:gd name="T3" fmla="*/ 300 h 300"/>
                  <a:gd name="T4" fmla="*/ 45 w 120"/>
                  <a:gd name="T5" fmla="*/ 300 h 300"/>
                  <a:gd name="T6" fmla="*/ 45 w 120"/>
                  <a:gd name="T7" fmla="*/ 50 h 300"/>
                  <a:gd name="T8" fmla="*/ 0 w 120"/>
                  <a:gd name="T9" fmla="*/ 50 h 300"/>
                  <a:gd name="T10" fmla="*/ 0 w 120"/>
                  <a:gd name="T11" fmla="*/ 0 h 300"/>
                  <a:gd name="T12" fmla="*/ 120 w 120"/>
                  <a:gd name="T13" fmla="*/ 0 h 300"/>
                  <a:gd name="T14" fmla="*/ 105 w 120"/>
                  <a:gd name="T15" fmla="*/ 153 h 300"/>
                  <a:gd name="T16" fmla="*/ 105 w 120"/>
                  <a:gd name="T17" fmla="*/ 140 h 300"/>
                  <a:gd name="T18" fmla="*/ 61 w 120"/>
                  <a:gd name="T19" fmla="*/ 140 h 300"/>
                  <a:gd name="T20" fmla="*/ 61 w 120"/>
                  <a:gd name="T21" fmla="*/ 153 h 300"/>
                  <a:gd name="T22" fmla="*/ 105 w 120"/>
                  <a:gd name="T23" fmla="*/ 153 h 300"/>
                  <a:gd name="T24" fmla="*/ 105 w 120"/>
                  <a:gd name="T25" fmla="*/ 116 h 300"/>
                  <a:gd name="T26" fmla="*/ 105 w 120"/>
                  <a:gd name="T27" fmla="*/ 102 h 300"/>
                  <a:gd name="T28" fmla="*/ 61 w 120"/>
                  <a:gd name="T29" fmla="*/ 102 h 300"/>
                  <a:gd name="T30" fmla="*/ 61 w 120"/>
                  <a:gd name="T31" fmla="*/ 116 h 300"/>
                  <a:gd name="T32" fmla="*/ 105 w 120"/>
                  <a:gd name="T33" fmla="*/ 116 h 300"/>
                  <a:gd name="T34" fmla="*/ 104 w 120"/>
                  <a:gd name="T35" fmla="*/ 259 h 300"/>
                  <a:gd name="T36" fmla="*/ 104 w 120"/>
                  <a:gd name="T37" fmla="*/ 246 h 300"/>
                  <a:gd name="T38" fmla="*/ 61 w 120"/>
                  <a:gd name="T39" fmla="*/ 246 h 300"/>
                  <a:gd name="T40" fmla="*/ 61 w 120"/>
                  <a:gd name="T41" fmla="*/ 259 h 300"/>
                  <a:gd name="T42" fmla="*/ 104 w 120"/>
                  <a:gd name="T43" fmla="*/ 259 h 300"/>
                  <a:gd name="T44" fmla="*/ 104 w 120"/>
                  <a:gd name="T45" fmla="*/ 81 h 300"/>
                  <a:gd name="T46" fmla="*/ 104 w 120"/>
                  <a:gd name="T47" fmla="*/ 67 h 300"/>
                  <a:gd name="T48" fmla="*/ 61 w 120"/>
                  <a:gd name="T49" fmla="*/ 67 h 300"/>
                  <a:gd name="T50" fmla="*/ 61 w 120"/>
                  <a:gd name="T51" fmla="*/ 81 h 300"/>
                  <a:gd name="T52" fmla="*/ 104 w 120"/>
                  <a:gd name="T53" fmla="*/ 81 h 300"/>
                  <a:gd name="T54" fmla="*/ 104 w 120"/>
                  <a:gd name="T55" fmla="*/ 43 h 300"/>
                  <a:gd name="T56" fmla="*/ 104 w 120"/>
                  <a:gd name="T57" fmla="*/ 30 h 300"/>
                  <a:gd name="T58" fmla="*/ 61 w 120"/>
                  <a:gd name="T59" fmla="*/ 30 h 300"/>
                  <a:gd name="T60" fmla="*/ 61 w 120"/>
                  <a:gd name="T61" fmla="*/ 43 h 300"/>
                  <a:gd name="T62" fmla="*/ 104 w 120"/>
                  <a:gd name="T63" fmla="*/ 43 h 300"/>
                  <a:gd name="T64" fmla="*/ 104 w 120"/>
                  <a:gd name="T65" fmla="*/ 224 h 300"/>
                  <a:gd name="T66" fmla="*/ 104 w 120"/>
                  <a:gd name="T67" fmla="*/ 211 h 300"/>
                  <a:gd name="T68" fmla="*/ 61 w 120"/>
                  <a:gd name="T69" fmla="*/ 211 h 300"/>
                  <a:gd name="T70" fmla="*/ 61 w 120"/>
                  <a:gd name="T71" fmla="*/ 224 h 300"/>
                  <a:gd name="T72" fmla="*/ 104 w 120"/>
                  <a:gd name="T73" fmla="*/ 224 h 300"/>
                  <a:gd name="T74" fmla="*/ 104 w 120"/>
                  <a:gd name="T75" fmla="*/ 188 h 300"/>
                  <a:gd name="T76" fmla="*/ 104 w 120"/>
                  <a:gd name="T77" fmla="*/ 175 h 300"/>
                  <a:gd name="T78" fmla="*/ 61 w 120"/>
                  <a:gd name="T79" fmla="*/ 175 h 300"/>
                  <a:gd name="T80" fmla="*/ 61 w 120"/>
                  <a:gd name="T81" fmla="*/ 188 h 300"/>
                  <a:gd name="T82" fmla="*/ 104 w 120"/>
                  <a:gd name="T83" fmla="*/ 18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300">
                    <a:moveTo>
                      <a:pt x="120" y="0"/>
                    </a:moveTo>
                    <a:lnTo>
                      <a:pt x="120" y="300"/>
                    </a:lnTo>
                    <a:lnTo>
                      <a:pt x="45" y="300"/>
                    </a:lnTo>
                    <a:lnTo>
                      <a:pt x="45" y="5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0"/>
                    </a:lnTo>
                    <a:close/>
                    <a:moveTo>
                      <a:pt x="105" y="153"/>
                    </a:moveTo>
                    <a:lnTo>
                      <a:pt x="105" y="140"/>
                    </a:lnTo>
                    <a:lnTo>
                      <a:pt x="61" y="140"/>
                    </a:lnTo>
                    <a:lnTo>
                      <a:pt x="61" y="153"/>
                    </a:lnTo>
                    <a:lnTo>
                      <a:pt x="105" y="153"/>
                    </a:lnTo>
                    <a:close/>
                    <a:moveTo>
                      <a:pt x="105" y="116"/>
                    </a:moveTo>
                    <a:lnTo>
                      <a:pt x="105" y="102"/>
                    </a:lnTo>
                    <a:lnTo>
                      <a:pt x="61" y="102"/>
                    </a:lnTo>
                    <a:lnTo>
                      <a:pt x="61" y="116"/>
                    </a:lnTo>
                    <a:lnTo>
                      <a:pt x="105" y="116"/>
                    </a:lnTo>
                    <a:close/>
                    <a:moveTo>
                      <a:pt x="104" y="259"/>
                    </a:moveTo>
                    <a:lnTo>
                      <a:pt x="104" y="246"/>
                    </a:lnTo>
                    <a:lnTo>
                      <a:pt x="61" y="246"/>
                    </a:lnTo>
                    <a:lnTo>
                      <a:pt x="61" y="259"/>
                    </a:lnTo>
                    <a:lnTo>
                      <a:pt x="104" y="259"/>
                    </a:lnTo>
                    <a:close/>
                    <a:moveTo>
                      <a:pt x="104" y="81"/>
                    </a:moveTo>
                    <a:lnTo>
                      <a:pt x="104" y="67"/>
                    </a:lnTo>
                    <a:lnTo>
                      <a:pt x="61" y="67"/>
                    </a:lnTo>
                    <a:lnTo>
                      <a:pt x="61" y="81"/>
                    </a:lnTo>
                    <a:lnTo>
                      <a:pt x="104" y="81"/>
                    </a:lnTo>
                    <a:close/>
                    <a:moveTo>
                      <a:pt x="104" y="43"/>
                    </a:moveTo>
                    <a:lnTo>
                      <a:pt x="104" y="30"/>
                    </a:lnTo>
                    <a:lnTo>
                      <a:pt x="61" y="30"/>
                    </a:lnTo>
                    <a:lnTo>
                      <a:pt x="61" y="43"/>
                    </a:lnTo>
                    <a:lnTo>
                      <a:pt x="104" y="43"/>
                    </a:lnTo>
                    <a:close/>
                    <a:moveTo>
                      <a:pt x="104" y="224"/>
                    </a:moveTo>
                    <a:lnTo>
                      <a:pt x="104" y="211"/>
                    </a:lnTo>
                    <a:lnTo>
                      <a:pt x="61" y="211"/>
                    </a:lnTo>
                    <a:lnTo>
                      <a:pt x="61" y="224"/>
                    </a:lnTo>
                    <a:lnTo>
                      <a:pt x="104" y="224"/>
                    </a:lnTo>
                    <a:close/>
                    <a:moveTo>
                      <a:pt x="104" y="188"/>
                    </a:moveTo>
                    <a:lnTo>
                      <a:pt x="104" y="175"/>
                    </a:lnTo>
                    <a:lnTo>
                      <a:pt x="61" y="175"/>
                    </a:lnTo>
                    <a:lnTo>
                      <a:pt x="61" y="188"/>
                    </a:lnTo>
                    <a:lnTo>
                      <a:pt x="104" y="1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18"/>
              <p:cNvSpPr>
                <a:spLocks noEditPoints="1"/>
              </p:cNvSpPr>
              <p:nvPr/>
            </p:nvSpPr>
            <p:spPr bwMode="auto">
              <a:xfrm>
                <a:off x="7286626" y="6011863"/>
                <a:ext cx="201613" cy="373063"/>
              </a:xfrm>
              <a:custGeom>
                <a:avLst/>
                <a:gdLst>
                  <a:gd name="T0" fmla="*/ 88 w 127"/>
                  <a:gd name="T1" fmla="*/ 79 h 235"/>
                  <a:gd name="T2" fmla="*/ 112 w 127"/>
                  <a:gd name="T3" fmla="*/ 110 h 235"/>
                  <a:gd name="T4" fmla="*/ 112 w 127"/>
                  <a:gd name="T5" fmla="*/ 154 h 235"/>
                  <a:gd name="T6" fmla="*/ 88 w 127"/>
                  <a:gd name="T7" fmla="*/ 124 h 235"/>
                  <a:gd name="T8" fmla="*/ 112 w 127"/>
                  <a:gd name="T9" fmla="*/ 154 h 235"/>
                  <a:gd name="T10" fmla="*/ 52 w 127"/>
                  <a:gd name="T11" fmla="*/ 154 h 235"/>
                  <a:gd name="T12" fmla="*/ 76 w 127"/>
                  <a:gd name="T13" fmla="*/ 124 h 235"/>
                  <a:gd name="T14" fmla="*/ 40 w 127"/>
                  <a:gd name="T15" fmla="*/ 154 h 235"/>
                  <a:gd name="T16" fmla="*/ 17 w 127"/>
                  <a:gd name="T17" fmla="*/ 124 h 235"/>
                  <a:gd name="T18" fmla="*/ 40 w 127"/>
                  <a:gd name="T19" fmla="*/ 154 h 235"/>
                  <a:gd name="T20" fmla="*/ 127 w 127"/>
                  <a:gd name="T21" fmla="*/ 235 h 235"/>
                  <a:gd name="T22" fmla="*/ 0 w 127"/>
                  <a:gd name="T23" fmla="*/ 0 h 235"/>
                  <a:gd name="T24" fmla="*/ 112 w 127"/>
                  <a:gd name="T25" fmla="*/ 201 h 235"/>
                  <a:gd name="T26" fmla="*/ 88 w 127"/>
                  <a:gd name="T27" fmla="*/ 170 h 235"/>
                  <a:gd name="T28" fmla="*/ 112 w 127"/>
                  <a:gd name="T29" fmla="*/ 201 h 235"/>
                  <a:gd name="T30" fmla="*/ 111 w 127"/>
                  <a:gd name="T31" fmla="*/ 33 h 235"/>
                  <a:gd name="T32" fmla="*/ 88 w 127"/>
                  <a:gd name="T33" fmla="*/ 63 h 235"/>
                  <a:gd name="T34" fmla="*/ 76 w 127"/>
                  <a:gd name="T35" fmla="*/ 201 h 235"/>
                  <a:gd name="T36" fmla="*/ 52 w 127"/>
                  <a:gd name="T37" fmla="*/ 170 h 235"/>
                  <a:gd name="T38" fmla="*/ 76 w 127"/>
                  <a:gd name="T39" fmla="*/ 201 h 235"/>
                  <a:gd name="T40" fmla="*/ 76 w 127"/>
                  <a:gd name="T41" fmla="*/ 79 h 235"/>
                  <a:gd name="T42" fmla="*/ 52 w 127"/>
                  <a:gd name="T43" fmla="*/ 110 h 235"/>
                  <a:gd name="T44" fmla="*/ 75 w 127"/>
                  <a:gd name="T45" fmla="*/ 63 h 235"/>
                  <a:gd name="T46" fmla="*/ 52 w 127"/>
                  <a:gd name="T47" fmla="*/ 33 h 235"/>
                  <a:gd name="T48" fmla="*/ 75 w 127"/>
                  <a:gd name="T49" fmla="*/ 63 h 235"/>
                  <a:gd name="T50" fmla="*/ 41 w 127"/>
                  <a:gd name="T51" fmla="*/ 170 h 235"/>
                  <a:gd name="T52" fmla="*/ 17 w 127"/>
                  <a:gd name="T53" fmla="*/ 201 h 235"/>
                  <a:gd name="T54" fmla="*/ 40 w 127"/>
                  <a:gd name="T55" fmla="*/ 110 h 235"/>
                  <a:gd name="T56" fmla="*/ 17 w 127"/>
                  <a:gd name="T57" fmla="*/ 79 h 235"/>
                  <a:gd name="T58" fmla="*/ 40 w 127"/>
                  <a:gd name="T59" fmla="*/ 110 h 235"/>
                  <a:gd name="T60" fmla="*/ 40 w 127"/>
                  <a:gd name="T61" fmla="*/ 33 h 235"/>
                  <a:gd name="T62" fmla="*/ 16 w 127"/>
                  <a:gd name="T63" fmla="*/ 6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7" h="235">
                    <a:moveTo>
                      <a:pt x="112" y="79"/>
                    </a:moveTo>
                    <a:lnTo>
                      <a:pt x="88" y="79"/>
                    </a:lnTo>
                    <a:lnTo>
                      <a:pt x="88" y="110"/>
                    </a:lnTo>
                    <a:lnTo>
                      <a:pt x="112" y="110"/>
                    </a:lnTo>
                    <a:lnTo>
                      <a:pt x="112" y="79"/>
                    </a:lnTo>
                    <a:close/>
                    <a:moveTo>
                      <a:pt x="112" y="154"/>
                    </a:moveTo>
                    <a:lnTo>
                      <a:pt x="112" y="124"/>
                    </a:lnTo>
                    <a:lnTo>
                      <a:pt x="88" y="124"/>
                    </a:lnTo>
                    <a:lnTo>
                      <a:pt x="88" y="154"/>
                    </a:lnTo>
                    <a:lnTo>
                      <a:pt x="112" y="154"/>
                    </a:lnTo>
                    <a:close/>
                    <a:moveTo>
                      <a:pt x="52" y="124"/>
                    </a:moveTo>
                    <a:lnTo>
                      <a:pt x="52" y="154"/>
                    </a:lnTo>
                    <a:lnTo>
                      <a:pt x="76" y="154"/>
                    </a:lnTo>
                    <a:lnTo>
                      <a:pt x="76" y="124"/>
                    </a:lnTo>
                    <a:lnTo>
                      <a:pt x="52" y="124"/>
                    </a:lnTo>
                    <a:close/>
                    <a:moveTo>
                      <a:pt x="40" y="154"/>
                    </a:moveTo>
                    <a:lnTo>
                      <a:pt x="40" y="124"/>
                    </a:lnTo>
                    <a:lnTo>
                      <a:pt x="17" y="124"/>
                    </a:lnTo>
                    <a:lnTo>
                      <a:pt x="17" y="154"/>
                    </a:lnTo>
                    <a:lnTo>
                      <a:pt x="40" y="154"/>
                    </a:lnTo>
                    <a:close/>
                    <a:moveTo>
                      <a:pt x="127" y="0"/>
                    </a:moveTo>
                    <a:lnTo>
                      <a:pt x="127" y="235"/>
                    </a:lnTo>
                    <a:lnTo>
                      <a:pt x="0" y="235"/>
                    </a:lnTo>
                    <a:lnTo>
                      <a:pt x="0" y="0"/>
                    </a:lnTo>
                    <a:lnTo>
                      <a:pt x="127" y="0"/>
                    </a:lnTo>
                    <a:close/>
                    <a:moveTo>
                      <a:pt x="112" y="201"/>
                    </a:moveTo>
                    <a:lnTo>
                      <a:pt x="112" y="170"/>
                    </a:lnTo>
                    <a:lnTo>
                      <a:pt x="88" y="170"/>
                    </a:lnTo>
                    <a:lnTo>
                      <a:pt x="88" y="201"/>
                    </a:lnTo>
                    <a:lnTo>
                      <a:pt x="112" y="201"/>
                    </a:lnTo>
                    <a:close/>
                    <a:moveTo>
                      <a:pt x="111" y="63"/>
                    </a:moveTo>
                    <a:lnTo>
                      <a:pt x="111" y="33"/>
                    </a:lnTo>
                    <a:lnTo>
                      <a:pt x="88" y="33"/>
                    </a:lnTo>
                    <a:lnTo>
                      <a:pt x="88" y="63"/>
                    </a:lnTo>
                    <a:lnTo>
                      <a:pt x="111" y="63"/>
                    </a:lnTo>
                    <a:close/>
                    <a:moveTo>
                      <a:pt x="76" y="201"/>
                    </a:moveTo>
                    <a:lnTo>
                      <a:pt x="76" y="170"/>
                    </a:lnTo>
                    <a:lnTo>
                      <a:pt x="52" y="170"/>
                    </a:lnTo>
                    <a:lnTo>
                      <a:pt x="52" y="201"/>
                    </a:lnTo>
                    <a:lnTo>
                      <a:pt x="76" y="201"/>
                    </a:lnTo>
                    <a:close/>
                    <a:moveTo>
                      <a:pt x="76" y="110"/>
                    </a:moveTo>
                    <a:lnTo>
                      <a:pt x="76" y="79"/>
                    </a:lnTo>
                    <a:lnTo>
                      <a:pt x="52" y="79"/>
                    </a:lnTo>
                    <a:lnTo>
                      <a:pt x="52" y="110"/>
                    </a:lnTo>
                    <a:lnTo>
                      <a:pt x="76" y="110"/>
                    </a:lnTo>
                    <a:close/>
                    <a:moveTo>
                      <a:pt x="75" y="63"/>
                    </a:moveTo>
                    <a:lnTo>
                      <a:pt x="75" y="33"/>
                    </a:lnTo>
                    <a:lnTo>
                      <a:pt x="52" y="33"/>
                    </a:lnTo>
                    <a:lnTo>
                      <a:pt x="52" y="63"/>
                    </a:lnTo>
                    <a:lnTo>
                      <a:pt x="75" y="63"/>
                    </a:lnTo>
                    <a:close/>
                    <a:moveTo>
                      <a:pt x="41" y="201"/>
                    </a:moveTo>
                    <a:lnTo>
                      <a:pt x="41" y="170"/>
                    </a:lnTo>
                    <a:lnTo>
                      <a:pt x="17" y="170"/>
                    </a:lnTo>
                    <a:lnTo>
                      <a:pt x="17" y="201"/>
                    </a:lnTo>
                    <a:lnTo>
                      <a:pt x="41" y="201"/>
                    </a:lnTo>
                    <a:close/>
                    <a:moveTo>
                      <a:pt x="40" y="110"/>
                    </a:moveTo>
                    <a:lnTo>
                      <a:pt x="40" y="79"/>
                    </a:lnTo>
                    <a:lnTo>
                      <a:pt x="17" y="79"/>
                    </a:lnTo>
                    <a:lnTo>
                      <a:pt x="17" y="110"/>
                    </a:lnTo>
                    <a:lnTo>
                      <a:pt x="40" y="110"/>
                    </a:lnTo>
                    <a:close/>
                    <a:moveTo>
                      <a:pt x="40" y="63"/>
                    </a:moveTo>
                    <a:lnTo>
                      <a:pt x="40" y="33"/>
                    </a:lnTo>
                    <a:lnTo>
                      <a:pt x="16" y="33"/>
                    </a:lnTo>
                    <a:lnTo>
                      <a:pt x="16" y="63"/>
                    </a:lnTo>
                    <a:lnTo>
                      <a:pt x="40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7" name="ïṡḻíḍ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2057672" y="4150962"/>
            <a:ext cx="1752831" cy="32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8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2000" b="1" dirty="0">
                <a:latin typeface="+mj-ea"/>
              </a:rPr>
              <a:t>提前规划</a:t>
            </a:r>
          </a:p>
        </p:txBody>
      </p:sp>
      <p:sp>
        <p:nvSpPr>
          <p:cNvPr id="60" name="ïṡḻíḍ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4958338" y="4166049"/>
            <a:ext cx="1752831" cy="32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8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2000" b="1" dirty="0">
                <a:latin typeface="+mj-ea"/>
              </a:rPr>
              <a:t>科研准备</a:t>
            </a:r>
          </a:p>
        </p:txBody>
      </p:sp>
      <p:sp>
        <p:nvSpPr>
          <p:cNvPr id="63" name="ïṡḻíḍ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7859004" y="4166049"/>
            <a:ext cx="1752831" cy="32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8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2000" b="1" dirty="0">
                <a:latin typeface="+mj-ea"/>
              </a:rPr>
              <a:t>网申流程</a:t>
            </a:r>
          </a:p>
        </p:txBody>
      </p:sp>
    </p:spTree>
    <p:extLst>
      <p:ext uri="{BB962C8B-B14F-4D97-AF65-F5344CB8AC3E}">
        <p14:creationId xmlns:p14="http://schemas.microsoft.com/office/powerpoint/2010/main" val="242104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RP</a:t>
            </a:r>
            <a:r>
              <a:rPr lang="zh-CN" altLang="en-US" dirty="0"/>
              <a:t>与</a:t>
            </a:r>
            <a:r>
              <a:rPr lang="en-US" altLang="zh-CN" dirty="0"/>
              <a:t>VS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2079812"/>
            <a:ext cx="493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最痛苦的部分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8271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RP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1595718"/>
            <a:ext cx="4930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需要填写的分别是</a:t>
            </a:r>
            <a:r>
              <a:rPr lang="zh-CN" altLang="en-US" b="1" dirty="0"/>
              <a:t>科研经验、研究方向、研究计划，</a:t>
            </a:r>
            <a:r>
              <a:rPr lang="zh-CN" altLang="en-US" dirty="0"/>
              <a:t>总计</a:t>
            </a:r>
            <a:r>
              <a:rPr lang="en-US" altLang="zh-CN" dirty="0"/>
              <a:t>15500</a:t>
            </a:r>
            <a:r>
              <a:rPr lang="zh-CN" altLang="en-US" dirty="0"/>
              <a:t>字符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不一定需要写满，看导师的态度</a:t>
            </a:r>
            <a:r>
              <a:rPr lang="zh-CN" altLang="en-US" dirty="0"/>
              <a:t>。如果导师确定要你了，并且对网申无所谓的话，可以随便写写，大概写一半左右即可（</a:t>
            </a:r>
            <a:r>
              <a:rPr lang="zh-CN" altLang="en-US" strike="sngStrike" dirty="0"/>
              <a:t>那也很折磨了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研究计划（</a:t>
            </a:r>
            <a:r>
              <a:rPr lang="en-US" altLang="zh-CN" b="1" dirty="0"/>
              <a:t>research proposal</a:t>
            </a:r>
            <a:r>
              <a:rPr lang="zh-CN" altLang="en-US" b="1" dirty="0"/>
              <a:t>）</a:t>
            </a:r>
            <a:r>
              <a:rPr lang="zh-CN" altLang="en-US" dirty="0"/>
              <a:t>在之后上传文档中，研究型硕士和博士必须上传</a:t>
            </a:r>
            <a:r>
              <a:rPr lang="en-US" altLang="zh-CN" dirty="0" err="1"/>
              <a:t>rp</a:t>
            </a:r>
            <a:r>
              <a:rPr lang="zh-CN" altLang="en-US" dirty="0"/>
              <a:t>，没有字数要求。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作为参考，我的学长写了十页，我算上引用水了</a:t>
            </a:r>
            <a:r>
              <a:rPr lang="en-US" altLang="zh-CN" dirty="0"/>
              <a:t>3</a:t>
            </a:r>
            <a:r>
              <a:rPr lang="zh-CN" altLang="en-US" dirty="0"/>
              <a:t>页多，</a:t>
            </a:r>
            <a:r>
              <a:rPr lang="en-US" altLang="zh-CN" dirty="0"/>
              <a:t>10000char</a:t>
            </a:r>
            <a:r>
              <a:rPr lang="zh-CN" altLang="en-US" dirty="0"/>
              <a:t>左右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需要有比较明确的结构，例如</a:t>
            </a:r>
            <a:r>
              <a:rPr lang="en-US" altLang="zh-CN" dirty="0"/>
              <a:t>abstract</a:t>
            </a:r>
            <a:r>
              <a:rPr lang="zh-CN" altLang="en-US" dirty="0"/>
              <a:t>、</a:t>
            </a:r>
            <a:r>
              <a:rPr lang="en-US" altLang="zh-CN" dirty="0"/>
              <a:t>introduction</a:t>
            </a:r>
            <a:r>
              <a:rPr lang="zh-CN" altLang="en-US" dirty="0"/>
              <a:t>、</a:t>
            </a:r>
            <a:r>
              <a:rPr lang="en-US" altLang="zh-CN" dirty="0"/>
              <a:t>related work</a:t>
            </a:r>
            <a:r>
              <a:rPr lang="zh-CN" altLang="en-US" dirty="0"/>
              <a:t>、</a:t>
            </a:r>
            <a:r>
              <a:rPr lang="en-US" altLang="zh-CN" b="1" dirty="0"/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一般导师如果确定要你，这部分应该不会太在意，大家不用很紧张，水水字数就行。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B1F367-DA72-4A9C-3FB6-EF142BB81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12"/>
          <a:stretch/>
        </p:blipFill>
        <p:spPr>
          <a:xfrm>
            <a:off x="6423214" y="163793"/>
            <a:ext cx="5547334" cy="63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VS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2079812"/>
            <a:ext cx="4930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需要填写的分别是（总计</a:t>
            </a:r>
            <a:r>
              <a:rPr lang="en-US" altLang="zh-CN" dirty="0"/>
              <a:t>8000</a:t>
            </a:r>
            <a:r>
              <a:rPr lang="zh-CN" altLang="en-US" dirty="0"/>
              <a:t>字符）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为什么来</a:t>
            </a:r>
            <a:r>
              <a:rPr lang="en-US" altLang="zh-CN" b="1" dirty="0" err="1"/>
              <a:t>hk</a:t>
            </a:r>
            <a:r>
              <a:rPr lang="zh-CN" altLang="en-US" b="1" dirty="0"/>
              <a:t>读博</a:t>
            </a:r>
            <a:r>
              <a:rPr lang="en-US" altLang="zh-CN" b="1" dirty="0"/>
              <a:t>/</a:t>
            </a:r>
            <a:r>
              <a:rPr lang="zh-CN" altLang="en-US" b="1" dirty="0"/>
              <a:t>研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长期的职业规划、目标、毕业发展等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你想要为</a:t>
            </a:r>
            <a:r>
              <a:rPr lang="en-US" altLang="zh-CN" b="1" dirty="0" err="1"/>
              <a:t>hk</a:t>
            </a:r>
            <a:r>
              <a:rPr lang="zh-CN" altLang="en-US" b="1" dirty="0"/>
              <a:t>、社会作出的贡献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你的知识视野和抱负（想通过</a:t>
            </a:r>
            <a:r>
              <a:rPr lang="en-US" altLang="zh-CN" b="1" dirty="0" err="1"/>
              <a:t>rp</a:t>
            </a:r>
            <a:r>
              <a:rPr lang="zh-CN" altLang="en-US" b="1" dirty="0"/>
              <a:t>展示的）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strike="sngStrike" dirty="0"/>
              <a:t>开吹！</a:t>
            </a:r>
            <a:endParaRPr lang="en-US" altLang="zh-CN" b="1" strike="sngStrik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往国际化、前沿化、多样化方面靠就可以了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B59F8E-1C69-1E23-64EA-0398BDD9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388" y="0"/>
            <a:ext cx="5005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51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附加信息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2079812"/>
            <a:ext cx="4930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同样是</a:t>
            </a:r>
            <a:r>
              <a:rPr lang="en-US" altLang="zh-CN" dirty="0"/>
              <a:t>HKPFS</a:t>
            </a:r>
            <a:r>
              <a:rPr lang="zh-CN" altLang="en-US" dirty="0"/>
              <a:t>申请者必填（</a:t>
            </a:r>
            <a:r>
              <a:rPr lang="en-US" altLang="zh-CN" dirty="0"/>
              <a:t>7500 char</a:t>
            </a:r>
            <a:r>
              <a:rPr lang="zh-CN" altLang="en-US" dirty="0"/>
              <a:t>）着重强调以下两个方面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您如何增加研究生的多样性，例如您所讲的语言、</a:t>
            </a:r>
            <a:r>
              <a:rPr lang="zh-CN" altLang="en-US" b="1" i="0" dirty="0">
                <a:solidFill>
                  <a:srgbClr val="2A2B2E"/>
                </a:solidFill>
                <a:effectLst/>
                <a:latin typeface="PingFang SC"/>
              </a:rPr>
              <a:t>在国外的重要经历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或与不同文化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/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种族背景的人打交道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领导力、社会责任和人际交往能力方面的证据，例如在</a:t>
            </a:r>
            <a:r>
              <a:rPr lang="zh-CN" altLang="en-US" b="1" i="0" dirty="0">
                <a:solidFill>
                  <a:srgbClr val="2A2B2E"/>
                </a:solidFill>
                <a:effectLst/>
                <a:latin typeface="PingFang SC"/>
              </a:rPr>
              <a:t>学生社团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或</a:t>
            </a:r>
            <a:r>
              <a:rPr lang="zh-CN" altLang="en-US" b="1" i="0" dirty="0">
                <a:solidFill>
                  <a:srgbClr val="2A2B2E"/>
                </a:solidFill>
                <a:effectLst/>
                <a:latin typeface="PingFang SC"/>
              </a:rPr>
              <a:t>重大活动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中担任关键职位、非学术性奖项、长期职业规划。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A2B2E"/>
                </a:solidFill>
                <a:latin typeface="PingFang SC"/>
              </a:rPr>
              <a:t>国外交换经历、社团、学生会经历可以在此处写，主要通过事迹展现自己对应的品质，例如社交能力、领导能力等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970F74-305B-8019-19C4-8A102DE7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21" y="1556824"/>
            <a:ext cx="6047179" cy="33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16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推荐信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2079812"/>
            <a:ext cx="4930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至少两封推荐信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填写推荐人信息即可，包括职位、邮箱等，学校会通过邮件联系老师获取推荐信，</a:t>
            </a:r>
            <a:r>
              <a:rPr lang="zh-CN" altLang="en-US" b="1" dirty="0"/>
              <a:t>不需要自己附上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推荐勾选</a:t>
            </a:r>
            <a:r>
              <a:rPr lang="en-US" altLang="zh-CN" dirty="0"/>
              <a:t>I waive my right to access the reference report.</a:t>
            </a:r>
            <a:r>
              <a:rPr lang="zh-CN" altLang="en-US" dirty="0"/>
              <a:t>即放弃自己查看推荐信的权利。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6DB38B-AC24-6DAD-8532-0A9E4FF90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 b="1307"/>
          <a:stretch/>
        </p:blipFill>
        <p:spPr>
          <a:xfrm>
            <a:off x="8113059" y="0"/>
            <a:ext cx="4078941" cy="67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7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58016-1A61-E7A1-AEAB-BCB7FCA2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上传文件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ABAC0-FC28-1FF3-AB9F-B301F3FC2C57}"/>
              </a:ext>
            </a:extLst>
          </p:cNvPr>
          <p:cNvSpPr txBox="1"/>
          <p:nvPr/>
        </p:nvSpPr>
        <p:spPr>
          <a:xfrm>
            <a:off x="838200" y="2079812"/>
            <a:ext cx="4930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身份信息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成绩单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学分制度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以上两者均可通过学校</a:t>
            </a:r>
            <a:r>
              <a:rPr lang="en-US" altLang="zh-CN" dirty="0"/>
              <a:t>T4</a:t>
            </a:r>
            <a:r>
              <a:rPr lang="zh-CN" altLang="en-US" dirty="0"/>
              <a:t>等打印机直接打印，成绩单扫描后上传</a:t>
            </a:r>
            <a:r>
              <a:rPr lang="zh-CN" altLang="en-US" b="1" dirty="0"/>
              <a:t>英文部分</a:t>
            </a:r>
            <a:r>
              <a:rPr lang="zh-CN" altLang="en-US" dirty="0"/>
              <a:t>，学分制度在</a:t>
            </a:r>
            <a:r>
              <a:rPr lang="zh-CN" altLang="en-US" b="1" dirty="0"/>
              <a:t>就读证明</a:t>
            </a:r>
            <a:r>
              <a:rPr lang="zh-CN" altLang="en-US" dirty="0"/>
              <a:t>上，可直接扫描上传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RP</a:t>
            </a:r>
            <a:r>
              <a:rPr lang="zh-CN" altLang="en-US" dirty="0"/>
              <a:t>（</a:t>
            </a:r>
            <a:r>
              <a:rPr lang="en-US" altLang="zh-CN" dirty="0" err="1"/>
              <a:t>Mphil</a:t>
            </a:r>
            <a:r>
              <a:rPr lang="en-US" altLang="zh-CN" dirty="0"/>
              <a:t>/PHD</a:t>
            </a:r>
            <a:r>
              <a:rPr lang="zh-CN" altLang="en-US" dirty="0"/>
              <a:t>必须上传）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80549C-CF19-F2B4-AF21-91810988B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9"/>
          <a:stretch/>
        </p:blipFill>
        <p:spPr>
          <a:xfrm>
            <a:off x="6434714" y="2079811"/>
            <a:ext cx="5678552" cy="23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98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54"/>
          <p:cNvSpPr/>
          <p:nvPr/>
        </p:nvSpPr>
        <p:spPr bwMode="auto">
          <a:xfrm>
            <a:off x="6327" y="76735"/>
            <a:ext cx="12167159" cy="6587023"/>
          </a:xfrm>
          <a:custGeom>
            <a:avLst/>
            <a:gdLst>
              <a:gd name="T0" fmla="*/ 6622 w 6622"/>
              <a:gd name="T1" fmla="*/ 3585 h 3585"/>
              <a:gd name="T2" fmla="*/ 6622 w 6622"/>
              <a:gd name="T3" fmla="*/ 3038 h 3585"/>
              <a:gd name="T4" fmla="*/ 3584 w 6622"/>
              <a:gd name="T5" fmla="*/ 0 h 3585"/>
              <a:gd name="T6" fmla="*/ 0 w 6622"/>
              <a:gd name="T7" fmla="*/ 3585 h 3585"/>
              <a:gd name="T8" fmla="*/ 6622 w 6622"/>
              <a:gd name="T9" fmla="*/ 3585 h 3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2" h="3585">
                <a:moveTo>
                  <a:pt x="6622" y="3585"/>
                </a:moveTo>
                <a:lnTo>
                  <a:pt x="6622" y="3038"/>
                </a:lnTo>
                <a:lnTo>
                  <a:pt x="3584" y="0"/>
                </a:lnTo>
                <a:lnTo>
                  <a:pt x="0" y="3585"/>
                </a:lnTo>
                <a:lnTo>
                  <a:pt x="6622" y="3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Freeform 556"/>
          <p:cNvSpPr>
            <a:spLocks noEditPoints="1"/>
          </p:cNvSpPr>
          <p:nvPr/>
        </p:nvSpPr>
        <p:spPr bwMode="auto">
          <a:xfrm>
            <a:off x="1112433" y="1147931"/>
            <a:ext cx="11031655" cy="5515828"/>
          </a:xfrm>
          <a:custGeom>
            <a:avLst/>
            <a:gdLst>
              <a:gd name="T0" fmla="*/ 9 w 6004"/>
              <a:gd name="T1" fmla="*/ 3002 h 3002"/>
              <a:gd name="T2" fmla="*/ 2982 w 6004"/>
              <a:gd name="T3" fmla="*/ 29 h 3002"/>
              <a:gd name="T4" fmla="*/ 5954 w 6004"/>
              <a:gd name="T5" fmla="*/ 3002 h 3002"/>
              <a:gd name="T6" fmla="*/ 9 w 6004"/>
              <a:gd name="T7" fmla="*/ 3002 h 3002"/>
              <a:gd name="T8" fmla="*/ 3002 w 6004"/>
              <a:gd name="T9" fmla="*/ 0 h 3002"/>
              <a:gd name="T10" fmla="*/ 0 w 6004"/>
              <a:gd name="T11" fmla="*/ 3002 h 3002"/>
              <a:gd name="T12" fmla="*/ 6004 w 6004"/>
              <a:gd name="T13" fmla="*/ 3002 h 3002"/>
              <a:gd name="T14" fmla="*/ 3002 w 6004"/>
              <a:gd name="T15" fmla="*/ 0 h 3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04" h="3002">
                <a:moveTo>
                  <a:pt x="9" y="3002"/>
                </a:moveTo>
                <a:lnTo>
                  <a:pt x="2982" y="29"/>
                </a:lnTo>
                <a:lnTo>
                  <a:pt x="5954" y="3002"/>
                </a:lnTo>
                <a:lnTo>
                  <a:pt x="9" y="3002"/>
                </a:lnTo>
                <a:moveTo>
                  <a:pt x="3002" y="0"/>
                </a:moveTo>
                <a:lnTo>
                  <a:pt x="0" y="3002"/>
                </a:lnTo>
                <a:lnTo>
                  <a:pt x="6004" y="3002"/>
                </a:lnTo>
                <a:lnTo>
                  <a:pt x="30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Freeform 558"/>
          <p:cNvSpPr/>
          <p:nvPr/>
        </p:nvSpPr>
        <p:spPr bwMode="auto">
          <a:xfrm>
            <a:off x="1128970" y="1201214"/>
            <a:ext cx="10923250" cy="5462544"/>
          </a:xfrm>
          <a:custGeom>
            <a:avLst/>
            <a:gdLst>
              <a:gd name="T0" fmla="*/ 5945 w 5945"/>
              <a:gd name="T1" fmla="*/ 2973 h 2973"/>
              <a:gd name="T2" fmla="*/ 2973 w 5945"/>
              <a:gd name="T3" fmla="*/ 0 h 2973"/>
              <a:gd name="T4" fmla="*/ 0 w 5945"/>
              <a:gd name="T5" fmla="*/ 2973 h 2973"/>
              <a:gd name="T6" fmla="*/ 5945 w 5945"/>
              <a:gd name="T7" fmla="*/ 2973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45" h="2973">
                <a:moveTo>
                  <a:pt x="5945" y="2973"/>
                </a:moveTo>
                <a:lnTo>
                  <a:pt x="2973" y="0"/>
                </a:lnTo>
                <a:lnTo>
                  <a:pt x="0" y="2973"/>
                </a:lnTo>
                <a:lnTo>
                  <a:pt x="5945" y="29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Freeform 560"/>
          <p:cNvSpPr/>
          <p:nvPr/>
        </p:nvSpPr>
        <p:spPr bwMode="auto">
          <a:xfrm>
            <a:off x="2198327" y="2233824"/>
            <a:ext cx="8858030" cy="4429934"/>
          </a:xfrm>
          <a:custGeom>
            <a:avLst/>
            <a:gdLst>
              <a:gd name="T0" fmla="*/ 2411 w 4821"/>
              <a:gd name="T1" fmla="*/ 0 h 2411"/>
              <a:gd name="T2" fmla="*/ 0 w 4821"/>
              <a:gd name="T3" fmla="*/ 2411 h 2411"/>
              <a:gd name="T4" fmla="*/ 4821 w 4821"/>
              <a:gd name="T5" fmla="*/ 2411 h 2411"/>
              <a:gd name="T6" fmla="*/ 2411 w 4821"/>
              <a:gd name="T7" fmla="*/ 0 h 2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21" h="2411">
                <a:moveTo>
                  <a:pt x="2411" y="0"/>
                </a:moveTo>
                <a:lnTo>
                  <a:pt x="0" y="2411"/>
                </a:lnTo>
                <a:lnTo>
                  <a:pt x="4821" y="2411"/>
                </a:lnTo>
                <a:lnTo>
                  <a:pt x="24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Freeform 535"/>
          <p:cNvSpPr/>
          <p:nvPr/>
        </p:nvSpPr>
        <p:spPr bwMode="auto">
          <a:xfrm flipH="1">
            <a:off x="7305901" y="41769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987 h 2880"/>
              <a:gd name="T8" fmla="*/ 659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987"/>
                </a:lnTo>
                <a:lnTo>
                  <a:pt x="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1DE4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7201" y="16537"/>
            <a:ext cx="12173629" cy="6858000"/>
          </a:xfrm>
          <a:custGeom>
            <a:avLst/>
            <a:gdLst>
              <a:gd name="connsiteX0" fmla="*/ 0 w 12173629"/>
              <a:gd name="connsiteY0" fmla="*/ 0 h 6858000"/>
              <a:gd name="connsiteX1" fmla="*/ 12173629 w 12173629"/>
              <a:gd name="connsiteY1" fmla="*/ 0 h 6858000"/>
              <a:gd name="connsiteX2" fmla="*/ 12173629 w 12173629"/>
              <a:gd name="connsiteY2" fmla="*/ 6858000 h 6858000"/>
              <a:gd name="connsiteX3" fmla="*/ 0 w 121736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3629" h="6858000">
                <a:moveTo>
                  <a:pt x="0" y="0"/>
                </a:moveTo>
                <a:lnTo>
                  <a:pt x="12173629" y="0"/>
                </a:lnTo>
                <a:lnTo>
                  <a:pt x="121736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170A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Freeform 526"/>
          <p:cNvSpPr/>
          <p:nvPr/>
        </p:nvSpPr>
        <p:spPr bwMode="auto">
          <a:xfrm>
            <a:off x="10921215" y="172714"/>
            <a:ext cx="1335779" cy="1337616"/>
          </a:xfrm>
          <a:custGeom>
            <a:avLst/>
            <a:gdLst>
              <a:gd name="T0" fmla="*/ 50 w 727"/>
              <a:gd name="T1" fmla="*/ 0 h 728"/>
              <a:gd name="T2" fmla="*/ 0 w 727"/>
              <a:gd name="T3" fmla="*/ 0 h 728"/>
              <a:gd name="T4" fmla="*/ 727 w 727"/>
              <a:gd name="T5" fmla="*/ 728 h 728"/>
              <a:gd name="T6" fmla="*/ 727 w 727"/>
              <a:gd name="T7" fmla="*/ 678 h 728"/>
              <a:gd name="T8" fmla="*/ 50 w 727"/>
              <a:gd name="T9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728">
                <a:moveTo>
                  <a:pt x="50" y="0"/>
                </a:moveTo>
                <a:lnTo>
                  <a:pt x="0" y="0"/>
                </a:lnTo>
                <a:lnTo>
                  <a:pt x="727" y="728"/>
                </a:lnTo>
                <a:lnTo>
                  <a:pt x="727" y="678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>
            <a:off x="7425238" y="10487"/>
            <a:ext cx="4809391" cy="5340686"/>
          </a:xfrm>
          <a:custGeom>
            <a:avLst/>
            <a:gdLst>
              <a:gd name="connsiteX0" fmla="*/ 0 w 4809391"/>
              <a:gd name="connsiteY0" fmla="*/ 0 h 5291667"/>
              <a:gd name="connsiteX1" fmla="*/ 3367926 w 4809391"/>
              <a:gd name="connsiteY1" fmla="*/ 0 h 5291667"/>
              <a:gd name="connsiteX2" fmla="*/ 4809391 w 4809391"/>
              <a:gd name="connsiteY2" fmla="*/ 1441466 h 5291667"/>
              <a:gd name="connsiteX3" fmla="*/ 4809391 w 4809391"/>
              <a:gd name="connsiteY3" fmla="*/ 5291667 h 5291667"/>
              <a:gd name="connsiteX4" fmla="*/ 0 w 48093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391" h="5291667">
                <a:moveTo>
                  <a:pt x="0" y="0"/>
                </a:moveTo>
                <a:lnTo>
                  <a:pt x="3367926" y="0"/>
                </a:lnTo>
                <a:lnTo>
                  <a:pt x="4809391" y="1441466"/>
                </a:lnTo>
                <a:lnTo>
                  <a:pt x="48093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Freeform 528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813 h 2880"/>
              <a:gd name="T8" fmla="*/ 1833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813"/>
                </a:lnTo>
                <a:lnTo>
                  <a:pt x="183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Freeform 530"/>
          <p:cNvSpPr/>
          <p:nvPr/>
        </p:nvSpPr>
        <p:spPr bwMode="auto">
          <a:xfrm>
            <a:off x="9888605" y="172714"/>
            <a:ext cx="2368389" cy="2370226"/>
          </a:xfrm>
          <a:custGeom>
            <a:avLst/>
            <a:gdLst>
              <a:gd name="T0" fmla="*/ 49 w 1289"/>
              <a:gd name="T1" fmla="*/ 0 h 1290"/>
              <a:gd name="T2" fmla="*/ 0 w 1289"/>
              <a:gd name="T3" fmla="*/ 0 h 1290"/>
              <a:gd name="T4" fmla="*/ 1289 w 1289"/>
              <a:gd name="T5" fmla="*/ 1290 h 1290"/>
              <a:gd name="T6" fmla="*/ 1289 w 1289"/>
              <a:gd name="T7" fmla="*/ 1240 h 1290"/>
              <a:gd name="T8" fmla="*/ 49 w 1289"/>
              <a:gd name="T9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9" h="1290">
                <a:moveTo>
                  <a:pt x="49" y="0"/>
                </a:moveTo>
                <a:lnTo>
                  <a:pt x="0" y="0"/>
                </a:lnTo>
                <a:lnTo>
                  <a:pt x="1289" y="1290"/>
                </a:lnTo>
                <a:lnTo>
                  <a:pt x="1289" y="1240"/>
                </a:lnTo>
                <a:lnTo>
                  <a:pt x="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任意多边形 27"/>
          <p:cNvSpPr/>
          <p:nvPr/>
        </p:nvSpPr>
        <p:spPr bwMode="auto">
          <a:xfrm>
            <a:off x="7425601" y="27023"/>
            <a:ext cx="4809391" cy="5340686"/>
          </a:xfrm>
          <a:custGeom>
            <a:avLst/>
            <a:gdLst>
              <a:gd name="connsiteX0" fmla="*/ 0 w 4809391"/>
              <a:gd name="connsiteY0" fmla="*/ 0 h 5291667"/>
              <a:gd name="connsiteX1" fmla="*/ 2337153 w 4809391"/>
              <a:gd name="connsiteY1" fmla="*/ 0 h 5291667"/>
              <a:gd name="connsiteX2" fmla="*/ 4809391 w 4809391"/>
              <a:gd name="connsiteY2" fmla="*/ 2474038 h 5291667"/>
              <a:gd name="connsiteX3" fmla="*/ 4809391 w 4809391"/>
              <a:gd name="connsiteY3" fmla="*/ 5291667 h 5291667"/>
              <a:gd name="connsiteX4" fmla="*/ 0 w 48093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391" h="5291667">
                <a:moveTo>
                  <a:pt x="0" y="0"/>
                </a:moveTo>
                <a:lnTo>
                  <a:pt x="2337153" y="0"/>
                </a:lnTo>
                <a:lnTo>
                  <a:pt x="4809391" y="2474038"/>
                </a:lnTo>
                <a:lnTo>
                  <a:pt x="48093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Freeform 532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375 h 2880"/>
              <a:gd name="T8" fmla="*/ 1272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375"/>
                </a:lnTo>
                <a:lnTo>
                  <a:pt x="127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Freeform 534"/>
          <p:cNvSpPr/>
          <p:nvPr/>
        </p:nvSpPr>
        <p:spPr bwMode="auto">
          <a:xfrm>
            <a:off x="8764126" y="172714"/>
            <a:ext cx="3492868" cy="3494705"/>
          </a:xfrm>
          <a:custGeom>
            <a:avLst/>
            <a:gdLst>
              <a:gd name="T0" fmla="*/ 50 w 1901"/>
              <a:gd name="T1" fmla="*/ 0 h 1902"/>
              <a:gd name="T2" fmla="*/ 0 w 1901"/>
              <a:gd name="T3" fmla="*/ 0 h 1902"/>
              <a:gd name="T4" fmla="*/ 1901 w 1901"/>
              <a:gd name="T5" fmla="*/ 1902 h 1902"/>
              <a:gd name="T6" fmla="*/ 1901 w 1901"/>
              <a:gd name="T7" fmla="*/ 1853 h 1902"/>
              <a:gd name="T8" fmla="*/ 50 w 1901"/>
              <a:gd name="T9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1" h="1902">
                <a:moveTo>
                  <a:pt x="50" y="0"/>
                </a:moveTo>
                <a:lnTo>
                  <a:pt x="0" y="0"/>
                </a:lnTo>
                <a:lnTo>
                  <a:pt x="1901" y="1902"/>
                </a:lnTo>
                <a:lnTo>
                  <a:pt x="1901" y="1853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Freeform 536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987 h 2880"/>
              <a:gd name="T8" fmla="*/ 659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987"/>
                </a:lnTo>
                <a:lnTo>
                  <a:pt x="65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Freeform 540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2598 h 2880"/>
              <a:gd name="T8" fmla="*/ 48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2598"/>
                </a:lnTo>
                <a:lnTo>
                  <a:pt x="4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Freeform 541"/>
          <p:cNvSpPr/>
          <p:nvPr/>
        </p:nvSpPr>
        <p:spPr bwMode="auto">
          <a:xfrm>
            <a:off x="7395276" y="1014236"/>
            <a:ext cx="4293968" cy="4293968"/>
          </a:xfrm>
          <a:custGeom>
            <a:avLst/>
            <a:gdLst>
              <a:gd name="T0" fmla="*/ 0 w 2337"/>
              <a:gd name="T1" fmla="*/ 0 h 2337"/>
              <a:gd name="T2" fmla="*/ 0 w 2337"/>
              <a:gd name="T3" fmla="*/ 2337 h 2337"/>
              <a:gd name="T4" fmla="*/ 2337 w 2337"/>
              <a:gd name="T5" fmla="*/ 2337 h 2337"/>
              <a:gd name="T6" fmla="*/ 0 w 2337"/>
              <a:gd name="T7" fmla="*/ 0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7" h="2337">
                <a:moveTo>
                  <a:pt x="0" y="0"/>
                </a:moveTo>
                <a:lnTo>
                  <a:pt x="0" y="2337"/>
                </a:lnTo>
                <a:lnTo>
                  <a:pt x="2337" y="2337"/>
                </a:lnTo>
                <a:lnTo>
                  <a:pt x="0" y="0"/>
                </a:lnTo>
                <a:close/>
              </a:path>
            </a:pathLst>
          </a:custGeom>
          <a:solidFill>
            <a:srgbClr val="F1DE4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Freeform 542"/>
          <p:cNvSpPr/>
          <p:nvPr/>
        </p:nvSpPr>
        <p:spPr bwMode="auto">
          <a:xfrm>
            <a:off x="7395276" y="1014236"/>
            <a:ext cx="4293968" cy="4293968"/>
          </a:xfrm>
          <a:custGeom>
            <a:avLst/>
            <a:gdLst>
              <a:gd name="T0" fmla="*/ 0 w 2337"/>
              <a:gd name="T1" fmla="*/ 0 h 2337"/>
              <a:gd name="T2" fmla="*/ 0 w 2337"/>
              <a:gd name="T3" fmla="*/ 2337 h 2337"/>
              <a:gd name="T4" fmla="*/ 2337 w 2337"/>
              <a:gd name="T5" fmla="*/ 2337 h 2337"/>
              <a:gd name="T6" fmla="*/ 0 w 2337"/>
              <a:gd name="T7" fmla="*/ 0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7" h="2337">
                <a:moveTo>
                  <a:pt x="0" y="0"/>
                </a:moveTo>
                <a:lnTo>
                  <a:pt x="0" y="2337"/>
                </a:lnTo>
                <a:lnTo>
                  <a:pt x="2337" y="233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Freeform 543"/>
          <p:cNvSpPr/>
          <p:nvPr/>
        </p:nvSpPr>
        <p:spPr bwMode="auto">
          <a:xfrm>
            <a:off x="7731516" y="172714"/>
            <a:ext cx="4512616" cy="4512616"/>
          </a:xfrm>
          <a:custGeom>
            <a:avLst/>
            <a:gdLst>
              <a:gd name="T0" fmla="*/ 1 w 2456"/>
              <a:gd name="T1" fmla="*/ 0 h 2456"/>
              <a:gd name="T2" fmla="*/ 0 w 2456"/>
              <a:gd name="T3" fmla="*/ 0 h 2456"/>
              <a:gd name="T4" fmla="*/ 2456 w 2456"/>
              <a:gd name="T5" fmla="*/ 2456 h 2456"/>
              <a:gd name="T6" fmla="*/ 2456 w 2456"/>
              <a:gd name="T7" fmla="*/ 2456 h 2456"/>
              <a:gd name="T8" fmla="*/ 1 w 2456"/>
              <a:gd name="T9" fmla="*/ 0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6" h="2456">
                <a:moveTo>
                  <a:pt x="1" y="0"/>
                </a:moveTo>
                <a:lnTo>
                  <a:pt x="0" y="0"/>
                </a:lnTo>
                <a:lnTo>
                  <a:pt x="2456" y="2456"/>
                </a:lnTo>
                <a:lnTo>
                  <a:pt x="2456" y="2456"/>
                </a:lnTo>
                <a:lnTo>
                  <a:pt x="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Freeform 544"/>
          <p:cNvSpPr/>
          <p:nvPr/>
        </p:nvSpPr>
        <p:spPr bwMode="auto">
          <a:xfrm>
            <a:off x="7731516" y="172714"/>
            <a:ext cx="4512616" cy="4512616"/>
          </a:xfrm>
          <a:custGeom>
            <a:avLst/>
            <a:gdLst>
              <a:gd name="T0" fmla="*/ 1 w 2456"/>
              <a:gd name="T1" fmla="*/ 0 h 2456"/>
              <a:gd name="T2" fmla="*/ 0 w 2456"/>
              <a:gd name="T3" fmla="*/ 0 h 2456"/>
              <a:gd name="T4" fmla="*/ 2456 w 2456"/>
              <a:gd name="T5" fmla="*/ 2456 h 2456"/>
              <a:gd name="T6" fmla="*/ 2456 w 2456"/>
              <a:gd name="T7" fmla="*/ 2456 h 2456"/>
              <a:gd name="T8" fmla="*/ 1 w 2456"/>
              <a:gd name="T9" fmla="*/ 0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6" h="2456">
                <a:moveTo>
                  <a:pt x="1" y="0"/>
                </a:moveTo>
                <a:lnTo>
                  <a:pt x="0" y="0"/>
                </a:lnTo>
                <a:lnTo>
                  <a:pt x="2456" y="2456"/>
                </a:lnTo>
                <a:lnTo>
                  <a:pt x="2456" y="245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Freeform 546"/>
          <p:cNvSpPr/>
          <p:nvPr/>
        </p:nvSpPr>
        <p:spPr bwMode="auto">
          <a:xfrm>
            <a:off x="7643322" y="172714"/>
            <a:ext cx="4600810" cy="4602648"/>
          </a:xfrm>
          <a:custGeom>
            <a:avLst/>
            <a:gdLst>
              <a:gd name="T0" fmla="*/ 48 w 2504"/>
              <a:gd name="T1" fmla="*/ 0 h 2505"/>
              <a:gd name="T2" fmla="*/ 0 w 2504"/>
              <a:gd name="T3" fmla="*/ 0 h 2505"/>
              <a:gd name="T4" fmla="*/ 2504 w 2504"/>
              <a:gd name="T5" fmla="*/ 2505 h 2505"/>
              <a:gd name="T6" fmla="*/ 2504 w 2504"/>
              <a:gd name="T7" fmla="*/ 2456 h 2505"/>
              <a:gd name="T8" fmla="*/ 48 w 2504"/>
              <a:gd name="T9" fmla="*/ 0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4" h="2505">
                <a:moveTo>
                  <a:pt x="48" y="0"/>
                </a:moveTo>
                <a:lnTo>
                  <a:pt x="0" y="0"/>
                </a:lnTo>
                <a:lnTo>
                  <a:pt x="2504" y="2505"/>
                </a:lnTo>
                <a:lnTo>
                  <a:pt x="2504" y="2456"/>
                </a:lnTo>
                <a:lnTo>
                  <a:pt x="4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 bwMode="auto">
          <a:xfrm>
            <a:off x="7556218" y="43559"/>
            <a:ext cx="4656991" cy="5421268"/>
          </a:xfrm>
          <a:custGeom>
            <a:avLst/>
            <a:gdLst>
              <a:gd name="connsiteX0" fmla="*/ 0 w 4656991"/>
              <a:gd name="connsiteY0" fmla="*/ 0 h 5291667"/>
              <a:gd name="connsiteX1" fmla="*/ 1210836 w 4656991"/>
              <a:gd name="connsiteY1" fmla="*/ 0 h 5291667"/>
              <a:gd name="connsiteX2" fmla="*/ 4656991 w 4656991"/>
              <a:gd name="connsiteY2" fmla="*/ 3446155 h 5291667"/>
              <a:gd name="connsiteX3" fmla="*/ 4656991 w 4656991"/>
              <a:gd name="connsiteY3" fmla="*/ 5291667 h 5291667"/>
              <a:gd name="connsiteX4" fmla="*/ 0 w 46569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991" h="5291667">
                <a:moveTo>
                  <a:pt x="0" y="0"/>
                </a:moveTo>
                <a:lnTo>
                  <a:pt x="1210836" y="0"/>
                </a:lnTo>
                <a:lnTo>
                  <a:pt x="4656991" y="3446155"/>
                </a:lnTo>
                <a:lnTo>
                  <a:pt x="46569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 bwMode="auto">
          <a:xfrm>
            <a:off x="49704" y="16538"/>
            <a:ext cx="12169953" cy="6841463"/>
          </a:xfrm>
          <a:custGeom>
            <a:avLst/>
            <a:gdLst>
              <a:gd name="connsiteX0" fmla="*/ 5803581 w 12169953"/>
              <a:gd name="connsiteY0" fmla="*/ 0 h 6841463"/>
              <a:gd name="connsiteX1" fmla="*/ 7452361 w 12169953"/>
              <a:gd name="connsiteY1" fmla="*/ 0 h 6841463"/>
              <a:gd name="connsiteX2" fmla="*/ 11777236 w 12169953"/>
              <a:gd name="connsiteY2" fmla="*/ 4326060 h 6841463"/>
              <a:gd name="connsiteX3" fmla="*/ 12169953 w 12169953"/>
              <a:gd name="connsiteY3" fmla="*/ 4718884 h 6841463"/>
              <a:gd name="connsiteX4" fmla="*/ 12169953 w 12169953"/>
              <a:gd name="connsiteY4" fmla="*/ 6841463 h 6841463"/>
              <a:gd name="connsiteX5" fmla="*/ 0 w 12169953"/>
              <a:gd name="connsiteY5" fmla="*/ 6841463 h 6841463"/>
              <a:gd name="connsiteX6" fmla="*/ 0 w 12169953"/>
              <a:gd name="connsiteY6" fmla="*/ 6784409 h 6841463"/>
              <a:gd name="connsiteX7" fmla="*/ 0 w 12169953"/>
              <a:gd name="connsiteY7" fmla="*/ 5803604 h 6841463"/>
              <a:gd name="connsiteX8" fmla="*/ 5803581 w 12169953"/>
              <a:gd name="connsiteY8" fmla="*/ 0 h 68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69953" h="6841463">
                <a:moveTo>
                  <a:pt x="5803581" y="0"/>
                </a:moveTo>
                <a:cubicBezTo>
                  <a:pt x="5803581" y="0"/>
                  <a:pt x="5803581" y="0"/>
                  <a:pt x="7452361" y="0"/>
                </a:cubicBezTo>
                <a:cubicBezTo>
                  <a:pt x="7452361" y="0"/>
                  <a:pt x="7452361" y="0"/>
                  <a:pt x="11777236" y="4326060"/>
                </a:cubicBezTo>
                <a:lnTo>
                  <a:pt x="12169953" y="4718884"/>
                </a:lnTo>
                <a:lnTo>
                  <a:pt x="12169953" y="6841463"/>
                </a:lnTo>
                <a:lnTo>
                  <a:pt x="0" y="6841463"/>
                </a:lnTo>
                <a:lnTo>
                  <a:pt x="0" y="6784409"/>
                </a:lnTo>
                <a:cubicBezTo>
                  <a:pt x="0" y="6522551"/>
                  <a:pt x="0" y="6200264"/>
                  <a:pt x="0" y="5803604"/>
                </a:cubicBezTo>
                <a:cubicBezTo>
                  <a:pt x="0" y="5803604"/>
                  <a:pt x="0" y="5803604"/>
                  <a:pt x="5803581" y="0"/>
                </a:cubicBez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 bwMode="auto">
          <a:xfrm>
            <a:off x="19724" y="226000"/>
            <a:ext cx="12209419" cy="6632001"/>
          </a:xfrm>
          <a:custGeom>
            <a:avLst/>
            <a:gdLst>
              <a:gd name="connsiteX0" fmla="*/ 6627971 w 12209419"/>
              <a:gd name="connsiteY0" fmla="*/ 0 h 6632001"/>
              <a:gd name="connsiteX1" fmla="*/ 12209419 w 12209419"/>
              <a:gd name="connsiteY1" fmla="*/ 5581997 h 6632001"/>
              <a:gd name="connsiteX2" fmla="*/ 12209419 w 12209419"/>
              <a:gd name="connsiteY2" fmla="*/ 6596548 h 6632001"/>
              <a:gd name="connsiteX3" fmla="*/ 12209419 w 12209419"/>
              <a:gd name="connsiteY3" fmla="*/ 6632001 h 6632001"/>
              <a:gd name="connsiteX4" fmla="*/ 0 w 12209419"/>
              <a:gd name="connsiteY4" fmla="*/ 6632001 h 6632001"/>
              <a:gd name="connsiteX5" fmla="*/ 0 w 12209419"/>
              <a:gd name="connsiteY5" fmla="*/ 6628622 h 6632001"/>
              <a:gd name="connsiteX6" fmla="*/ 6627971 w 12209419"/>
              <a:gd name="connsiteY6" fmla="*/ 0 h 66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9" h="6632001">
                <a:moveTo>
                  <a:pt x="6627971" y="0"/>
                </a:moveTo>
                <a:cubicBezTo>
                  <a:pt x="6627971" y="0"/>
                  <a:pt x="6627971" y="0"/>
                  <a:pt x="12209419" y="5581997"/>
                </a:cubicBezTo>
                <a:cubicBezTo>
                  <a:pt x="12209419" y="5581997"/>
                  <a:pt x="12209419" y="5581997"/>
                  <a:pt x="12209419" y="6596548"/>
                </a:cubicBezTo>
                <a:lnTo>
                  <a:pt x="12209419" y="6632001"/>
                </a:lnTo>
                <a:lnTo>
                  <a:pt x="0" y="6632001"/>
                </a:lnTo>
                <a:lnTo>
                  <a:pt x="0" y="6628622"/>
                </a:lnTo>
                <a:cubicBezTo>
                  <a:pt x="0" y="6628622"/>
                  <a:pt x="0" y="6628622"/>
                  <a:pt x="6627971" y="0"/>
                </a:cubicBez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任意多边形 43"/>
          <p:cNvSpPr/>
          <p:nvPr/>
        </p:nvSpPr>
        <p:spPr bwMode="auto">
          <a:xfrm>
            <a:off x="1135965" y="1293519"/>
            <a:ext cx="11108167" cy="5564481"/>
          </a:xfrm>
          <a:custGeom>
            <a:avLst/>
            <a:gdLst>
              <a:gd name="connsiteX0" fmla="*/ 5562941 w 11108167"/>
              <a:gd name="connsiteY0" fmla="*/ 0 h 5564481"/>
              <a:gd name="connsiteX1" fmla="*/ 11108167 w 11108167"/>
              <a:gd name="connsiteY1" fmla="*/ 5548901 h 5564481"/>
              <a:gd name="connsiteX2" fmla="*/ 11108167 w 11108167"/>
              <a:gd name="connsiteY2" fmla="*/ 5564481 h 5564481"/>
              <a:gd name="connsiteX3" fmla="*/ 11035552 w 11108167"/>
              <a:gd name="connsiteY3" fmla="*/ 5564481 h 5564481"/>
              <a:gd name="connsiteX4" fmla="*/ 5526194 w 11108167"/>
              <a:gd name="connsiteY4" fmla="*/ 55122 h 5564481"/>
              <a:gd name="connsiteX5" fmla="*/ 18371 w 11108167"/>
              <a:gd name="connsiteY5" fmla="*/ 5564481 h 5564481"/>
              <a:gd name="connsiteX6" fmla="*/ 0 w 11108167"/>
              <a:gd name="connsiteY6" fmla="*/ 5564481 h 556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8167" h="5564481">
                <a:moveTo>
                  <a:pt x="5562941" y="0"/>
                </a:moveTo>
                <a:lnTo>
                  <a:pt x="11108167" y="5548901"/>
                </a:lnTo>
                <a:lnTo>
                  <a:pt x="11108167" y="5564481"/>
                </a:lnTo>
                <a:lnTo>
                  <a:pt x="11035552" y="5564481"/>
                </a:lnTo>
                <a:lnTo>
                  <a:pt x="5526194" y="55122"/>
                </a:lnTo>
                <a:lnTo>
                  <a:pt x="18371" y="5564481"/>
                </a:lnTo>
                <a:lnTo>
                  <a:pt x="0" y="556448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任意多边形 44"/>
          <p:cNvSpPr/>
          <p:nvPr/>
        </p:nvSpPr>
        <p:spPr bwMode="auto">
          <a:xfrm>
            <a:off x="1154336" y="1348640"/>
            <a:ext cx="11017182" cy="5509360"/>
          </a:xfrm>
          <a:custGeom>
            <a:avLst/>
            <a:gdLst>
              <a:gd name="connsiteX0" fmla="*/ 5507823 w 11017182"/>
              <a:gd name="connsiteY0" fmla="*/ 0 h 5509360"/>
              <a:gd name="connsiteX1" fmla="*/ 11017182 w 11017182"/>
              <a:gd name="connsiteY1" fmla="*/ 5509360 h 5509360"/>
              <a:gd name="connsiteX2" fmla="*/ 0 w 11017182"/>
              <a:gd name="connsiteY2" fmla="*/ 5509360 h 550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182" h="5509360">
                <a:moveTo>
                  <a:pt x="5507823" y="0"/>
                </a:moveTo>
                <a:lnTo>
                  <a:pt x="11017182" y="5509360"/>
                </a:lnTo>
                <a:lnTo>
                  <a:pt x="0" y="5509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任意多边形 46"/>
          <p:cNvSpPr/>
          <p:nvPr/>
        </p:nvSpPr>
        <p:spPr bwMode="auto">
          <a:xfrm>
            <a:off x="2277280" y="2473120"/>
            <a:ext cx="8768287" cy="4384881"/>
          </a:xfrm>
          <a:custGeom>
            <a:avLst/>
            <a:gdLst>
              <a:gd name="connsiteX0" fmla="*/ 4384881 w 8768287"/>
              <a:gd name="connsiteY0" fmla="*/ 0 h 4384881"/>
              <a:gd name="connsiteX1" fmla="*/ 8768287 w 8768287"/>
              <a:gd name="connsiteY1" fmla="*/ 4384881 h 4384881"/>
              <a:gd name="connsiteX2" fmla="*/ 0 w 8768287"/>
              <a:gd name="connsiteY2" fmla="*/ 4384881 h 438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8287" h="4384881">
                <a:moveTo>
                  <a:pt x="4384881" y="0"/>
                </a:moveTo>
                <a:lnTo>
                  <a:pt x="8768287" y="4384881"/>
                </a:lnTo>
                <a:lnTo>
                  <a:pt x="0" y="4384881"/>
                </a:ln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>
            <a:off x="3393592" y="3580763"/>
            <a:ext cx="6592911" cy="3297149"/>
          </a:xfrm>
          <a:custGeom>
            <a:avLst/>
            <a:gdLst>
              <a:gd name="connsiteX0" fmla="*/ 3295763 w 6592911"/>
              <a:gd name="connsiteY0" fmla="*/ 0 h 3297149"/>
              <a:gd name="connsiteX1" fmla="*/ 6592911 w 6592911"/>
              <a:gd name="connsiteY1" fmla="*/ 3297149 h 3297149"/>
              <a:gd name="connsiteX2" fmla="*/ 0 w 6592911"/>
              <a:gd name="connsiteY2" fmla="*/ 3297149 h 32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2911" h="3297149">
                <a:moveTo>
                  <a:pt x="3295763" y="0"/>
                </a:moveTo>
                <a:lnTo>
                  <a:pt x="6592911" y="3297149"/>
                </a:lnTo>
                <a:lnTo>
                  <a:pt x="0" y="3297149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Freeform 563"/>
          <p:cNvSpPr/>
          <p:nvPr/>
        </p:nvSpPr>
        <p:spPr bwMode="auto">
          <a:xfrm>
            <a:off x="31038" y="1838"/>
            <a:ext cx="12229630" cy="170877"/>
          </a:xfrm>
          <a:custGeom>
            <a:avLst/>
            <a:gdLst>
              <a:gd name="T0" fmla="*/ 6656 w 6656"/>
              <a:gd name="T1" fmla="*/ 0 h 93"/>
              <a:gd name="T2" fmla="*/ 0 w 6656"/>
              <a:gd name="T3" fmla="*/ 0 h 93"/>
              <a:gd name="T4" fmla="*/ 0 w 6656"/>
              <a:gd name="T5" fmla="*/ 93 h 93"/>
              <a:gd name="T6" fmla="*/ 3065 w 6656"/>
              <a:gd name="T7" fmla="*/ 93 h 93"/>
              <a:gd name="T8" fmla="*/ 3150 w 6656"/>
              <a:gd name="T9" fmla="*/ 8 h 93"/>
              <a:gd name="T10" fmla="*/ 3160 w 6656"/>
              <a:gd name="T11" fmla="*/ 8 h 93"/>
              <a:gd name="T12" fmla="*/ 4008 w 6656"/>
              <a:gd name="T13" fmla="*/ 8 h 93"/>
              <a:gd name="T14" fmla="*/ 4008 w 6656"/>
              <a:gd name="T15" fmla="*/ 8 h 93"/>
              <a:gd name="T16" fmla="*/ 4056 w 6656"/>
              <a:gd name="T17" fmla="*/ 8 h 93"/>
              <a:gd name="T18" fmla="*/ 4105 w 6656"/>
              <a:gd name="T19" fmla="*/ 8 h 93"/>
              <a:gd name="T20" fmla="*/ 4667 w 6656"/>
              <a:gd name="T21" fmla="*/ 8 h 93"/>
              <a:gd name="T22" fmla="*/ 4717 w 6656"/>
              <a:gd name="T23" fmla="*/ 8 h 93"/>
              <a:gd name="T24" fmla="*/ 5280 w 6656"/>
              <a:gd name="T25" fmla="*/ 8 h 93"/>
              <a:gd name="T26" fmla="*/ 5329 w 6656"/>
              <a:gd name="T27" fmla="*/ 8 h 93"/>
              <a:gd name="T28" fmla="*/ 5841 w 6656"/>
              <a:gd name="T29" fmla="*/ 8 h 93"/>
              <a:gd name="T30" fmla="*/ 5891 w 6656"/>
              <a:gd name="T31" fmla="*/ 8 h 93"/>
              <a:gd name="T32" fmla="*/ 5977 w 6656"/>
              <a:gd name="T33" fmla="*/ 93 h 93"/>
              <a:gd name="T34" fmla="*/ 6656 w 6656"/>
              <a:gd name="T35" fmla="*/ 93 h 93"/>
              <a:gd name="T36" fmla="*/ 6656 w 6656"/>
              <a:gd name="T3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56" h="93">
                <a:moveTo>
                  <a:pt x="6656" y="0"/>
                </a:moveTo>
                <a:lnTo>
                  <a:pt x="0" y="0"/>
                </a:lnTo>
                <a:lnTo>
                  <a:pt x="0" y="93"/>
                </a:lnTo>
                <a:lnTo>
                  <a:pt x="3065" y="93"/>
                </a:lnTo>
                <a:lnTo>
                  <a:pt x="3150" y="8"/>
                </a:lnTo>
                <a:lnTo>
                  <a:pt x="3160" y="8"/>
                </a:lnTo>
                <a:lnTo>
                  <a:pt x="4008" y="8"/>
                </a:lnTo>
                <a:lnTo>
                  <a:pt x="4008" y="8"/>
                </a:lnTo>
                <a:lnTo>
                  <a:pt x="4056" y="8"/>
                </a:lnTo>
                <a:lnTo>
                  <a:pt x="4105" y="8"/>
                </a:lnTo>
                <a:lnTo>
                  <a:pt x="4667" y="8"/>
                </a:lnTo>
                <a:lnTo>
                  <a:pt x="4717" y="8"/>
                </a:lnTo>
                <a:lnTo>
                  <a:pt x="5280" y="8"/>
                </a:lnTo>
                <a:lnTo>
                  <a:pt x="5329" y="8"/>
                </a:lnTo>
                <a:lnTo>
                  <a:pt x="5841" y="8"/>
                </a:lnTo>
                <a:lnTo>
                  <a:pt x="5891" y="8"/>
                </a:lnTo>
                <a:lnTo>
                  <a:pt x="5977" y="93"/>
                </a:lnTo>
                <a:lnTo>
                  <a:pt x="6656" y="93"/>
                </a:lnTo>
                <a:lnTo>
                  <a:pt x="66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Rectangle 104"/>
          <p:cNvSpPr>
            <a:spLocks noChangeArrowheads="1"/>
          </p:cNvSpPr>
          <p:nvPr/>
        </p:nvSpPr>
        <p:spPr bwMode="auto">
          <a:xfrm>
            <a:off x="759631" y="1004939"/>
            <a:ext cx="10850563" cy="5324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295188" y="2164648"/>
            <a:ext cx="3766386" cy="2754703"/>
            <a:chOff x="1473837" y="1849704"/>
            <a:chExt cx="4339825" cy="3174111"/>
          </a:xfrm>
        </p:grpSpPr>
        <p:sp>
          <p:nvSpPr>
            <p:cNvPr id="17" name="Rectangle 106"/>
            <p:cNvSpPr>
              <a:spLocks noChangeArrowheads="1"/>
            </p:cNvSpPr>
            <p:nvPr/>
          </p:nvSpPr>
          <p:spPr bwMode="auto">
            <a:xfrm>
              <a:off x="1473837" y="1849704"/>
              <a:ext cx="4339825" cy="3174111"/>
            </a:xfrm>
            <a:prstGeom prst="rect">
              <a:avLst/>
            </a:prstGeom>
            <a:solidFill>
              <a:srgbClr val="3170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Rectangle 113"/>
            <p:cNvSpPr>
              <a:spLocks noChangeArrowheads="1"/>
            </p:cNvSpPr>
            <p:nvPr/>
          </p:nvSpPr>
          <p:spPr bwMode="auto">
            <a:xfrm>
              <a:off x="1592215" y="1960056"/>
              <a:ext cx="4105076" cy="2943376"/>
            </a:xfrm>
            <a:prstGeom prst="rect">
              <a:avLst/>
            </a:prstGeom>
            <a:blipFill>
              <a:blip r:embed="rId2"/>
              <a:srcRect/>
              <a:stretch>
                <a:fillRect l="-3788" r="-3763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2" name="TextBox 1"/>
          <p:cNvSpPr txBox="1"/>
          <p:nvPr/>
        </p:nvSpPr>
        <p:spPr>
          <a:xfrm>
            <a:off x="5264192" y="2999063"/>
            <a:ext cx="7487317" cy="923301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solidFill>
                  <a:srgbClr val="3170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70766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54"/>
          <p:cNvSpPr/>
          <p:nvPr/>
        </p:nvSpPr>
        <p:spPr bwMode="auto">
          <a:xfrm>
            <a:off x="6327" y="76735"/>
            <a:ext cx="12167159" cy="6587023"/>
          </a:xfrm>
          <a:custGeom>
            <a:avLst/>
            <a:gdLst>
              <a:gd name="T0" fmla="*/ 6622 w 6622"/>
              <a:gd name="T1" fmla="*/ 3585 h 3585"/>
              <a:gd name="T2" fmla="*/ 6622 w 6622"/>
              <a:gd name="T3" fmla="*/ 3038 h 3585"/>
              <a:gd name="T4" fmla="*/ 3584 w 6622"/>
              <a:gd name="T5" fmla="*/ 0 h 3585"/>
              <a:gd name="T6" fmla="*/ 0 w 6622"/>
              <a:gd name="T7" fmla="*/ 3585 h 3585"/>
              <a:gd name="T8" fmla="*/ 6622 w 6622"/>
              <a:gd name="T9" fmla="*/ 3585 h 3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2" h="3585">
                <a:moveTo>
                  <a:pt x="6622" y="3585"/>
                </a:moveTo>
                <a:lnTo>
                  <a:pt x="6622" y="3038"/>
                </a:lnTo>
                <a:lnTo>
                  <a:pt x="3584" y="0"/>
                </a:lnTo>
                <a:lnTo>
                  <a:pt x="0" y="3585"/>
                </a:lnTo>
                <a:lnTo>
                  <a:pt x="6622" y="3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Freeform 556"/>
          <p:cNvSpPr>
            <a:spLocks noEditPoints="1"/>
          </p:cNvSpPr>
          <p:nvPr/>
        </p:nvSpPr>
        <p:spPr bwMode="auto">
          <a:xfrm>
            <a:off x="1112433" y="1147931"/>
            <a:ext cx="11031655" cy="5515828"/>
          </a:xfrm>
          <a:custGeom>
            <a:avLst/>
            <a:gdLst>
              <a:gd name="T0" fmla="*/ 9 w 6004"/>
              <a:gd name="T1" fmla="*/ 3002 h 3002"/>
              <a:gd name="T2" fmla="*/ 2982 w 6004"/>
              <a:gd name="T3" fmla="*/ 29 h 3002"/>
              <a:gd name="T4" fmla="*/ 5954 w 6004"/>
              <a:gd name="T5" fmla="*/ 3002 h 3002"/>
              <a:gd name="T6" fmla="*/ 9 w 6004"/>
              <a:gd name="T7" fmla="*/ 3002 h 3002"/>
              <a:gd name="T8" fmla="*/ 3002 w 6004"/>
              <a:gd name="T9" fmla="*/ 0 h 3002"/>
              <a:gd name="T10" fmla="*/ 0 w 6004"/>
              <a:gd name="T11" fmla="*/ 3002 h 3002"/>
              <a:gd name="T12" fmla="*/ 6004 w 6004"/>
              <a:gd name="T13" fmla="*/ 3002 h 3002"/>
              <a:gd name="T14" fmla="*/ 3002 w 6004"/>
              <a:gd name="T15" fmla="*/ 0 h 3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04" h="3002">
                <a:moveTo>
                  <a:pt x="9" y="3002"/>
                </a:moveTo>
                <a:lnTo>
                  <a:pt x="2982" y="29"/>
                </a:lnTo>
                <a:lnTo>
                  <a:pt x="5954" y="3002"/>
                </a:lnTo>
                <a:lnTo>
                  <a:pt x="9" y="3002"/>
                </a:lnTo>
                <a:moveTo>
                  <a:pt x="3002" y="0"/>
                </a:moveTo>
                <a:lnTo>
                  <a:pt x="0" y="3002"/>
                </a:lnTo>
                <a:lnTo>
                  <a:pt x="6004" y="3002"/>
                </a:lnTo>
                <a:lnTo>
                  <a:pt x="30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Freeform 558"/>
          <p:cNvSpPr/>
          <p:nvPr/>
        </p:nvSpPr>
        <p:spPr bwMode="auto">
          <a:xfrm>
            <a:off x="1128970" y="1201214"/>
            <a:ext cx="10923250" cy="5462544"/>
          </a:xfrm>
          <a:custGeom>
            <a:avLst/>
            <a:gdLst>
              <a:gd name="T0" fmla="*/ 5945 w 5945"/>
              <a:gd name="T1" fmla="*/ 2973 h 2973"/>
              <a:gd name="T2" fmla="*/ 2973 w 5945"/>
              <a:gd name="T3" fmla="*/ 0 h 2973"/>
              <a:gd name="T4" fmla="*/ 0 w 5945"/>
              <a:gd name="T5" fmla="*/ 2973 h 2973"/>
              <a:gd name="T6" fmla="*/ 5945 w 5945"/>
              <a:gd name="T7" fmla="*/ 2973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45" h="2973">
                <a:moveTo>
                  <a:pt x="5945" y="2973"/>
                </a:moveTo>
                <a:lnTo>
                  <a:pt x="2973" y="0"/>
                </a:lnTo>
                <a:lnTo>
                  <a:pt x="0" y="2973"/>
                </a:lnTo>
                <a:lnTo>
                  <a:pt x="5945" y="29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Freeform 560"/>
          <p:cNvSpPr/>
          <p:nvPr/>
        </p:nvSpPr>
        <p:spPr bwMode="auto">
          <a:xfrm>
            <a:off x="2198327" y="2233824"/>
            <a:ext cx="8858030" cy="4429934"/>
          </a:xfrm>
          <a:custGeom>
            <a:avLst/>
            <a:gdLst>
              <a:gd name="T0" fmla="*/ 2411 w 4821"/>
              <a:gd name="T1" fmla="*/ 0 h 2411"/>
              <a:gd name="T2" fmla="*/ 0 w 4821"/>
              <a:gd name="T3" fmla="*/ 2411 h 2411"/>
              <a:gd name="T4" fmla="*/ 4821 w 4821"/>
              <a:gd name="T5" fmla="*/ 2411 h 2411"/>
              <a:gd name="T6" fmla="*/ 2411 w 4821"/>
              <a:gd name="T7" fmla="*/ 0 h 2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21" h="2411">
                <a:moveTo>
                  <a:pt x="2411" y="0"/>
                </a:moveTo>
                <a:lnTo>
                  <a:pt x="0" y="2411"/>
                </a:lnTo>
                <a:lnTo>
                  <a:pt x="4821" y="2411"/>
                </a:lnTo>
                <a:lnTo>
                  <a:pt x="24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Freeform 535"/>
          <p:cNvSpPr/>
          <p:nvPr/>
        </p:nvSpPr>
        <p:spPr bwMode="auto">
          <a:xfrm flipH="1">
            <a:off x="7305901" y="41769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987 h 2880"/>
              <a:gd name="T8" fmla="*/ 659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987"/>
                </a:lnTo>
                <a:lnTo>
                  <a:pt x="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1DE4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7201" y="16537"/>
            <a:ext cx="12173629" cy="6858000"/>
          </a:xfrm>
          <a:custGeom>
            <a:avLst/>
            <a:gdLst>
              <a:gd name="connsiteX0" fmla="*/ 0 w 12173629"/>
              <a:gd name="connsiteY0" fmla="*/ 0 h 6858000"/>
              <a:gd name="connsiteX1" fmla="*/ 12173629 w 12173629"/>
              <a:gd name="connsiteY1" fmla="*/ 0 h 6858000"/>
              <a:gd name="connsiteX2" fmla="*/ 12173629 w 12173629"/>
              <a:gd name="connsiteY2" fmla="*/ 6858000 h 6858000"/>
              <a:gd name="connsiteX3" fmla="*/ 0 w 121736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3629" h="6858000">
                <a:moveTo>
                  <a:pt x="0" y="0"/>
                </a:moveTo>
                <a:lnTo>
                  <a:pt x="12173629" y="0"/>
                </a:lnTo>
                <a:lnTo>
                  <a:pt x="121736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170A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Freeform 526"/>
          <p:cNvSpPr/>
          <p:nvPr/>
        </p:nvSpPr>
        <p:spPr bwMode="auto">
          <a:xfrm>
            <a:off x="10921215" y="172714"/>
            <a:ext cx="1335779" cy="1337616"/>
          </a:xfrm>
          <a:custGeom>
            <a:avLst/>
            <a:gdLst>
              <a:gd name="T0" fmla="*/ 50 w 727"/>
              <a:gd name="T1" fmla="*/ 0 h 728"/>
              <a:gd name="T2" fmla="*/ 0 w 727"/>
              <a:gd name="T3" fmla="*/ 0 h 728"/>
              <a:gd name="T4" fmla="*/ 727 w 727"/>
              <a:gd name="T5" fmla="*/ 728 h 728"/>
              <a:gd name="T6" fmla="*/ 727 w 727"/>
              <a:gd name="T7" fmla="*/ 678 h 728"/>
              <a:gd name="T8" fmla="*/ 50 w 727"/>
              <a:gd name="T9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728">
                <a:moveTo>
                  <a:pt x="50" y="0"/>
                </a:moveTo>
                <a:lnTo>
                  <a:pt x="0" y="0"/>
                </a:lnTo>
                <a:lnTo>
                  <a:pt x="727" y="728"/>
                </a:lnTo>
                <a:lnTo>
                  <a:pt x="727" y="678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>
            <a:off x="7425238" y="10487"/>
            <a:ext cx="4809391" cy="5340686"/>
          </a:xfrm>
          <a:custGeom>
            <a:avLst/>
            <a:gdLst>
              <a:gd name="connsiteX0" fmla="*/ 0 w 4809391"/>
              <a:gd name="connsiteY0" fmla="*/ 0 h 5291667"/>
              <a:gd name="connsiteX1" fmla="*/ 3367926 w 4809391"/>
              <a:gd name="connsiteY1" fmla="*/ 0 h 5291667"/>
              <a:gd name="connsiteX2" fmla="*/ 4809391 w 4809391"/>
              <a:gd name="connsiteY2" fmla="*/ 1441466 h 5291667"/>
              <a:gd name="connsiteX3" fmla="*/ 4809391 w 4809391"/>
              <a:gd name="connsiteY3" fmla="*/ 5291667 h 5291667"/>
              <a:gd name="connsiteX4" fmla="*/ 0 w 48093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391" h="5291667">
                <a:moveTo>
                  <a:pt x="0" y="0"/>
                </a:moveTo>
                <a:lnTo>
                  <a:pt x="3367926" y="0"/>
                </a:lnTo>
                <a:lnTo>
                  <a:pt x="4809391" y="1441466"/>
                </a:lnTo>
                <a:lnTo>
                  <a:pt x="48093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Freeform 528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813 h 2880"/>
              <a:gd name="T8" fmla="*/ 1833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813"/>
                </a:lnTo>
                <a:lnTo>
                  <a:pt x="183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Freeform 530"/>
          <p:cNvSpPr/>
          <p:nvPr/>
        </p:nvSpPr>
        <p:spPr bwMode="auto">
          <a:xfrm>
            <a:off x="9888605" y="172714"/>
            <a:ext cx="2368389" cy="2370226"/>
          </a:xfrm>
          <a:custGeom>
            <a:avLst/>
            <a:gdLst>
              <a:gd name="T0" fmla="*/ 49 w 1289"/>
              <a:gd name="T1" fmla="*/ 0 h 1290"/>
              <a:gd name="T2" fmla="*/ 0 w 1289"/>
              <a:gd name="T3" fmla="*/ 0 h 1290"/>
              <a:gd name="T4" fmla="*/ 1289 w 1289"/>
              <a:gd name="T5" fmla="*/ 1290 h 1290"/>
              <a:gd name="T6" fmla="*/ 1289 w 1289"/>
              <a:gd name="T7" fmla="*/ 1240 h 1290"/>
              <a:gd name="T8" fmla="*/ 49 w 1289"/>
              <a:gd name="T9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9" h="1290">
                <a:moveTo>
                  <a:pt x="49" y="0"/>
                </a:moveTo>
                <a:lnTo>
                  <a:pt x="0" y="0"/>
                </a:lnTo>
                <a:lnTo>
                  <a:pt x="1289" y="1290"/>
                </a:lnTo>
                <a:lnTo>
                  <a:pt x="1289" y="1240"/>
                </a:lnTo>
                <a:lnTo>
                  <a:pt x="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任意多边形 27"/>
          <p:cNvSpPr/>
          <p:nvPr/>
        </p:nvSpPr>
        <p:spPr bwMode="auto">
          <a:xfrm>
            <a:off x="7425601" y="27023"/>
            <a:ext cx="4809391" cy="5340686"/>
          </a:xfrm>
          <a:custGeom>
            <a:avLst/>
            <a:gdLst>
              <a:gd name="connsiteX0" fmla="*/ 0 w 4809391"/>
              <a:gd name="connsiteY0" fmla="*/ 0 h 5291667"/>
              <a:gd name="connsiteX1" fmla="*/ 2337153 w 4809391"/>
              <a:gd name="connsiteY1" fmla="*/ 0 h 5291667"/>
              <a:gd name="connsiteX2" fmla="*/ 4809391 w 4809391"/>
              <a:gd name="connsiteY2" fmla="*/ 2474038 h 5291667"/>
              <a:gd name="connsiteX3" fmla="*/ 4809391 w 4809391"/>
              <a:gd name="connsiteY3" fmla="*/ 5291667 h 5291667"/>
              <a:gd name="connsiteX4" fmla="*/ 0 w 48093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391" h="5291667">
                <a:moveTo>
                  <a:pt x="0" y="0"/>
                </a:moveTo>
                <a:lnTo>
                  <a:pt x="2337153" y="0"/>
                </a:lnTo>
                <a:lnTo>
                  <a:pt x="4809391" y="2474038"/>
                </a:lnTo>
                <a:lnTo>
                  <a:pt x="48093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Freeform 532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375 h 2880"/>
              <a:gd name="T8" fmla="*/ 1272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375"/>
                </a:lnTo>
                <a:lnTo>
                  <a:pt x="127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Freeform 534"/>
          <p:cNvSpPr/>
          <p:nvPr/>
        </p:nvSpPr>
        <p:spPr bwMode="auto">
          <a:xfrm>
            <a:off x="8764126" y="172714"/>
            <a:ext cx="3492868" cy="3494705"/>
          </a:xfrm>
          <a:custGeom>
            <a:avLst/>
            <a:gdLst>
              <a:gd name="T0" fmla="*/ 50 w 1901"/>
              <a:gd name="T1" fmla="*/ 0 h 1902"/>
              <a:gd name="T2" fmla="*/ 0 w 1901"/>
              <a:gd name="T3" fmla="*/ 0 h 1902"/>
              <a:gd name="T4" fmla="*/ 1901 w 1901"/>
              <a:gd name="T5" fmla="*/ 1902 h 1902"/>
              <a:gd name="T6" fmla="*/ 1901 w 1901"/>
              <a:gd name="T7" fmla="*/ 1853 h 1902"/>
              <a:gd name="T8" fmla="*/ 50 w 1901"/>
              <a:gd name="T9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1" h="1902">
                <a:moveTo>
                  <a:pt x="50" y="0"/>
                </a:moveTo>
                <a:lnTo>
                  <a:pt x="0" y="0"/>
                </a:lnTo>
                <a:lnTo>
                  <a:pt x="1901" y="1902"/>
                </a:lnTo>
                <a:lnTo>
                  <a:pt x="1901" y="1853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Freeform 536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987 h 2880"/>
              <a:gd name="T8" fmla="*/ 659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987"/>
                </a:lnTo>
                <a:lnTo>
                  <a:pt x="65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Freeform 540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2598 h 2880"/>
              <a:gd name="T8" fmla="*/ 48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2598"/>
                </a:lnTo>
                <a:lnTo>
                  <a:pt x="4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Freeform 541"/>
          <p:cNvSpPr/>
          <p:nvPr/>
        </p:nvSpPr>
        <p:spPr bwMode="auto">
          <a:xfrm>
            <a:off x="7395276" y="1014236"/>
            <a:ext cx="4293968" cy="4293968"/>
          </a:xfrm>
          <a:custGeom>
            <a:avLst/>
            <a:gdLst>
              <a:gd name="T0" fmla="*/ 0 w 2337"/>
              <a:gd name="T1" fmla="*/ 0 h 2337"/>
              <a:gd name="T2" fmla="*/ 0 w 2337"/>
              <a:gd name="T3" fmla="*/ 2337 h 2337"/>
              <a:gd name="T4" fmla="*/ 2337 w 2337"/>
              <a:gd name="T5" fmla="*/ 2337 h 2337"/>
              <a:gd name="T6" fmla="*/ 0 w 2337"/>
              <a:gd name="T7" fmla="*/ 0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7" h="2337">
                <a:moveTo>
                  <a:pt x="0" y="0"/>
                </a:moveTo>
                <a:lnTo>
                  <a:pt x="0" y="2337"/>
                </a:lnTo>
                <a:lnTo>
                  <a:pt x="2337" y="2337"/>
                </a:lnTo>
                <a:lnTo>
                  <a:pt x="0" y="0"/>
                </a:lnTo>
                <a:close/>
              </a:path>
            </a:pathLst>
          </a:custGeom>
          <a:solidFill>
            <a:srgbClr val="F1DE4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Freeform 542"/>
          <p:cNvSpPr/>
          <p:nvPr/>
        </p:nvSpPr>
        <p:spPr bwMode="auto">
          <a:xfrm>
            <a:off x="7395276" y="1014236"/>
            <a:ext cx="4293968" cy="4293968"/>
          </a:xfrm>
          <a:custGeom>
            <a:avLst/>
            <a:gdLst>
              <a:gd name="T0" fmla="*/ 0 w 2337"/>
              <a:gd name="T1" fmla="*/ 0 h 2337"/>
              <a:gd name="T2" fmla="*/ 0 w 2337"/>
              <a:gd name="T3" fmla="*/ 2337 h 2337"/>
              <a:gd name="T4" fmla="*/ 2337 w 2337"/>
              <a:gd name="T5" fmla="*/ 2337 h 2337"/>
              <a:gd name="T6" fmla="*/ 0 w 2337"/>
              <a:gd name="T7" fmla="*/ 0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7" h="2337">
                <a:moveTo>
                  <a:pt x="0" y="0"/>
                </a:moveTo>
                <a:lnTo>
                  <a:pt x="0" y="2337"/>
                </a:lnTo>
                <a:lnTo>
                  <a:pt x="2337" y="233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Freeform 543"/>
          <p:cNvSpPr/>
          <p:nvPr/>
        </p:nvSpPr>
        <p:spPr bwMode="auto">
          <a:xfrm>
            <a:off x="7731516" y="172714"/>
            <a:ext cx="4512616" cy="4512616"/>
          </a:xfrm>
          <a:custGeom>
            <a:avLst/>
            <a:gdLst>
              <a:gd name="T0" fmla="*/ 1 w 2456"/>
              <a:gd name="T1" fmla="*/ 0 h 2456"/>
              <a:gd name="T2" fmla="*/ 0 w 2456"/>
              <a:gd name="T3" fmla="*/ 0 h 2456"/>
              <a:gd name="T4" fmla="*/ 2456 w 2456"/>
              <a:gd name="T5" fmla="*/ 2456 h 2456"/>
              <a:gd name="T6" fmla="*/ 2456 w 2456"/>
              <a:gd name="T7" fmla="*/ 2456 h 2456"/>
              <a:gd name="T8" fmla="*/ 1 w 2456"/>
              <a:gd name="T9" fmla="*/ 0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6" h="2456">
                <a:moveTo>
                  <a:pt x="1" y="0"/>
                </a:moveTo>
                <a:lnTo>
                  <a:pt x="0" y="0"/>
                </a:lnTo>
                <a:lnTo>
                  <a:pt x="2456" y="2456"/>
                </a:lnTo>
                <a:lnTo>
                  <a:pt x="2456" y="2456"/>
                </a:lnTo>
                <a:lnTo>
                  <a:pt x="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Freeform 544"/>
          <p:cNvSpPr/>
          <p:nvPr/>
        </p:nvSpPr>
        <p:spPr bwMode="auto">
          <a:xfrm>
            <a:off x="7731516" y="172714"/>
            <a:ext cx="4512616" cy="4512616"/>
          </a:xfrm>
          <a:custGeom>
            <a:avLst/>
            <a:gdLst>
              <a:gd name="T0" fmla="*/ 1 w 2456"/>
              <a:gd name="T1" fmla="*/ 0 h 2456"/>
              <a:gd name="T2" fmla="*/ 0 w 2456"/>
              <a:gd name="T3" fmla="*/ 0 h 2456"/>
              <a:gd name="T4" fmla="*/ 2456 w 2456"/>
              <a:gd name="T5" fmla="*/ 2456 h 2456"/>
              <a:gd name="T6" fmla="*/ 2456 w 2456"/>
              <a:gd name="T7" fmla="*/ 2456 h 2456"/>
              <a:gd name="T8" fmla="*/ 1 w 2456"/>
              <a:gd name="T9" fmla="*/ 0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6" h="2456">
                <a:moveTo>
                  <a:pt x="1" y="0"/>
                </a:moveTo>
                <a:lnTo>
                  <a:pt x="0" y="0"/>
                </a:lnTo>
                <a:lnTo>
                  <a:pt x="2456" y="2456"/>
                </a:lnTo>
                <a:lnTo>
                  <a:pt x="2456" y="245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Freeform 546"/>
          <p:cNvSpPr/>
          <p:nvPr/>
        </p:nvSpPr>
        <p:spPr bwMode="auto">
          <a:xfrm>
            <a:off x="7643322" y="172714"/>
            <a:ext cx="4600810" cy="4602648"/>
          </a:xfrm>
          <a:custGeom>
            <a:avLst/>
            <a:gdLst>
              <a:gd name="T0" fmla="*/ 48 w 2504"/>
              <a:gd name="T1" fmla="*/ 0 h 2505"/>
              <a:gd name="T2" fmla="*/ 0 w 2504"/>
              <a:gd name="T3" fmla="*/ 0 h 2505"/>
              <a:gd name="T4" fmla="*/ 2504 w 2504"/>
              <a:gd name="T5" fmla="*/ 2505 h 2505"/>
              <a:gd name="T6" fmla="*/ 2504 w 2504"/>
              <a:gd name="T7" fmla="*/ 2456 h 2505"/>
              <a:gd name="T8" fmla="*/ 48 w 2504"/>
              <a:gd name="T9" fmla="*/ 0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4" h="2505">
                <a:moveTo>
                  <a:pt x="48" y="0"/>
                </a:moveTo>
                <a:lnTo>
                  <a:pt x="0" y="0"/>
                </a:lnTo>
                <a:lnTo>
                  <a:pt x="2504" y="2505"/>
                </a:lnTo>
                <a:lnTo>
                  <a:pt x="2504" y="2456"/>
                </a:lnTo>
                <a:lnTo>
                  <a:pt x="4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 bwMode="auto">
          <a:xfrm>
            <a:off x="7556218" y="43559"/>
            <a:ext cx="4656991" cy="5421268"/>
          </a:xfrm>
          <a:custGeom>
            <a:avLst/>
            <a:gdLst>
              <a:gd name="connsiteX0" fmla="*/ 0 w 4656991"/>
              <a:gd name="connsiteY0" fmla="*/ 0 h 5291667"/>
              <a:gd name="connsiteX1" fmla="*/ 1210836 w 4656991"/>
              <a:gd name="connsiteY1" fmla="*/ 0 h 5291667"/>
              <a:gd name="connsiteX2" fmla="*/ 4656991 w 4656991"/>
              <a:gd name="connsiteY2" fmla="*/ 3446155 h 5291667"/>
              <a:gd name="connsiteX3" fmla="*/ 4656991 w 4656991"/>
              <a:gd name="connsiteY3" fmla="*/ 5291667 h 5291667"/>
              <a:gd name="connsiteX4" fmla="*/ 0 w 46569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991" h="5291667">
                <a:moveTo>
                  <a:pt x="0" y="0"/>
                </a:moveTo>
                <a:lnTo>
                  <a:pt x="1210836" y="0"/>
                </a:lnTo>
                <a:lnTo>
                  <a:pt x="4656991" y="3446155"/>
                </a:lnTo>
                <a:lnTo>
                  <a:pt x="46569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 bwMode="auto">
          <a:xfrm>
            <a:off x="49704" y="16538"/>
            <a:ext cx="12169953" cy="6841463"/>
          </a:xfrm>
          <a:custGeom>
            <a:avLst/>
            <a:gdLst>
              <a:gd name="connsiteX0" fmla="*/ 5803581 w 12169953"/>
              <a:gd name="connsiteY0" fmla="*/ 0 h 6841463"/>
              <a:gd name="connsiteX1" fmla="*/ 7452361 w 12169953"/>
              <a:gd name="connsiteY1" fmla="*/ 0 h 6841463"/>
              <a:gd name="connsiteX2" fmla="*/ 11777236 w 12169953"/>
              <a:gd name="connsiteY2" fmla="*/ 4326060 h 6841463"/>
              <a:gd name="connsiteX3" fmla="*/ 12169953 w 12169953"/>
              <a:gd name="connsiteY3" fmla="*/ 4718884 h 6841463"/>
              <a:gd name="connsiteX4" fmla="*/ 12169953 w 12169953"/>
              <a:gd name="connsiteY4" fmla="*/ 6841463 h 6841463"/>
              <a:gd name="connsiteX5" fmla="*/ 0 w 12169953"/>
              <a:gd name="connsiteY5" fmla="*/ 6841463 h 6841463"/>
              <a:gd name="connsiteX6" fmla="*/ 0 w 12169953"/>
              <a:gd name="connsiteY6" fmla="*/ 6784409 h 6841463"/>
              <a:gd name="connsiteX7" fmla="*/ 0 w 12169953"/>
              <a:gd name="connsiteY7" fmla="*/ 5803604 h 6841463"/>
              <a:gd name="connsiteX8" fmla="*/ 5803581 w 12169953"/>
              <a:gd name="connsiteY8" fmla="*/ 0 h 68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69953" h="6841463">
                <a:moveTo>
                  <a:pt x="5803581" y="0"/>
                </a:moveTo>
                <a:cubicBezTo>
                  <a:pt x="5803581" y="0"/>
                  <a:pt x="5803581" y="0"/>
                  <a:pt x="7452361" y="0"/>
                </a:cubicBezTo>
                <a:cubicBezTo>
                  <a:pt x="7452361" y="0"/>
                  <a:pt x="7452361" y="0"/>
                  <a:pt x="11777236" y="4326060"/>
                </a:cubicBezTo>
                <a:lnTo>
                  <a:pt x="12169953" y="4718884"/>
                </a:lnTo>
                <a:lnTo>
                  <a:pt x="12169953" y="6841463"/>
                </a:lnTo>
                <a:lnTo>
                  <a:pt x="0" y="6841463"/>
                </a:lnTo>
                <a:lnTo>
                  <a:pt x="0" y="6784409"/>
                </a:lnTo>
                <a:cubicBezTo>
                  <a:pt x="0" y="6522551"/>
                  <a:pt x="0" y="6200264"/>
                  <a:pt x="0" y="5803604"/>
                </a:cubicBezTo>
                <a:cubicBezTo>
                  <a:pt x="0" y="5803604"/>
                  <a:pt x="0" y="5803604"/>
                  <a:pt x="5803581" y="0"/>
                </a:cubicBez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 bwMode="auto">
          <a:xfrm>
            <a:off x="19724" y="226000"/>
            <a:ext cx="12209419" cy="6632001"/>
          </a:xfrm>
          <a:custGeom>
            <a:avLst/>
            <a:gdLst>
              <a:gd name="connsiteX0" fmla="*/ 6627971 w 12209419"/>
              <a:gd name="connsiteY0" fmla="*/ 0 h 6632001"/>
              <a:gd name="connsiteX1" fmla="*/ 12209419 w 12209419"/>
              <a:gd name="connsiteY1" fmla="*/ 5581997 h 6632001"/>
              <a:gd name="connsiteX2" fmla="*/ 12209419 w 12209419"/>
              <a:gd name="connsiteY2" fmla="*/ 6596548 h 6632001"/>
              <a:gd name="connsiteX3" fmla="*/ 12209419 w 12209419"/>
              <a:gd name="connsiteY3" fmla="*/ 6632001 h 6632001"/>
              <a:gd name="connsiteX4" fmla="*/ 0 w 12209419"/>
              <a:gd name="connsiteY4" fmla="*/ 6632001 h 6632001"/>
              <a:gd name="connsiteX5" fmla="*/ 0 w 12209419"/>
              <a:gd name="connsiteY5" fmla="*/ 6628622 h 6632001"/>
              <a:gd name="connsiteX6" fmla="*/ 6627971 w 12209419"/>
              <a:gd name="connsiteY6" fmla="*/ 0 h 66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9" h="6632001">
                <a:moveTo>
                  <a:pt x="6627971" y="0"/>
                </a:moveTo>
                <a:cubicBezTo>
                  <a:pt x="6627971" y="0"/>
                  <a:pt x="6627971" y="0"/>
                  <a:pt x="12209419" y="5581997"/>
                </a:cubicBezTo>
                <a:cubicBezTo>
                  <a:pt x="12209419" y="5581997"/>
                  <a:pt x="12209419" y="5581997"/>
                  <a:pt x="12209419" y="6596548"/>
                </a:cubicBezTo>
                <a:lnTo>
                  <a:pt x="12209419" y="6632001"/>
                </a:lnTo>
                <a:lnTo>
                  <a:pt x="0" y="6632001"/>
                </a:lnTo>
                <a:lnTo>
                  <a:pt x="0" y="6628622"/>
                </a:lnTo>
                <a:cubicBezTo>
                  <a:pt x="0" y="6628622"/>
                  <a:pt x="0" y="6628622"/>
                  <a:pt x="6627971" y="0"/>
                </a:cubicBez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任意多边形 43"/>
          <p:cNvSpPr/>
          <p:nvPr/>
        </p:nvSpPr>
        <p:spPr bwMode="auto">
          <a:xfrm>
            <a:off x="1135965" y="1293519"/>
            <a:ext cx="11108167" cy="5564481"/>
          </a:xfrm>
          <a:custGeom>
            <a:avLst/>
            <a:gdLst>
              <a:gd name="connsiteX0" fmla="*/ 5562941 w 11108167"/>
              <a:gd name="connsiteY0" fmla="*/ 0 h 5564481"/>
              <a:gd name="connsiteX1" fmla="*/ 11108167 w 11108167"/>
              <a:gd name="connsiteY1" fmla="*/ 5548901 h 5564481"/>
              <a:gd name="connsiteX2" fmla="*/ 11108167 w 11108167"/>
              <a:gd name="connsiteY2" fmla="*/ 5564481 h 5564481"/>
              <a:gd name="connsiteX3" fmla="*/ 11035552 w 11108167"/>
              <a:gd name="connsiteY3" fmla="*/ 5564481 h 5564481"/>
              <a:gd name="connsiteX4" fmla="*/ 5526194 w 11108167"/>
              <a:gd name="connsiteY4" fmla="*/ 55122 h 5564481"/>
              <a:gd name="connsiteX5" fmla="*/ 18371 w 11108167"/>
              <a:gd name="connsiteY5" fmla="*/ 5564481 h 5564481"/>
              <a:gd name="connsiteX6" fmla="*/ 0 w 11108167"/>
              <a:gd name="connsiteY6" fmla="*/ 5564481 h 556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8167" h="5564481">
                <a:moveTo>
                  <a:pt x="5562941" y="0"/>
                </a:moveTo>
                <a:lnTo>
                  <a:pt x="11108167" y="5548901"/>
                </a:lnTo>
                <a:lnTo>
                  <a:pt x="11108167" y="5564481"/>
                </a:lnTo>
                <a:lnTo>
                  <a:pt x="11035552" y="5564481"/>
                </a:lnTo>
                <a:lnTo>
                  <a:pt x="5526194" y="55122"/>
                </a:lnTo>
                <a:lnTo>
                  <a:pt x="18371" y="5564481"/>
                </a:lnTo>
                <a:lnTo>
                  <a:pt x="0" y="556448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任意多边形 44"/>
          <p:cNvSpPr/>
          <p:nvPr/>
        </p:nvSpPr>
        <p:spPr bwMode="auto">
          <a:xfrm>
            <a:off x="1154336" y="1348640"/>
            <a:ext cx="11017182" cy="5509360"/>
          </a:xfrm>
          <a:custGeom>
            <a:avLst/>
            <a:gdLst>
              <a:gd name="connsiteX0" fmla="*/ 5507823 w 11017182"/>
              <a:gd name="connsiteY0" fmla="*/ 0 h 5509360"/>
              <a:gd name="connsiteX1" fmla="*/ 11017182 w 11017182"/>
              <a:gd name="connsiteY1" fmla="*/ 5509360 h 5509360"/>
              <a:gd name="connsiteX2" fmla="*/ 0 w 11017182"/>
              <a:gd name="connsiteY2" fmla="*/ 5509360 h 550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182" h="5509360">
                <a:moveTo>
                  <a:pt x="5507823" y="0"/>
                </a:moveTo>
                <a:lnTo>
                  <a:pt x="11017182" y="5509360"/>
                </a:lnTo>
                <a:lnTo>
                  <a:pt x="0" y="5509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任意多边形 46"/>
          <p:cNvSpPr/>
          <p:nvPr/>
        </p:nvSpPr>
        <p:spPr bwMode="auto">
          <a:xfrm>
            <a:off x="2277280" y="2473120"/>
            <a:ext cx="8768287" cy="4384881"/>
          </a:xfrm>
          <a:custGeom>
            <a:avLst/>
            <a:gdLst>
              <a:gd name="connsiteX0" fmla="*/ 4384881 w 8768287"/>
              <a:gd name="connsiteY0" fmla="*/ 0 h 4384881"/>
              <a:gd name="connsiteX1" fmla="*/ 8768287 w 8768287"/>
              <a:gd name="connsiteY1" fmla="*/ 4384881 h 4384881"/>
              <a:gd name="connsiteX2" fmla="*/ 0 w 8768287"/>
              <a:gd name="connsiteY2" fmla="*/ 4384881 h 438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8287" h="4384881">
                <a:moveTo>
                  <a:pt x="4384881" y="0"/>
                </a:moveTo>
                <a:lnTo>
                  <a:pt x="8768287" y="4384881"/>
                </a:lnTo>
                <a:lnTo>
                  <a:pt x="0" y="4384881"/>
                </a:ln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>
            <a:off x="3393592" y="3580763"/>
            <a:ext cx="6592911" cy="3297149"/>
          </a:xfrm>
          <a:custGeom>
            <a:avLst/>
            <a:gdLst>
              <a:gd name="connsiteX0" fmla="*/ 3295763 w 6592911"/>
              <a:gd name="connsiteY0" fmla="*/ 0 h 3297149"/>
              <a:gd name="connsiteX1" fmla="*/ 6592911 w 6592911"/>
              <a:gd name="connsiteY1" fmla="*/ 3297149 h 3297149"/>
              <a:gd name="connsiteX2" fmla="*/ 0 w 6592911"/>
              <a:gd name="connsiteY2" fmla="*/ 3297149 h 32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2911" h="3297149">
                <a:moveTo>
                  <a:pt x="3295763" y="0"/>
                </a:moveTo>
                <a:lnTo>
                  <a:pt x="6592911" y="3297149"/>
                </a:lnTo>
                <a:lnTo>
                  <a:pt x="0" y="3297149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Freeform 563"/>
          <p:cNvSpPr/>
          <p:nvPr/>
        </p:nvSpPr>
        <p:spPr bwMode="auto">
          <a:xfrm>
            <a:off x="31038" y="1838"/>
            <a:ext cx="12229630" cy="170877"/>
          </a:xfrm>
          <a:custGeom>
            <a:avLst/>
            <a:gdLst>
              <a:gd name="T0" fmla="*/ 6656 w 6656"/>
              <a:gd name="T1" fmla="*/ 0 h 93"/>
              <a:gd name="T2" fmla="*/ 0 w 6656"/>
              <a:gd name="T3" fmla="*/ 0 h 93"/>
              <a:gd name="T4" fmla="*/ 0 w 6656"/>
              <a:gd name="T5" fmla="*/ 93 h 93"/>
              <a:gd name="T6" fmla="*/ 3065 w 6656"/>
              <a:gd name="T7" fmla="*/ 93 h 93"/>
              <a:gd name="T8" fmla="*/ 3150 w 6656"/>
              <a:gd name="T9" fmla="*/ 8 h 93"/>
              <a:gd name="T10" fmla="*/ 3160 w 6656"/>
              <a:gd name="T11" fmla="*/ 8 h 93"/>
              <a:gd name="T12" fmla="*/ 4008 w 6656"/>
              <a:gd name="T13" fmla="*/ 8 h 93"/>
              <a:gd name="T14" fmla="*/ 4008 w 6656"/>
              <a:gd name="T15" fmla="*/ 8 h 93"/>
              <a:gd name="T16" fmla="*/ 4056 w 6656"/>
              <a:gd name="T17" fmla="*/ 8 h 93"/>
              <a:gd name="T18" fmla="*/ 4105 w 6656"/>
              <a:gd name="T19" fmla="*/ 8 h 93"/>
              <a:gd name="T20" fmla="*/ 4667 w 6656"/>
              <a:gd name="T21" fmla="*/ 8 h 93"/>
              <a:gd name="T22" fmla="*/ 4717 w 6656"/>
              <a:gd name="T23" fmla="*/ 8 h 93"/>
              <a:gd name="T24" fmla="*/ 5280 w 6656"/>
              <a:gd name="T25" fmla="*/ 8 h 93"/>
              <a:gd name="T26" fmla="*/ 5329 w 6656"/>
              <a:gd name="T27" fmla="*/ 8 h 93"/>
              <a:gd name="T28" fmla="*/ 5841 w 6656"/>
              <a:gd name="T29" fmla="*/ 8 h 93"/>
              <a:gd name="T30" fmla="*/ 5891 w 6656"/>
              <a:gd name="T31" fmla="*/ 8 h 93"/>
              <a:gd name="T32" fmla="*/ 5977 w 6656"/>
              <a:gd name="T33" fmla="*/ 93 h 93"/>
              <a:gd name="T34" fmla="*/ 6656 w 6656"/>
              <a:gd name="T35" fmla="*/ 93 h 93"/>
              <a:gd name="T36" fmla="*/ 6656 w 6656"/>
              <a:gd name="T3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56" h="93">
                <a:moveTo>
                  <a:pt x="6656" y="0"/>
                </a:moveTo>
                <a:lnTo>
                  <a:pt x="0" y="0"/>
                </a:lnTo>
                <a:lnTo>
                  <a:pt x="0" y="93"/>
                </a:lnTo>
                <a:lnTo>
                  <a:pt x="3065" y="93"/>
                </a:lnTo>
                <a:lnTo>
                  <a:pt x="3150" y="8"/>
                </a:lnTo>
                <a:lnTo>
                  <a:pt x="3160" y="8"/>
                </a:lnTo>
                <a:lnTo>
                  <a:pt x="4008" y="8"/>
                </a:lnTo>
                <a:lnTo>
                  <a:pt x="4008" y="8"/>
                </a:lnTo>
                <a:lnTo>
                  <a:pt x="4056" y="8"/>
                </a:lnTo>
                <a:lnTo>
                  <a:pt x="4105" y="8"/>
                </a:lnTo>
                <a:lnTo>
                  <a:pt x="4667" y="8"/>
                </a:lnTo>
                <a:lnTo>
                  <a:pt x="4717" y="8"/>
                </a:lnTo>
                <a:lnTo>
                  <a:pt x="5280" y="8"/>
                </a:lnTo>
                <a:lnTo>
                  <a:pt x="5329" y="8"/>
                </a:lnTo>
                <a:lnTo>
                  <a:pt x="5841" y="8"/>
                </a:lnTo>
                <a:lnTo>
                  <a:pt x="5891" y="8"/>
                </a:lnTo>
                <a:lnTo>
                  <a:pt x="5977" y="93"/>
                </a:lnTo>
                <a:lnTo>
                  <a:pt x="6656" y="93"/>
                </a:lnTo>
                <a:lnTo>
                  <a:pt x="66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Rectangle 104"/>
          <p:cNvSpPr>
            <a:spLocks noChangeArrowheads="1"/>
          </p:cNvSpPr>
          <p:nvPr/>
        </p:nvSpPr>
        <p:spPr bwMode="auto">
          <a:xfrm>
            <a:off x="759631" y="1004939"/>
            <a:ext cx="10850563" cy="5324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3194693" y="2739222"/>
            <a:ext cx="2216612" cy="1621212"/>
            <a:chOff x="1473837" y="1849704"/>
            <a:chExt cx="4339825" cy="3174111"/>
          </a:xfrm>
        </p:grpSpPr>
        <p:sp>
          <p:nvSpPr>
            <p:cNvPr id="17" name="Rectangle 106"/>
            <p:cNvSpPr>
              <a:spLocks noChangeArrowheads="1"/>
            </p:cNvSpPr>
            <p:nvPr/>
          </p:nvSpPr>
          <p:spPr bwMode="auto">
            <a:xfrm>
              <a:off x="1473837" y="1849704"/>
              <a:ext cx="4339825" cy="3174111"/>
            </a:xfrm>
            <a:prstGeom prst="rect">
              <a:avLst/>
            </a:prstGeom>
            <a:solidFill>
              <a:srgbClr val="3170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Rectangle 113"/>
            <p:cNvSpPr>
              <a:spLocks noChangeArrowheads="1"/>
            </p:cNvSpPr>
            <p:nvPr/>
          </p:nvSpPr>
          <p:spPr bwMode="auto">
            <a:xfrm>
              <a:off x="1592215" y="1960057"/>
              <a:ext cx="4105076" cy="2943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43719" y="3169048"/>
            <a:ext cx="186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第一章</a:t>
            </a:r>
          </a:p>
        </p:txBody>
      </p:sp>
      <p:sp>
        <p:nvSpPr>
          <p:cNvPr id="51" name="ïṡḻíḍ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000654" y="3078407"/>
            <a:ext cx="3975229" cy="79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4378">
              <a:spcBef>
                <a:spcPct val="0"/>
              </a:spcBef>
              <a:defRPr/>
            </a:pPr>
            <a:r>
              <a:rPr lang="zh-CN" altLang="en-US" sz="4000" b="1" dirty="0">
                <a:latin typeface="+mj-ea"/>
              </a:rPr>
              <a:t>提前规划</a:t>
            </a:r>
          </a:p>
        </p:txBody>
      </p:sp>
    </p:spTree>
    <p:extLst>
      <p:ext uri="{BB962C8B-B14F-4D97-AF65-F5344CB8AC3E}">
        <p14:creationId xmlns:p14="http://schemas.microsoft.com/office/powerpoint/2010/main" val="368653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endCxn id="21" idx="0"/>
          </p:cNvCxnSpPr>
          <p:nvPr/>
        </p:nvCxnSpPr>
        <p:spPr>
          <a:xfrm>
            <a:off x="7390159" y="2173859"/>
            <a:ext cx="0" cy="64306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$liḓè"/>
          <p:cNvSpPr/>
          <p:nvPr/>
        </p:nvSpPr>
        <p:spPr bwMode="auto">
          <a:xfrm>
            <a:off x="926594" y="1748079"/>
            <a:ext cx="2566123" cy="425780"/>
          </a:xfrm>
          <a:custGeom>
            <a:avLst/>
            <a:gdLst>
              <a:gd name="T0" fmla="*/ 2020 w 2022"/>
              <a:gd name="T1" fmla="*/ 259 h 528"/>
              <a:gd name="T2" fmla="*/ 1823 w 2022"/>
              <a:gd name="T3" fmla="*/ 0 h 528"/>
              <a:gd name="T4" fmla="*/ 2 w 2022"/>
              <a:gd name="T5" fmla="*/ 0 h 528"/>
              <a:gd name="T6" fmla="*/ 202 w 2022"/>
              <a:gd name="T7" fmla="*/ 264 h 528"/>
              <a:gd name="T8" fmla="*/ 0 w 2022"/>
              <a:gd name="T9" fmla="*/ 528 h 528"/>
              <a:gd name="T10" fmla="*/ 1821 w 2022"/>
              <a:gd name="T11" fmla="*/ 528 h 528"/>
              <a:gd name="T12" fmla="*/ 2020 w 2022"/>
              <a:gd name="T13" fmla="*/ 266 h 528"/>
              <a:gd name="T14" fmla="*/ 2022 w 2022"/>
              <a:gd name="T15" fmla="*/ 264 h 528"/>
              <a:gd name="T16" fmla="*/ 2020 w 2022"/>
              <a:gd name="T17" fmla="*/ 25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2" h="528">
                <a:moveTo>
                  <a:pt x="2020" y="259"/>
                </a:moveTo>
                <a:lnTo>
                  <a:pt x="1823" y="0"/>
                </a:lnTo>
                <a:lnTo>
                  <a:pt x="2" y="0"/>
                </a:lnTo>
                <a:lnTo>
                  <a:pt x="202" y="264"/>
                </a:lnTo>
                <a:lnTo>
                  <a:pt x="0" y="528"/>
                </a:lnTo>
                <a:lnTo>
                  <a:pt x="1821" y="528"/>
                </a:lnTo>
                <a:lnTo>
                  <a:pt x="2020" y="266"/>
                </a:lnTo>
                <a:lnTo>
                  <a:pt x="2022" y="264"/>
                </a:lnTo>
                <a:lnTo>
                  <a:pt x="2020" y="259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5" name="îṣļïḓê"/>
          <p:cNvSpPr/>
          <p:nvPr/>
        </p:nvSpPr>
        <p:spPr>
          <a:xfrm>
            <a:off x="2139386" y="1890755"/>
            <a:ext cx="140538" cy="1404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/>
          </a:p>
        </p:txBody>
      </p:sp>
      <p:sp>
        <p:nvSpPr>
          <p:cNvPr id="6" name="ïṩļiḋê"/>
          <p:cNvSpPr/>
          <p:nvPr/>
        </p:nvSpPr>
        <p:spPr bwMode="auto">
          <a:xfrm>
            <a:off x="3492717" y="1748079"/>
            <a:ext cx="2566123" cy="425780"/>
          </a:xfrm>
          <a:custGeom>
            <a:avLst/>
            <a:gdLst>
              <a:gd name="T0" fmla="*/ 2020 w 2022"/>
              <a:gd name="T1" fmla="*/ 259 h 528"/>
              <a:gd name="T2" fmla="*/ 1823 w 2022"/>
              <a:gd name="T3" fmla="*/ 0 h 528"/>
              <a:gd name="T4" fmla="*/ 2 w 2022"/>
              <a:gd name="T5" fmla="*/ 0 h 528"/>
              <a:gd name="T6" fmla="*/ 202 w 2022"/>
              <a:gd name="T7" fmla="*/ 264 h 528"/>
              <a:gd name="T8" fmla="*/ 0 w 2022"/>
              <a:gd name="T9" fmla="*/ 528 h 528"/>
              <a:gd name="T10" fmla="*/ 1821 w 2022"/>
              <a:gd name="T11" fmla="*/ 528 h 528"/>
              <a:gd name="T12" fmla="*/ 2020 w 2022"/>
              <a:gd name="T13" fmla="*/ 266 h 528"/>
              <a:gd name="T14" fmla="*/ 2022 w 2022"/>
              <a:gd name="T15" fmla="*/ 264 h 528"/>
              <a:gd name="T16" fmla="*/ 2020 w 2022"/>
              <a:gd name="T17" fmla="*/ 25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2" h="528">
                <a:moveTo>
                  <a:pt x="2020" y="259"/>
                </a:moveTo>
                <a:lnTo>
                  <a:pt x="1823" y="0"/>
                </a:lnTo>
                <a:lnTo>
                  <a:pt x="2" y="0"/>
                </a:lnTo>
                <a:lnTo>
                  <a:pt x="202" y="264"/>
                </a:lnTo>
                <a:lnTo>
                  <a:pt x="0" y="528"/>
                </a:lnTo>
                <a:lnTo>
                  <a:pt x="1821" y="528"/>
                </a:lnTo>
                <a:lnTo>
                  <a:pt x="2020" y="266"/>
                </a:lnTo>
                <a:lnTo>
                  <a:pt x="2022" y="264"/>
                </a:lnTo>
                <a:lnTo>
                  <a:pt x="2020" y="259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7" name="îsḻíḋè"/>
          <p:cNvSpPr/>
          <p:nvPr/>
        </p:nvSpPr>
        <p:spPr>
          <a:xfrm>
            <a:off x="4719622" y="1890757"/>
            <a:ext cx="140538" cy="1404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/>
          </a:p>
        </p:txBody>
      </p:sp>
      <p:sp>
        <p:nvSpPr>
          <p:cNvPr id="8" name="îṣ1îḍê"/>
          <p:cNvSpPr/>
          <p:nvPr/>
        </p:nvSpPr>
        <p:spPr bwMode="auto">
          <a:xfrm>
            <a:off x="6107097" y="1748079"/>
            <a:ext cx="2566123" cy="425780"/>
          </a:xfrm>
          <a:custGeom>
            <a:avLst/>
            <a:gdLst>
              <a:gd name="T0" fmla="*/ 2020 w 2022"/>
              <a:gd name="T1" fmla="*/ 259 h 528"/>
              <a:gd name="T2" fmla="*/ 1823 w 2022"/>
              <a:gd name="T3" fmla="*/ 0 h 528"/>
              <a:gd name="T4" fmla="*/ 2 w 2022"/>
              <a:gd name="T5" fmla="*/ 0 h 528"/>
              <a:gd name="T6" fmla="*/ 202 w 2022"/>
              <a:gd name="T7" fmla="*/ 264 h 528"/>
              <a:gd name="T8" fmla="*/ 0 w 2022"/>
              <a:gd name="T9" fmla="*/ 528 h 528"/>
              <a:gd name="T10" fmla="*/ 1821 w 2022"/>
              <a:gd name="T11" fmla="*/ 528 h 528"/>
              <a:gd name="T12" fmla="*/ 2020 w 2022"/>
              <a:gd name="T13" fmla="*/ 266 h 528"/>
              <a:gd name="T14" fmla="*/ 2022 w 2022"/>
              <a:gd name="T15" fmla="*/ 264 h 528"/>
              <a:gd name="T16" fmla="*/ 2020 w 2022"/>
              <a:gd name="T17" fmla="*/ 25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2" h="528">
                <a:moveTo>
                  <a:pt x="2020" y="259"/>
                </a:moveTo>
                <a:lnTo>
                  <a:pt x="1823" y="0"/>
                </a:lnTo>
                <a:lnTo>
                  <a:pt x="2" y="0"/>
                </a:lnTo>
                <a:lnTo>
                  <a:pt x="202" y="264"/>
                </a:lnTo>
                <a:lnTo>
                  <a:pt x="0" y="528"/>
                </a:lnTo>
                <a:lnTo>
                  <a:pt x="1821" y="528"/>
                </a:lnTo>
                <a:lnTo>
                  <a:pt x="2020" y="266"/>
                </a:lnTo>
                <a:lnTo>
                  <a:pt x="2022" y="264"/>
                </a:lnTo>
                <a:lnTo>
                  <a:pt x="2020" y="259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9" name="íṩļiḋê"/>
          <p:cNvSpPr/>
          <p:nvPr/>
        </p:nvSpPr>
        <p:spPr>
          <a:xfrm>
            <a:off x="7319889" y="1890756"/>
            <a:ext cx="140538" cy="1404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/>
          </a:p>
        </p:txBody>
      </p:sp>
      <p:sp>
        <p:nvSpPr>
          <p:cNvPr id="10" name="íšḷîdê"/>
          <p:cNvSpPr/>
          <p:nvPr/>
        </p:nvSpPr>
        <p:spPr bwMode="auto">
          <a:xfrm>
            <a:off x="8687331" y="1748080"/>
            <a:ext cx="2566123" cy="425780"/>
          </a:xfrm>
          <a:custGeom>
            <a:avLst/>
            <a:gdLst>
              <a:gd name="T0" fmla="*/ 2020 w 2022"/>
              <a:gd name="T1" fmla="*/ 259 h 528"/>
              <a:gd name="T2" fmla="*/ 1823 w 2022"/>
              <a:gd name="T3" fmla="*/ 0 h 528"/>
              <a:gd name="T4" fmla="*/ 2 w 2022"/>
              <a:gd name="T5" fmla="*/ 0 h 528"/>
              <a:gd name="T6" fmla="*/ 202 w 2022"/>
              <a:gd name="T7" fmla="*/ 264 h 528"/>
              <a:gd name="T8" fmla="*/ 0 w 2022"/>
              <a:gd name="T9" fmla="*/ 528 h 528"/>
              <a:gd name="T10" fmla="*/ 1821 w 2022"/>
              <a:gd name="T11" fmla="*/ 528 h 528"/>
              <a:gd name="T12" fmla="*/ 2020 w 2022"/>
              <a:gd name="T13" fmla="*/ 266 h 528"/>
              <a:gd name="T14" fmla="*/ 2022 w 2022"/>
              <a:gd name="T15" fmla="*/ 264 h 528"/>
              <a:gd name="T16" fmla="*/ 2020 w 2022"/>
              <a:gd name="T17" fmla="*/ 25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2" h="528">
                <a:moveTo>
                  <a:pt x="2020" y="259"/>
                </a:moveTo>
                <a:lnTo>
                  <a:pt x="1823" y="0"/>
                </a:lnTo>
                <a:lnTo>
                  <a:pt x="2" y="0"/>
                </a:lnTo>
                <a:lnTo>
                  <a:pt x="202" y="264"/>
                </a:lnTo>
                <a:lnTo>
                  <a:pt x="0" y="528"/>
                </a:lnTo>
                <a:lnTo>
                  <a:pt x="1821" y="528"/>
                </a:lnTo>
                <a:lnTo>
                  <a:pt x="2020" y="266"/>
                </a:lnTo>
                <a:lnTo>
                  <a:pt x="2022" y="264"/>
                </a:lnTo>
                <a:lnTo>
                  <a:pt x="2020" y="259"/>
                </a:lnTo>
                <a:close/>
              </a:path>
            </a:pathLst>
          </a:custGeom>
          <a:solidFill>
            <a:srgbClr val="3170A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11" name="îṥḻïḋé"/>
          <p:cNvSpPr/>
          <p:nvPr/>
        </p:nvSpPr>
        <p:spPr>
          <a:xfrm>
            <a:off x="9900124" y="1890757"/>
            <a:ext cx="140538" cy="1404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/>
          </a:p>
        </p:txBody>
      </p:sp>
      <p:sp>
        <p:nvSpPr>
          <p:cNvPr id="12" name="iṣḷïḓè"/>
          <p:cNvSpPr txBox="1"/>
          <p:nvPr/>
        </p:nvSpPr>
        <p:spPr>
          <a:xfrm>
            <a:off x="926594" y="1149740"/>
            <a:ext cx="2566123" cy="475504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000" b="1" i="1" dirty="0">
                <a:solidFill>
                  <a:sysClr val="windowText" lastClr="000000"/>
                </a:solidFill>
              </a:rPr>
              <a:t>本科</a:t>
            </a:r>
          </a:p>
        </p:txBody>
      </p:sp>
      <p:sp>
        <p:nvSpPr>
          <p:cNvPr id="13" name="íšḻiḑe"/>
          <p:cNvSpPr txBox="1"/>
          <p:nvPr/>
        </p:nvSpPr>
        <p:spPr>
          <a:xfrm>
            <a:off x="3513507" y="1149740"/>
            <a:ext cx="2566123" cy="475504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000" b="1" i="1" dirty="0">
                <a:solidFill>
                  <a:sysClr val="windowText" lastClr="000000"/>
                </a:solidFill>
              </a:rPr>
              <a:t>读研 </a:t>
            </a:r>
          </a:p>
        </p:txBody>
      </p:sp>
      <p:sp>
        <p:nvSpPr>
          <p:cNvPr id="14" name="iSlîḍe"/>
          <p:cNvSpPr txBox="1"/>
          <p:nvPr/>
        </p:nvSpPr>
        <p:spPr>
          <a:xfrm>
            <a:off x="6100420" y="1149740"/>
            <a:ext cx="2566123" cy="475504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000" b="1" i="1" dirty="0">
                <a:solidFill>
                  <a:sysClr val="windowText" lastClr="000000"/>
                </a:solidFill>
              </a:rPr>
              <a:t>读博</a:t>
            </a:r>
          </a:p>
        </p:txBody>
      </p:sp>
      <p:sp>
        <p:nvSpPr>
          <p:cNvPr id="15" name="išlîḑè"/>
          <p:cNvSpPr txBox="1"/>
          <p:nvPr/>
        </p:nvSpPr>
        <p:spPr>
          <a:xfrm>
            <a:off x="8687331" y="1149740"/>
            <a:ext cx="2566123" cy="475504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000" b="1" i="1" dirty="0">
                <a:solidFill>
                  <a:sysClr val="windowText" lastClr="000000"/>
                </a:solidFill>
              </a:rPr>
              <a:t>就业</a:t>
            </a: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2209656" y="2173859"/>
            <a:ext cx="4226" cy="64306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85665" y="2173859"/>
            <a:ext cx="8451" cy="1418536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ṡḷíḑè"/>
          <p:cNvSpPr/>
          <p:nvPr/>
        </p:nvSpPr>
        <p:spPr>
          <a:xfrm>
            <a:off x="4237544" y="3592394"/>
            <a:ext cx="1104693" cy="1104693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/>
          </a:p>
        </p:txBody>
      </p:sp>
      <p:sp>
        <p:nvSpPr>
          <p:cNvPr id="21" name="iślíḋe"/>
          <p:cNvSpPr/>
          <p:nvPr/>
        </p:nvSpPr>
        <p:spPr>
          <a:xfrm>
            <a:off x="6837813" y="2816924"/>
            <a:ext cx="1104693" cy="1104693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/>
          </a:p>
        </p:txBody>
      </p:sp>
      <p:sp>
        <p:nvSpPr>
          <p:cNvPr id="22" name="îš1ïḑè"/>
          <p:cNvSpPr/>
          <p:nvPr/>
        </p:nvSpPr>
        <p:spPr bwMode="auto">
          <a:xfrm>
            <a:off x="7149585" y="3152778"/>
            <a:ext cx="481148" cy="432983"/>
          </a:xfrm>
          <a:custGeom>
            <a:avLst/>
            <a:gdLst>
              <a:gd name="connsiteX0" fmla="*/ 225929 w 608344"/>
              <a:gd name="connsiteY0" fmla="*/ 296304 h 547447"/>
              <a:gd name="connsiteX1" fmla="*/ 225929 w 608344"/>
              <a:gd name="connsiteY1" fmla="*/ 341046 h 547447"/>
              <a:gd name="connsiteX2" fmla="*/ 44891 w 608344"/>
              <a:gd name="connsiteY2" fmla="*/ 420403 h 547447"/>
              <a:gd name="connsiteX3" fmla="*/ 287412 w 608344"/>
              <a:gd name="connsiteY3" fmla="*/ 502613 h 547447"/>
              <a:gd name="connsiteX4" fmla="*/ 530026 w 608344"/>
              <a:gd name="connsiteY4" fmla="*/ 420403 h 547447"/>
              <a:gd name="connsiteX5" fmla="*/ 351292 w 608344"/>
              <a:gd name="connsiteY5" fmla="*/ 341322 h 547447"/>
              <a:gd name="connsiteX6" fmla="*/ 351292 w 608344"/>
              <a:gd name="connsiteY6" fmla="*/ 296488 h 547447"/>
              <a:gd name="connsiteX7" fmla="*/ 574825 w 608344"/>
              <a:gd name="connsiteY7" fmla="*/ 420403 h 547447"/>
              <a:gd name="connsiteX8" fmla="*/ 287412 w 608344"/>
              <a:gd name="connsiteY8" fmla="*/ 547447 h 547447"/>
              <a:gd name="connsiteX9" fmla="*/ 0 w 608344"/>
              <a:gd name="connsiteY9" fmla="*/ 420403 h 547447"/>
              <a:gd name="connsiteX10" fmla="*/ 225929 w 608344"/>
              <a:gd name="connsiteY10" fmla="*/ 296304 h 547447"/>
              <a:gd name="connsiteX11" fmla="*/ 288618 w 608344"/>
              <a:gd name="connsiteY11" fmla="*/ 0 h 547447"/>
              <a:gd name="connsiteX12" fmla="*/ 311206 w 608344"/>
              <a:gd name="connsiteY12" fmla="*/ 22551 h 547447"/>
              <a:gd name="connsiteX13" fmla="*/ 311206 w 608344"/>
              <a:gd name="connsiteY13" fmla="*/ 36174 h 547447"/>
              <a:gd name="connsiteX14" fmla="*/ 370947 w 608344"/>
              <a:gd name="connsiteY14" fmla="*/ 21079 h 547447"/>
              <a:gd name="connsiteX15" fmla="*/ 428291 w 608344"/>
              <a:gd name="connsiteY15" fmla="*/ 34978 h 547447"/>
              <a:gd name="connsiteX16" fmla="*/ 486004 w 608344"/>
              <a:gd name="connsiteY16" fmla="*/ 48969 h 547447"/>
              <a:gd name="connsiteX17" fmla="*/ 540766 w 608344"/>
              <a:gd name="connsiteY17" fmla="*/ 36450 h 547447"/>
              <a:gd name="connsiteX18" fmla="*/ 578012 w 608344"/>
              <a:gd name="connsiteY18" fmla="*/ 18409 h 547447"/>
              <a:gd name="connsiteX19" fmla="*/ 587232 w 608344"/>
              <a:gd name="connsiteY19" fmla="*/ 16292 h 547447"/>
              <a:gd name="connsiteX20" fmla="*/ 598479 w 608344"/>
              <a:gd name="connsiteY20" fmla="*/ 19514 h 547447"/>
              <a:gd name="connsiteX21" fmla="*/ 608344 w 608344"/>
              <a:gd name="connsiteY21" fmla="*/ 37371 h 547447"/>
              <a:gd name="connsiteX22" fmla="*/ 608344 w 608344"/>
              <a:gd name="connsiteY22" fmla="*/ 174520 h 547447"/>
              <a:gd name="connsiteX23" fmla="*/ 596451 w 608344"/>
              <a:gd name="connsiteY23" fmla="*/ 193481 h 547447"/>
              <a:gd name="connsiteX24" fmla="*/ 540766 w 608344"/>
              <a:gd name="connsiteY24" fmla="*/ 220451 h 547447"/>
              <a:gd name="connsiteX25" fmla="*/ 486004 w 608344"/>
              <a:gd name="connsiteY25" fmla="*/ 232969 h 547447"/>
              <a:gd name="connsiteX26" fmla="*/ 428291 w 608344"/>
              <a:gd name="connsiteY26" fmla="*/ 218978 h 547447"/>
              <a:gd name="connsiteX27" fmla="*/ 370947 w 608344"/>
              <a:gd name="connsiteY27" fmla="*/ 205079 h 547447"/>
              <a:gd name="connsiteX28" fmla="*/ 311206 w 608344"/>
              <a:gd name="connsiteY28" fmla="*/ 220175 h 547447"/>
              <a:gd name="connsiteX29" fmla="*/ 311206 w 608344"/>
              <a:gd name="connsiteY29" fmla="*/ 426267 h 547447"/>
              <a:gd name="connsiteX30" fmla="*/ 288618 w 608344"/>
              <a:gd name="connsiteY30" fmla="*/ 448726 h 547447"/>
              <a:gd name="connsiteX31" fmla="*/ 266031 w 608344"/>
              <a:gd name="connsiteY31" fmla="*/ 426267 h 547447"/>
              <a:gd name="connsiteX32" fmla="*/ 266031 w 608344"/>
              <a:gd name="connsiteY32" fmla="*/ 22551 h 547447"/>
              <a:gd name="connsiteX33" fmla="*/ 288618 w 608344"/>
              <a:gd name="connsiteY33" fmla="*/ 0 h 54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8344" h="547447">
                <a:moveTo>
                  <a:pt x="225929" y="296304"/>
                </a:moveTo>
                <a:lnTo>
                  <a:pt x="225929" y="341046"/>
                </a:lnTo>
                <a:cubicBezTo>
                  <a:pt x="112458" y="351817"/>
                  <a:pt x="44891" y="391035"/>
                  <a:pt x="44891" y="420403"/>
                </a:cubicBezTo>
                <a:cubicBezTo>
                  <a:pt x="44891" y="454741"/>
                  <a:pt x="137162" y="502613"/>
                  <a:pt x="287412" y="502613"/>
                </a:cubicBezTo>
                <a:cubicBezTo>
                  <a:pt x="437663" y="502613"/>
                  <a:pt x="530026" y="454741"/>
                  <a:pt x="530026" y="420403"/>
                </a:cubicBezTo>
                <a:cubicBezTo>
                  <a:pt x="530026" y="391219"/>
                  <a:pt x="463289" y="352369"/>
                  <a:pt x="351292" y="341322"/>
                </a:cubicBezTo>
                <a:lnTo>
                  <a:pt x="351292" y="296488"/>
                </a:lnTo>
                <a:cubicBezTo>
                  <a:pt x="468543" y="307904"/>
                  <a:pt x="574825" y="350436"/>
                  <a:pt x="574825" y="420403"/>
                </a:cubicBezTo>
                <a:cubicBezTo>
                  <a:pt x="574825" y="502889"/>
                  <a:pt x="426786" y="547447"/>
                  <a:pt x="287412" y="547447"/>
                </a:cubicBezTo>
                <a:cubicBezTo>
                  <a:pt x="148131" y="547447"/>
                  <a:pt x="0" y="502889"/>
                  <a:pt x="0" y="420403"/>
                </a:cubicBezTo>
                <a:cubicBezTo>
                  <a:pt x="0" y="349976"/>
                  <a:pt x="107757" y="307351"/>
                  <a:pt x="225929" y="296304"/>
                </a:cubicBezTo>
                <a:close/>
                <a:moveTo>
                  <a:pt x="288618" y="0"/>
                </a:moveTo>
                <a:cubicBezTo>
                  <a:pt x="301064" y="0"/>
                  <a:pt x="311206" y="10033"/>
                  <a:pt x="311206" y="22551"/>
                </a:cubicBezTo>
                <a:lnTo>
                  <a:pt x="311206" y="36174"/>
                </a:lnTo>
                <a:cubicBezTo>
                  <a:pt x="329829" y="26141"/>
                  <a:pt x="350388" y="21079"/>
                  <a:pt x="370947" y="21079"/>
                </a:cubicBezTo>
                <a:cubicBezTo>
                  <a:pt x="390584" y="21079"/>
                  <a:pt x="410313" y="25681"/>
                  <a:pt x="428291" y="34978"/>
                </a:cubicBezTo>
                <a:cubicBezTo>
                  <a:pt x="446361" y="44366"/>
                  <a:pt x="466182" y="48969"/>
                  <a:pt x="486004" y="48969"/>
                </a:cubicBezTo>
                <a:cubicBezTo>
                  <a:pt x="504719" y="48969"/>
                  <a:pt x="523526" y="44827"/>
                  <a:pt x="540766" y="36450"/>
                </a:cubicBezTo>
                <a:lnTo>
                  <a:pt x="578012" y="18409"/>
                </a:lnTo>
                <a:cubicBezTo>
                  <a:pt x="580963" y="17029"/>
                  <a:pt x="584097" y="16292"/>
                  <a:pt x="587232" y="16292"/>
                </a:cubicBezTo>
                <a:cubicBezTo>
                  <a:pt x="591104" y="16292"/>
                  <a:pt x="594976" y="17397"/>
                  <a:pt x="598479" y="19514"/>
                </a:cubicBezTo>
                <a:cubicBezTo>
                  <a:pt x="604564" y="23380"/>
                  <a:pt x="608344" y="30099"/>
                  <a:pt x="608344" y="37371"/>
                </a:cubicBezTo>
                <a:lnTo>
                  <a:pt x="608344" y="174520"/>
                </a:lnTo>
                <a:cubicBezTo>
                  <a:pt x="608344" y="182620"/>
                  <a:pt x="603734" y="189984"/>
                  <a:pt x="596451" y="193481"/>
                </a:cubicBezTo>
                <a:lnTo>
                  <a:pt x="540766" y="220451"/>
                </a:lnTo>
                <a:cubicBezTo>
                  <a:pt x="523434" y="228827"/>
                  <a:pt x="504719" y="232969"/>
                  <a:pt x="486004" y="232969"/>
                </a:cubicBezTo>
                <a:cubicBezTo>
                  <a:pt x="466182" y="232969"/>
                  <a:pt x="446361" y="228367"/>
                  <a:pt x="428291" y="218978"/>
                </a:cubicBezTo>
                <a:cubicBezTo>
                  <a:pt x="410313" y="209774"/>
                  <a:pt x="390584" y="205079"/>
                  <a:pt x="370947" y="205079"/>
                </a:cubicBezTo>
                <a:cubicBezTo>
                  <a:pt x="350388" y="205079"/>
                  <a:pt x="329829" y="210142"/>
                  <a:pt x="311206" y="220175"/>
                </a:cubicBezTo>
                <a:lnTo>
                  <a:pt x="311206" y="426267"/>
                </a:lnTo>
                <a:cubicBezTo>
                  <a:pt x="311206" y="438693"/>
                  <a:pt x="301064" y="448726"/>
                  <a:pt x="288618" y="448726"/>
                </a:cubicBezTo>
                <a:cubicBezTo>
                  <a:pt x="276172" y="448726"/>
                  <a:pt x="266031" y="438693"/>
                  <a:pt x="266031" y="426267"/>
                </a:cubicBezTo>
                <a:lnTo>
                  <a:pt x="266031" y="22551"/>
                </a:lnTo>
                <a:cubicBezTo>
                  <a:pt x="266031" y="10033"/>
                  <a:pt x="276172" y="0"/>
                  <a:pt x="288618" y="0"/>
                </a:cubicBezTo>
                <a:close/>
              </a:path>
            </a:pathLst>
          </a:custGeom>
          <a:solidFill>
            <a:srgbClr val="3170A7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i="1"/>
          </a:p>
        </p:txBody>
      </p:sp>
      <p:cxnSp>
        <p:nvCxnSpPr>
          <p:cNvPr id="23" name="直接连接符 22"/>
          <p:cNvCxnSpPr>
            <a:endCxn id="24" idx="0"/>
          </p:cNvCxnSpPr>
          <p:nvPr/>
        </p:nvCxnSpPr>
        <p:spPr>
          <a:xfrm>
            <a:off x="9961942" y="2173859"/>
            <a:ext cx="8451" cy="1418536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íṥḻíḓé"/>
          <p:cNvSpPr/>
          <p:nvPr/>
        </p:nvSpPr>
        <p:spPr>
          <a:xfrm>
            <a:off x="9418047" y="3592394"/>
            <a:ext cx="1104693" cy="1104693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/>
          </a:p>
        </p:txBody>
      </p:sp>
      <p:grpSp>
        <p:nvGrpSpPr>
          <p:cNvPr id="25" name="îSľíḓé"/>
          <p:cNvGrpSpPr/>
          <p:nvPr/>
        </p:nvGrpSpPr>
        <p:grpSpPr>
          <a:xfrm>
            <a:off x="1024202" y="2883127"/>
            <a:ext cx="2448482" cy="2383077"/>
            <a:chOff x="-342900" y="4659981"/>
            <a:chExt cx="2195910" cy="908538"/>
          </a:xfrm>
        </p:grpSpPr>
        <p:sp>
          <p:nvSpPr>
            <p:cNvPr id="37" name="íṩ1iḓé"/>
            <p:cNvSpPr/>
            <p:nvPr/>
          </p:nvSpPr>
          <p:spPr bwMode="auto">
            <a:xfrm>
              <a:off x="-342900" y="4827203"/>
              <a:ext cx="2195910" cy="74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就业方向？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实习与否？</a:t>
              </a:r>
              <a:endParaRPr lang="en-US" altLang="zh-CN" sz="1400" dirty="0"/>
            </a:p>
          </p:txBody>
        </p:sp>
        <p:sp>
          <p:nvSpPr>
            <p:cNvPr id="38" name="ïŝľîḍe"/>
            <p:cNvSpPr txBox="1"/>
            <p:nvPr/>
          </p:nvSpPr>
          <p:spPr bwMode="auto">
            <a:xfrm>
              <a:off x="-342900" y="4659981"/>
              <a:ext cx="2195910" cy="141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latin typeface="+mj-ea"/>
                </a:rPr>
                <a:t>本科直接就业</a:t>
              </a:r>
            </a:p>
          </p:txBody>
        </p:sp>
      </p:grpSp>
      <p:grpSp>
        <p:nvGrpSpPr>
          <p:cNvPr id="26" name="íśḻiḓé"/>
          <p:cNvGrpSpPr/>
          <p:nvPr/>
        </p:nvGrpSpPr>
        <p:grpSpPr>
          <a:xfrm>
            <a:off x="3568988" y="4931866"/>
            <a:ext cx="2448482" cy="1419459"/>
            <a:chOff x="-342900" y="4659981"/>
            <a:chExt cx="2195910" cy="908538"/>
          </a:xfrm>
        </p:grpSpPr>
        <p:sp>
          <p:nvSpPr>
            <p:cNvPr id="35" name="íšlïḑè"/>
            <p:cNvSpPr/>
            <p:nvPr/>
          </p:nvSpPr>
          <p:spPr bwMode="auto">
            <a:xfrm>
              <a:off x="-342900" y="4873977"/>
              <a:ext cx="2195910" cy="694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如何选择？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如何准备？</a:t>
              </a:r>
              <a:endParaRPr lang="en-US" altLang="zh-CN" sz="1400" dirty="0"/>
            </a:p>
          </p:txBody>
        </p:sp>
        <p:sp>
          <p:nvSpPr>
            <p:cNvPr id="36" name="iṧḷïḍê"/>
            <p:cNvSpPr txBox="1"/>
            <p:nvPr/>
          </p:nvSpPr>
          <p:spPr bwMode="auto">
            <a:xfrm>
              <a:off x="-342900" y="4659981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latin typeface="+mj-ea"/>
                </a:rPr>
                <a:t>保研</a:t>
              </a:r>
              <a:r>
                <a:rPr lang="en-US" altLang="zh-CN" b="1" dirty="0">
                  <a:latin typeface="+mj-ea"/>
                </a:rPr>
                <a:t>/</a:t>
              </a:r>
              <a:r>
                <a:rPr lang="zh-CN" altLang="en-US" b="1" dirty="0">
                  <a:latin typeface="+mj-ea"/>
                </a:rPr>
                <a:t>考研</a:t>
              </a:r>
              <a:r>
                <a:rPr lang="en-US" altLang="zh-CN" b="1" dirty="0">
                  <a:latin typeface="+mj-ea"/>
                </a:rPr>
                <a:t>/</a:t>
              </a:r>
              <a:r>
                <a:rPr lang="zh-CN" altLang="en-US" b="1" dirty="0">
                  <a:latin typeface="+mj-ea"/>
                </a:rPr>
                <a:t>出国</a:t>
              </a:r>
            </a:p>
          </p:txBody>
        </p:sp>
      </p:grpSp>
      <p:grpSp>
        <p:nvGrpSpPr>
          <p:cNvPr id="27" name="ïṣliḋè"/>
          <p:cNvGrpSpPr/>
          <p:nvPr/>
        </p:nvGrpSpPr>
        <p:grpSpPr>
          <a:xfrm>
            <a:off x="6162580" y="4107352"/>
            <a:ext cx="2448482" cy="1439031"/>
            <a:chOff x="-342900" y="4659981"/>
            <a:chExt cx="2195910" cy="1511345"/>
          </a:xfrm>
        </p:grpSpPr>
        <p:sp>
          <p:nvSpPr>
            <p:cNvPr id="33" name="îṩ1ïḋe"/>
            <p:cNvSpPr/>
            <p:nvPr/>
          </p:nvSpPr>
          <p:spPr bwMode="auto">
            <a:xfrm>
              <a:off x="-342900" y="5011120"/>
              <a:ext cx="2195910" cy="1160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优缺点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方向、导师、学校</a:t>
              </a:r>
              <a:endParaRPr lang="en-US" altLang="zh-CN" sz="1400" dirty="0"/>
            </a:p>
          </p:txBody>
        </p:sp>
        <p:sp>
          <p:nvSpPr>
            <p:cNvPr id="34" name="ïšļiďe"/>
            <p:cNvSpPr txBox="1"/>
            <p:nvPr/>
          </p:nvSpPr>
          <p:spPr bwMode="auto">
            <a:xfrm>
              <a:off x="-342900" y="4659981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latin typeface="+mj-ea"/>
                </a:rPr>
                <a:t>直博与否？</a:t>
              </a:r>
            </a:p>
          </p:txBody>
        </p:sp>
      </p:grpSp>
      <p:grpSp>
        <p:nvGrpSpPr>
          <p:cNvPr id="28" name="íṣ1íḑê"/>
          <p:cNvGrpSpPr/>
          <p:nvPr/>
        </p:nvGrpSpPr>
        <p:grpSpPr>
          <a:xfrm>
            <a:off x="8750379" y="4931866"/>
            <a:ext cx="2448482" cy="1737875"/>
            <a:chOff x="-342900" y="4659981"/>
            <a:chExt cx="2195910" cy="1825206"/>
          </a:xfrm>
        </p:grpSpPr>
        <p:sp>
          <p:nvSpPr>
            <p:cNvPr id="31" name="işļîḑé"/>
            <p:cNvSpPr/>
            <p:nvPr/>
          </p:nvSpPr>
          <p:spPr bwMode="auto">
            <a:xfrm>
              <a:off x="-342900" y="5011120"/>
              <a:ext cx="2195910" cy="1474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体制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企业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高校？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岗位？</a:t>
              </a:r>
              <a:endParaRPr lang="en-US" altLang="zh-CN" sz="1400" dirty="0"/>
            </a:p>
          </p:txBody>
        </p:sp>
        <p:sp>
          <p:nvSpPr>
            <p:cNvPr id="32" name="îşľiḍê"/>
            <p:cNvSpPr txBox="1"/>
            <p:nvPr/>
          </p:nvSpPr>
          <p:spPr bwMode="auto">
            <a:xfrm>
              <a:off x="-342900" y="4659981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latin typeface="+mj-ea"/>
                </a:rPr>
                <a:t>就业方向</a:t>
              </a:r>
            </a:p>
          </p:txBody>
        </p:sp>
      </p:grpSp>
      <p:sp>
        <p:nvSpPr>
          <p:cNvPr id="29" name="iṡḻîdê"/>
          <p:cNvSpPr/>
          <p:nvPr/>
        </p:nvSpPr>
        <p:spPr bwMode="auto">
          <a:xfrm>
            <a:off x="4457143" y="3902681"/>
            <a:ext cx="665494" cy="484120"/>
          </a:xfrm>
          <a:custGeom>
            <a:avLst/>
            <a:gdLst>
              <a:gd name="T0" fmla="*/ 5633 w 5757"/>
              <a:gd name="T1" fmla="*/ 1244 h 4194"/>
              <a:gd name="T2" fmla="*/ 5210 w 5757"/>
              <a:gd name="T3" fmla="*/ 1244 h 4194"/>
              <a:gd name="T4" fmla="*/ 5124 w 5757"/>
              <a:gd name="T5" fmla="*/ 1278 h 4194"/>
              <a:gd name="T6" fmla="*/ 5034 w 5757"/>
              <a:gd name="T7" fmla="*/ 1365 h 4194"/>
              <a:gd name="T8" fmla="*/ 4370 w 5757"/>
              <a:gd name="T9" fmla="*/ 306 h 4194"/>
              <a:gd name="T10" fmla="*/ 3724 w 5757"/>
              <a:gd name="T11" fmla="*/ 0 h 4194"/>
              <a:gd name="T12" fmla="*/ 2033 w 5757"/>
              <a:gd name="T13" fmla="*/ 0 h 4194"/>
              <a:gd name="T14" fmla="*/ 1388 w 5757"/>
              <a:gd name="T15" fmla="*/ 306 h 4194"/>
              <a:gd name="T16" fmla="*/ 722 w 5757"/>
              <a:gd name="T17" fmla="*/ 1364 h 4194"/>
              <a:gd name="T18" fmla="*/ 633 w 5757"/>
              <a:gd name="T19" fmla="*/ 1278 h 4194"/>
              <a:gd name="T20" fmla="*/ 547 w 5757"/>
              <a:gd name="T21" fmla="*/ 1244 h 4194"/>
              <a:gd name="T22" fmla="*/ 125 w 5757"/>
              <a:gd name="T23" fmla="*/ 1244 h 4194"/>
              <a:gd name="T24" fmla="*/ 0 w 5757"/>
              <a:gd name="T25" fmla="*/ 1368 h 4194"/>
              <a:gd name="T26" fmla="*/ 0 w 5757"/>
              <a:gd name="T27" fmla="*/ 1657 h 4194"/>
              <a:gd name="T28" fmla="*/ 117 w 5757"/>
              <a:gd name="T29" fmla="*/ 1782 h 4194"/>
              <a:gd name="T30" fmla="*/ 551 w 5757"/>
              <a:gd name="T31" fmla="*/ 1809 h 4194"/>
              <a:gd name="T32" fmla="*/ 434 w 5757"/>
              <a:gd name="T33" fmla="*/ 2689 h 4194"/>
              <a:gd name="T34" fmla="*/ 625 w 5757"/>
              <a:gd name="T35" fmla="*/ 3416 h 4194"/>
              <a:gd name="T36" fmla="*/ 625 w 5757"/>
              <a:gd name="T37" fmla="*/ 4089 h 4194"/>
              <a:gd name="T38" fmla="*/ 730 w 5757"/>
              <a:gd name="T39" fmla="*/ 4194 h 4194"/>
              <a:gd name="T40" fmla="*/ 1210 w 5757"/>
              <a:gd name="T41" fmla="*/ 4194 h 4194"/>
              <a:gd name="T42" fmla="*/ 1315 w 5757"/>
              <a:gd name="T43" fmla="*/ 4089 h 4194"/>
              <a:gd name="T44" fmla="*/ 1315 w 5757"/>
              <a:gd name="T45" fmla="*/ 3671 h 4194"/>
              <a:gd name="T46" fmla="*/ 4443 w 5757"/>
              <a:gd name="T47" fmla="*/ 3671 h 4194"/>
              <a:gd name="T48" fmla="*/ 4443 w 5757"/>
              <a:gd name="T49" fmla="*/ 4089 h 4194"/>
              <a:gd name="T50" fmla="*/ 4547 w 5757"/>
              <a:gd name="T51" fmla="*/ 4194 h 4194"/>
              <a:gd name="T52" fmla="*/ 5027 w 5757"/>
              <a:gd name="T53" fmla="*/ 4194 h 4194"/>
              <a:gd name="T54" fmla="*/ 5132 w 5757"/>
              <a:gd name="T55" fmla="*/ 4089 h 4194"/>
              <a:gd name="T56" fmla="*/ 5132 w 5757"/>
              <a:gd name="T57" fmla="*/ 3416 h 4194"/>
              <a:gd name="T58" fmla="*/ 5323 w 5757"/>
              <a:gd name="T59" fmla="*/ 2689 h 4194"/>
              <a:gd name="T60" fmla="*/ 5206 w 5757"/>
              <a:gd name="T61" fmla="*/ 1809 h 4194"/>
              <a:gd name="T62" fmla="*/ 5640 w 5757"/>
              <a:gd name="T63" fmla="*/ 1782 h 4194"/>
              <a:gd name="T64" fmla="*/ 5757 w 5757"/>
              <a:gd name="T65" fmla="*/ 1657 h 4194"/>
              <a:gd name="T66" fmla="*/ 5757 w 5757"/>
              <a:gd name="T67" fmla="*/ 1368 h 4194"/>
              <a:gd name="T68" fmla="*/ 5633 w 5757"/>
              <a:gd name="T69" fmla="*/ 1244 h 4194"/>
              <a:gd name="T70" fmla="*/ 1744 w 5757"/>
              <a:gd name="T71" fmla="*/ 597 h 4194"/>
              <a:gd name="T72" fmla="*/ 2033 w 5757"/>
              <a:gd name="T73" fmla="*/ 460 h 4194"/>
              <a:gd name="T74" fmla="*/ 3724 w 5757"/>
              <a:gd name="T75" fmla="*/ 460 h 4194"/>
              <a:gd name="T76" fmla="*/ 4013 w 5757"/>
              <a:gd name="T77" fmla="*/ 597 h 4194"/>
              <a:gd name="T78" fmla="*/ 4507 w 5757"/>
              <a:gd name="T79" fmla="*/ 1330 h 4194"/>
              <a:gd name="T80" fmla="*/ 1247 w 5757"/>
              <a:gd name="T81" fmla="*/ 1331 h 4194"/>
              <a:gd name="T82" fmla="*/ 1744 w 5757"/>
              <a:gd name="T83" fmla="*/ 597 h 4194"/>
              <a:gd name="T84" fmla="*/ 1389 w 5757"/>
              <a:gd name="T85" fmla="*/ 3161 h 4194"/>
              <a:gd name="T86" fmla="*/ 956 w 5757"/>
              <a:gd name="T87" fmla="*/ 2893 h 4194"/>
              <a:gd name="T88" fmla="*/ 1265 w 5757"/>
              <a:gd name="T89" fmla="*/ 2550 h 4194"/>
              <a:gd name="T90" fmla="*/ 1822 w 5757"/>
              <a:gd name="T91" fmla="*/ 2893 h 4194"/>
              <a:gd name="T92" fmla="*/ 1389 w 5757"/>
              <a:gd name="T93" fmla="*/ 3161 h 4194"/>
              <a:gd name="T94" fmla="*/ 3332 w 5757"/>
              <a:gd name="T95" fmla="*/ 3121 h 4194"/>
              <a:gd name="T96" fmla="*/ 2425 w 5757"/>
              <a:gd name="T97" fmla="*/ 3121 h 4194"/>
              <a:gd name="T98" fmla="*/ 2177 w 5757"/>
              <a:gd name="T99" fmla="*/ 2873 h 4194"/>
              <a:gd name="T100" fmla="*/ 2246 w 5757"/>
              <a:gd name="T101" fmla="*/ 2803 h 4194"/>
              <a:gd name="T102" fmla="*/ 3511 w 5757"/>
              <a:gd name="T103" fmla="*/ 2803 h 4194"/>
              <a:gd name="T104" fmla="*/ 3581 w 5757"/>
              <a:gd name="T105" fmla="*/ 2873 h 4194"/>
              <a:gd name="T106" fmla="*/ 3332 w 5757"/>
              <a:gd name="T107" fmla="*/ 3121 h 4194"/>
              <a:gd name="T108" fmla="*/ 4368 w 5757"/>
              <a:gd name="T109" fmla="*/ 3161 h 4194"/>
              <a:gd name="T110" fmla="*/ 3936 w 5757"/>
              <a:gd name="T111" fmla="*/ 2893 h 4194"/>
              <a:gd name="T112" fmla="*/ 4492 w 5757"/>
              <a:gd name="T113" fmla="*/ 2550 h 4194"/>
              <a:gd name="T114" fmla="*/ 4801 w 5757"/>
              <a:gd name="T115" fmla="*/ 2893 h 4194"/>
              <a:gd name="T116" fmla="*/ 4368 w 5757"/>
              <a:gd name="T117" fmla="*/ 3161 h 4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57" h="4194">
                <a:moveTo>
                  <a:pt x="5633" y="1244"/>
                </a:moveTo>
                <a:lnTo>
                  <a:pt x="5210" y="1244"/>
                </a:lnTo>
                <a:cubicBezTo>
                  <a:pt x="5178" y="1244"/>
                  <a:pt x="5147" y="1256"/>
                  <a:pt x="5124" y="1278"/>
                </a:cubicBezTo>
                <a:lnTo>
                  <a:pt x="5034" y="1365"/>
                </a:lnTo>
                <a:cubicBezTo>
                  <a:pt x="4882" y="1013"/>
                  <a:pt x="4664" y="666"/>
                  <a:pt x="4370" y="306"/>
                </a:cubicBezTo>
                <a:cubicBezTo>
                  <a:pt x="4210" y="111"/>
                  <a:pt x="3975" y="0"/>
                  <a:pt x="3724" y="0"/>
                </a:cubicBezTo>
                <a:lnTo>
                  <a:pt x="2033" y="0"/>
                </a:lnTo>
                <a:cubicBezTo>
                  <a:pt x="1782" y="0"/>
                  <a:pt x="1547" y="111"/>
                  <a:pt x="1388" y="306"/>
                </a:cubicBezTo>
                <a:cubicBezTo>
                  <a:pt x="1084" y="677"/>
                  <a:pt x="870" y="1016"/>
                  <a:pt x="722" y="1364"/>
                </a:cubicBezTo>
                <a:lnTo>
                  <a:pt x="633" y="1278"/>
                </a:lnTo>
                <a:cubicBezTo>
                  <a:pt x="610" y="1256"/>
                  <a:pt x="579" y="1244"/>
                  <a:pt x="547" y="1244"/>
                </a:cubicBezTo>
                <a:lnTo>
                  <a:pt x="125" y="1244"/>
                </a:lnTo>
                <a:cubicBezTo>
                  <a:pt x="56" y="1244"/>
                  <a:pt x="0" y="1300"/>
                  <a:pt x="0" y="1368"/>
                </a:cubicBezTo>
                <a:lnTo>
                  <a:pt x="0" y="1657"/>
                </a:lnTo>
                <a:cubicBezTo>
                  <a:pt x="0" y="1723"/>
                  <a:pt x="51" y="1777"/>
                  <a:pt x="117" y="1782"/>
                </a:cubicBezTo>
                <a:lnTo>
                  <a:pt x="551" y="1809"/>
                </a:lnTo>
                <a:cubicBezTo>
                  <a:pt x="485" y="2001"/>
                  <a:pt x="434" y="2286"/>
                  <a:pt x="434" y="2689"/>
                </a:cubicBezTo>
                <a:cubicBezTo>
                  <a:pt x="434" y="3038"/>
                  <a:pt x="504" y="3268"/>
                  <a:pt x="625" y="3416"/>
                </a:cubicBezTo>
                <a:lnTo>
                  <a:pt x="625" y="4089"/>
                </a:lnTo>
                <a:cubicBezTo>
                  <a:pt x="625" y="4147"/>
                  <a:pt x="672" y="4194"/>
                  <a:pt x="730" y="4194"/>
                </a:cubicBezTo>
                <a:lnTo>
                  <a:pt x="1210" y="4194"/>
                </a:lnTo>
                <a:cubicBezTo>
                  <a:pt x="1268" y="4194"/>
                  <a:pt x="1315" y="4147"/>
                  <a:pt x="1315" y="4089"/>
                </a:cubicBezTo>
                <a:lnTo>
                  <a:pt x="1315" y="3671"/>
                </a:lnTo>
                <a:lnTo>
                  <a:pt x="4443" y="3671"/>
                </a:lnTo>
                <a:lnTo>
                  <a:pt x="4443" y="4089"/>
                </a:lnTo>
                <a:cubicBezTo>
                  <a:pt x="4443" y="4147"/>
                  <a:pt x="4489" y="4194"/>
                  <a:pt x="4547" y="4194"/>
                </a:cubicBezTo>
                <a:lnTo>
                  <a:pt x="5027" y="4194"/>
                </a:lnTo>
                <a:cubicBezTo>
                  <a:pt x="5085" y="4194"/>
                  <a:pt x="5132" y="4147"/>
                  <a:pt x="5132" y="4089"/>
                </a:cubicBezTo>
                <a:lnTo>
                  <a:pt x="5132" y="3416"/>
                </a:lnTo>
                <a:cubicBezTo>
                  <a:pt x="5253" y="3268"/>
                  <a:pt x="5323" y="3038"/>
                  <a:pt x="5323" y="2689"/>
                </a:cubicBezTo>
                <a:cubicBezTo>
                  <a:pt x="5323" y="2286"/>
                  <a:pt x="5272" y="2001"/>
                  <a:pt x="5206" y="1809"/>
                </a:cubicBezTo>
                <a:lnTo>
                  <a:pt x="5640" y="1782"/>
                </a:lnTo>
                <a:cubicBezTo>
                  <a:pt x="5706" y="1777"/>
                  <a:pt x="5757" y="1723"/>
                  <a:pt x="5757" y="1657"/>
                </a:cubicBezTo>
                <a:lnTo>
                  <a:pt x="5757" y="1368"/>
                </a:lnTo>
                <a:cubicBezTo>
                  <a:pt x="5757" y="1300"/>
                  <a:pt x="5701" y="1244"/>
                  <a:pt x="5633" y="1244"/>
                </a:cubicBezTo>
                <a:close/>
                <a:moveTo>
                  <a:pt x="1744" y="597"/>
                </a:moveTo>
                <a:cubicBezTo>
                  <a:pt x="1815" y="510"/>
                  <a:pt x="1921" y="460"/>
                  <a:pt x="2033" y="460"/>
                </a:cubicBezTo>
                <a:lnTo>
                  <a:pt x="3724" y="460"/>
                </a:lnTo>
                <a:cubicBezTo>
                  <a:pt x="3836" y="460"/>
                  <a:pt x="3942" y="510"/>
                  <a:pt x="4013" y="597"/>
                </a:cubicBezTo>
                <a:cubicBezTo>
                  <a:pt x="4219" y="849"/>
                  <a:pt x="4382" y="1090"/>
                  <a:pt x="4507" y="1330"/>
                </a:cubicBezTo>
                <a:lnTo>
                  <a:pt x="1247" y="1331"/>
                </a:lnTo>
                <a:cubicBezTo>
                  <a:pt x="1370" y="1096"/>
                  <a:pt x="1533" y="855"/>
                  <a:pt x="1744" y="597"/>
                </a:cubicBezTo>
                <a:close/>
                <a:moveTo>
                  <a:pt x="1389" y="3161"/>
                </a:moveTo>
                <a:cubicBezTo>
                  <a:pt x="1150" y="3161"/>
                  <a:pt x="956" y="3082"/>
                  <a:pt x="956" y="2893"/>
                </a:cubicBezTo>
                <a:cubicBezTo>
                  <a:pt x="956" y="2704"/>
                  <a:pt x="1026" y="2550"/>
                  <a:pt x="1265" y="2550"/>
                </a:cubicBezTo>
                <a:cubicBezTo>
                  <a:pt x="1504" y="2550"/>
                  <a:pt x="1822" y="2704"/>
                  <a:pt x="1822" y="2893"/>
                </a:cubicBezTo>
                <a:cubicBezTo>
                  <a:pt x="1822" y="3082"/>
                  <a:pt x="1628" y="3161"/>
                  <a:pt x="1389" y="3161"/>
                </a:cubicBezTo>
                <a:close/>
                <a:moveTo>
                  <a:pt x="3332" y="3121"/>
                </a:moveTo>
                <a:lnTo>
                  <a:pt x="2425" y="3121"/>
                </a:lnTo>
                <a:cubicBezTo>
                  <a:pt x="2288" y="3121"/>
                  <a:pt x="2177" y="3010"/>
                  <a:pt x="2177" y="2873"/>
                </a:cubicBezTo>
                <a:cubicBezTo>
                  <a:pt x="2177" y="2835"/>
                  <a:pt x="2208" y="2803"/>
                  <a:pt x="2246" y="2803"/>
                </a:cubicBezTo>
                <a:lnTo>
                  <a:pt x="3511" y="2803"/>
                </a:lnTo>
                <a:cubicBezTo>
                  <a:pt x="3549" y="2803"/>
                  <a:pt x="3581" y="2835"/>
                  <a:pt x="3581" y="2873"/>
                </a:cubicBezTo>
                <a:cubicBezTo>
                  <a:pt x="3581" y="3010"/>
                  <a:pt x="3469" y="3121"/>
                  <a:pt x="3332" y="3121"/>
                </a:cubicBezTo>
                <a:close/>
                <a:moveTo>
                  <a:pt x="4368" y="3161"/>
                </a:moveTo>
                <a:cubicBezTo>
                  <a:pt x="4129" y="3161"/>
                  <a:pt x="3936" y="3082"/>
                  <a:pt x="3936" y="2893"/>
                </a:cubicBezTo>
                <a:cubicBezTo>
                  <a:pt x="3936" y="2704"/>
                  <a:pt x="4253" y="2550"/>
                  <a:pt x="4492" y="2550"/>
                </a:cubicBezTo>
                <a:cubicBezTo>
                  <a:pt x="4731" y="2550"/>
                  <a:pt x="4801" y="2704"/>
                  <a:pt x="4801" y="2893"/>
                </a:cubicBezTo>
                <a:cubicBezTo>
                  <a:pt x="4801" y="3082"/>
                  <a:pt x="4608" y="3161"/>
                  <a:pt x="4368" y="3161"/>
                </a:cubicBezTo>
                <a:close/>
              </a:path>
            </a:pathLst>
          </a:custGeom>
          <a:solidFill>
            <a:srgbClr val="3170A7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i="1"/>
          </a:p>
        </p:txBody>
      </p:sp>
      <p:sp>
        <p:nvSpPr>
          <p:cNvPr id="30" name="iṩ1íḍè"/>
          <p:cNvSpPr/>
          <p:nvPr/>
        </p:nvSpPr>
        <p:spPr bwMode="auto">
          <a:xfrm>
            <a:off x="9678904" y="3879464"/>
            <a:ext cx="582978" cy="530553"/>
          </a:xfrm>
          <a:custGeom>
            <a:avLst/>
            <a:gdLst>
              <a:gd name="T0" fmla="*/ 4773 w 5344"/>
              <a:gd name="T1" fmla="*/ 1826 h 4871"/>
              <a:gd name="T2" fmla="*/ 4953 w 5344"/>
              <a:gd name="T3" fmla="*/ 401 h 4871"/>
              <a:gd name="T4" fmla="*/ 4942 w 5344"/>
              <a:gd name="T5" fmla="*/ 391 h 4871"/>
              <a:gd name="T6" fmla="*/ 3206 w 5344"/>
              <a:gd name="T7" fmla="*/ 1823 h 4871"/>
              <a:gd name="T8" fmla="*/ 2029 w 5344"/>
              <a:gd name="T9" fmla="*/ 1610 h 4871"/>
              <a:gd name="T10" fmla="*/ 1785 w 5344"/>
              <a:gd name="T11" fmla="*/ 1019 h 4871"/>
              <a:gd name="T12" fmla="*/ 603 w 5344"/>
              <a:gd name="T13" fmla="*/ 275 h 4871"/>
              <a:gd name="T14" fmla="*/ 1651 w 5344"/>
              <a:gd name="T15" fmla="*/ 1504 h 4871"/>
              <a:gd name="T16" fmla="*/ 408 w 5344"/>
              <a:gd name="T17" fmla="*/ 470 h 4871"/>
              <a:gd name="T18" fmla="*/ 1438 w 5344"/>
              <a:gd name="T19" fmla="*/ 1716 h 4871"/>
              <a:gd name="T20" fmla="*/ 205 w 5344"/>
              <a:gd name="T21" fmla="*/ 673 h 4871"/>
              <a:gd name="T22" fmla="*/ 1207 w 5344"/>
              <a:gd name="T23" fmla="*/ 1934 h 4871"/>
              <a:gd name="T24" fmla="*/ 0 w 5344"/>
              <a:gd name="T25" fmla="*/ 879 h 4871"/>
              <a:gd name="T26" fmla="*/ 929 w 5344"/>
              <a:gd name="T27" fmla="*/ 2040 h 4871"/>
              <a:gd name="T28" fmla="*/ 1390 w 5344"/>
              <a:gd name="T29" fmla="*/ 2205 h 4871"/>
              <a:gd name="T30" fmla="*/ 579 w 5344"/>
              <a:gd name="T31" fmla="*/ 4363 h 4871"/>
              <a:gd name="T32" fmla="*/ 575 w 5344"/>
              <a:gd name="T33" fmla="*/ 4366 h 4871"/>
              <a:gd name="T34" fmla="*/ 605 w 5344"/>
              <a:gd name="T35" fmla="*/ 4769 h 4871"/>
              <a:gd name="T36" fmla="*/ 981 w 5344"/>
              <a:gd name="T37" fmla="*/ 4765 h 4871"/>
              <a:gd name="T38" fmla="*/ 2603 w 5344"/>
              <a:gd name="T39" fmla="*/ 3143 h 4871"/>
              <a:gd name="T40" fmla="*/ 4216 w 5344"/>
              <a:gd name="T41" fmla="*/ 4756 h 4871"/>
              <a:gd name="T42" fmla="*/ 4586 w 5344"/>
              <a:gd name="T43" fmla="*/ 4760 h 4871"/>
              <a:gd name="T44" fmla="*/ 4582 w 5344"/>
              <a:gd name="T45" fmla="*/ 4390 h 4871"/>
              <a:gd name="T46" fmla="*/ 2910 w 5344"/>
              <a:gd name="T47" fmla="*/ 2716 h 4871"/>
              <a:gd name="T48" fmla="*/ 3382 w 5344"/>
              <a:gd name="T49" fmla="*/ 1355 h 4871"/>
              <a:gd name="T50" fmla="*/ 3469 w 5344"/>
              <a:gd name="T51" fmla="*/ 992 h 4871"/>
              <a:gd name="T52" fmla="*/ 3734 w 5344"/>
              <a:gd name="T53" fmla="*/ 661 h 4871"/>
              <a:gd name="T54" fmla="*/ 4087 w 5344"/>
              <a:gd name="T55" fmla="*/ 465 h 4871"/>
              <a:gd name="T56" fmla="*/ 4102 w 5344"/>
              <a:gd name="T57" fmla="*/ 491 h 4871"/>
              <a:gd name="T58" fmla="*/ 3658 w 5344"/>
              <a:gd name="T59" fmla="*/ 945 h 4871"/>
              <a:gd name="T60" fmla="*/ 3543 w 5344"/>
              <a:gd name="T61" fmla="*/ 1163 h 4871"/>
              <a:gd name="T62" fmla="*/ 3409 w 5344"/>
              <a:gd name="T63" fmla="*/ 1526 h 4871"/>
              <a:gd name="T64" fmla="*/ 3382 w 5344"/>
              <a:gd name="T65" fmla="*/ 1524 h 4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44" h="4871">
                <a:moveTo>
                  <a:pt x="3521" y="2138"/>
                </a:moveTo>
                <a:cubicBezTo>
                  <a:pt x="3806" y="2290"/>
                  <a:pt x="4355" y="2244"/>
                  <a:pt x="4773" y="1826"/>
                </a:cubicBezTo>
                <a:cubicBezTo>
                  <a:pt x="5187" y="1412"/>
                  <a:pt x="5344" y="806"/>
                  <a:pt x="4952" y="401"/>
                </a:cubicBezTo>
                <a:lnTo>
                  <a:pt x="4953" y="401"/>
                </a:lnTo>
                <a:cubicBezTo>
                  <a:pt x="4951" y="400"/>
                  <a:pt x="4944" y="393"/>
                  <a:pt x="4942" y="391"/>
                </a:cubicBezTo>
                <a:cubicBezTo>
                  <a:pt x="4942" y="391"/>
                  <a:pt x="4942" y="391"/>
                  <a:pt x="4942" y="391"/>
                </a:cubicBezTo>
                <a:cubicBezTo>
                  <a:pt x="4538" y="0"/>
                  <a:pt x="3932" y="156"/>
                  <a:pt x="3518" y="571"/>
                </a:cubicBezTo>
                <a:cubicBezTo>
                  <a:pt x="3100" y="988"/>
                  <a:pt x="3053" y="1538"/>
                  <a:pt x="3206" y="1823"/>
                </a:cubicBezTo>
                <a:cubicBezTo>
                  <a:pt x="3167" y="2056"/>
                  <a:pt x="2846" y="2310"/>
                  <a:pt x="2559" y="2474"/>
                </a:cubicBezTo>
                <a:cubicBezTo>
                  <a:pt x="2337" y="2337"/>
                  <a:pt x="2058" y="2096"/>
                  <a:pt x="2029" y="1610"/>
                </a:cubicBezTo>
                <a:cubicBezTo>
                  <a:pt x="2050" y="1416"/>
                  <a:pt x="1986" y="1214"/>
                  <a:pt x="1837" y="1066"/>
                </a:cubicBezTo>
                <a:cubicBezTo>
                  <a:pt x="1824" y="1052"/>
                  <a:pt x="1785" y="1019"/>
                  <a:pt x="1785" y="1019"/>
                </a:cubicBezTo>
                <a:lnTo>
                  <a:pt x="702" y="176"/>
                </a:lnTo>
                <a:lnTo>
                  <a:pt x="603" y="275"/>
                </a:lnTo>
                <a:lnTo>
                  <a:pt x="1778" y="1377"/>
                </a:lnTo>
                <a:lnTo>
                  <a:pt x="1651" y="1504"/>
                </a:lnTo>
                <a:lnTo>
                  <a:pt x="513" y="366"/>
                </a:lnTo>
                <a:lnTo>
                  <a:pt x="408" y="470"/>
                </a:lnTo>
                <a:lnTo>
                  <a:pt x="1546" y="1608"/>
                </a:lnTo>
                <a:lnTo>
                  <a:pt x="1438" y="1716"/>
                </a:lnTo>
                <a:lnTo>
                  <a:pt x="301" y="578"/>
                </a:lnTo>
                <a:lnTo>
                  <a:pt x="205" y="673"/>
                </a:lnTo>
                <a:lnTo>
                  <a:pt x="1336" y="1804"/>
                </a:lnTo>
                <a:lnTo>
                  <a:pt x="1207" y="1934"/>
                </a:lnTo>
                <a:lnTo>
                  <a:pt x="108" y="770"/>
                </a:lnTo>
                <a:lnTo>
                  <a:pt x="0" y="879"/>
                </a:lnTo>
                <a:lnTo>
                  <a:pt x="898" y="2011"/>
                </a:lnTo>
                <a:cubicBezTo>
                  <a:pt x="898" y="2011"/>
                  <a:pt x="920" y="2032"/>
                  <a:pt x="929" y="2040"/>
                </a:cubicBezTo>
                <a:cubicBezTo>
                  <a:pt x="1060" y="2155"/>
                  <a:pt x="1224" y="2209"/>
                  <a:pt x="1386" y="2204"/>
                </a:cubicBezTo>
                <a:cubicBezTo>
                  <a:pt x="1387" y="2204"/>
                  <a:pt x="1389" y="2204"/>
                  <a:pt x="1390" y="2205"/>
                </a:cubicBezTo>
                <a:cubicBezTo>
                  <a:pt x="1817" y="2209"/>
                  <a:pt x="2082" y="2469"/>
                  <a:pt x="2248" y="2693"/>
                </a:cubicBezTo>
                <a:cubicBezTo>
                  <a:pt x="1841" y="3100"/>
                  <a:pt x="579" y="4363"/>
                  <a:pt x="579" y="4363"/>
                </a:cubicBezTo>
                <a:lnTo>
                  <a:pt x="579" y="4363"/>
                </a:lnTo>
                <a:cubicBezTo>
                  <a:pt x="578" y="4364"/>
                  <a:pt x="576" y="4365"/>
                  <a:pt x="575" y="4366"/>
                </a:cubicBezTo>
                <a:cubicBezTo>
                  <a:pt x="472" y="4469"/>
                  <a:pt x="472" y="4635"/>
                  <a:pt x="575" y="4738"/>
                </a:cubicBezTo>
                <a:cubicBezTo>
                  <a:pt x="580" y="4744"/>
                  <a:pt x="600" y="4763"/>
                  <a:pt x="605" y="4769"/>
                </a:cubicBezTo>
                <a:cubicBezTo>
                  <a:pt x="708" y="4871"/>
                  <a:pt x="875" y="4871"/>
                  <a:pt x="978" y="4769"/>
                </a:cubicBezTo>
                <a:cubicBezTo>
                  <a:pt x="979" y="4767"/>
                  <a:pt x="980" y="4766"/>
                  <a:pt x="981" y="4765"/>
                </a:cubicBezTo>
                <a:lnTo>
                  <a:pt x="981" y="4765"/>
                </a:lnTo>
                <a:cubicBezTo>
                  <a:pt x="981" y="4765"/>
                  <a:pt x="2153" y="3593"/>
                  <a:pt x="2603" y="3143"/>
                </a:cubicBezTo>
                <a:cubicBezTo>
                  <a:pt x="3030" y="3571"/>
                  <a:pt x="4216" y="4756"/>
                  <a:pt x="4216" y="4756"/>
                </a:cubicBezTo>
                <a:lnTo>
                  <a:pt x="4216" y="4756"/>
                </a:lnTo>
                <a:cubicBezTo>
                  <a:pt x="4217" y="4757"/>
                  <a:pt x="4218" y="4759"/>
                  <a:pt x="4219" y="4760"/>
                </a:cubicBezTo>
                <a:cubicBezTo>
                  <a:pt x="4320" y="4861"/>
                  <a:pt x="4485" y="4861"/>
                  <a:pt x="4586" y="4760"/>
                </a:cubicBezTo>
                <a:cubicBezTo>
                  <a:pt x="4687" y="4659"/>
                  <a:pt x="4688" y="4494"/>
                  <a:pt x="4586" y="4393"/>
                </a:cubicBezTo>
                <a:cubicBezTo>
                  <a:pt x="4585" y="4392"/>
                  <a:pt x="4583" y="4391"/>
                  <a:pt x="4582" y="4390"/>
                </a:cubicBezTo>
                <a:lnTo>
                  <a:pt x="4582" y="4389"/>
                </a:lnTo>
                <a:cubicBezTo>
                  <a:pt x="4582" y="4389"/>
                  <a:pt x="3273" y="3080"/>
                  <a:pt x="2910" y="2716"/>
                </a:cubicBezTo>
                <a:cubicBezTo>
                  <a:pt x="3074" y="2449"/>
                  <a:pt x="3306" y="2174"/>
                  <a:pt x="3521" y="2138"/>
                </a:cubicBezTo>
                <a:close/>
                <a:moveTo>
                  <a:pt x="3382" y="1355"/>
                </a:moveTo>
                <a:cubicBezTo>
                  <a:pt x="3388" y="1286"/>
                  <a:pt x="3402" y="1206"/>
                  <a:pt x="3425" y="1121"/>
                </a:cubicBezTo>
                <a:cubicBezTo>
                  <a:pt x="3437" y="1079"/>
                  <a:pt x="3452" y="1036"/>
                  <a:pt x="3469" y="992"/>
                </a:cubicBezTo>
                <a:cubicBezTo>
                  <a:pt x="3489" y="948"/>
                  <a:pt x="3509" y="906"/>
                  <a:pt x="3539" y="863"/>
                </a:cubicBezTo>
                <a:cubicBezTo>
                  <a:pt x="3595" y="780"/>
                  <a:pt x="3665" y="715"/>
                  <a:pt x="3734" y="661"/>
                </a:cubicBezTo>
                <a:cubicBezTo>
                  <a:pt x="3802" y="606"/>
                  <a:pt x="3871" y="564"/>
                  <a:pt x="3933" y="531"/>
                </a:cubicBezTo>
                <a:cubicBezTo>
                  <a:pt x="3994" y="498"/>
                  <a:pt x="4048" y="477"/>
                  <a:pt x="4087" y="465"/>
                </a:cubicBezTo>
                <a:cubicBezTo>
                  <a:pt x="4127" y="452"/>
                  <a:pt x="4150" y="450"/>
                  <a:pt x="4150" y="450"/>
                </a:cubicBezTo>
                <a:cubicBezTo>
                  <a:pt x="4150" y="450"/>
                  <a:pt x="4131" y="464"/>
                  <a:pt x="4102" y="491"/>
                </a:cubicBezTo>
                <a:cubicBezTo>
                  <a:pt x="4074" y="518"/>
                  <a:pt x="4033" y="556"/>
                  <a:pt x="3983" y="602"/>
                </a:cubicBezTo>
                <a:cubicBezTo>
                  <a:pt x="3888" y="695"/>
                  <a:pt x="3753" y="815"/>
                  <a:pt x="3658" y="945"/>
                </a:cubicBezTo>
                <a:cubicBezTo>
                  <a:pt x="3634" y="975"/>
                  <a:pt x="3614" y="1014"/>
                  <a:pt x="3596" y="1050"/>
                </a:cubicBezTo>
                <a:cubicBezTo>
                  <a:pt x="3576" y="1087"/>
                  <a:pt x="3559" y="1125"/>
                  <a:pt x="3543" y="1163"/>
                </a:cubicBezTo>
                <a:cubicBezTo>
                  <a:pt x="3510" y="1238"/>
                  <a:pt x="3483" y="1310"/>
                  <a:pt x="3460" y="1373"/>
                </a:cubicBezTo>
                <a:cubicBezTo>
                  <a:pt x="3437" y="1435"/>
                  <a:pt x="3419" y="1488"/>
                  <a:pt x="3409" y="1526"/>
                </a:cubicBezTo>
                <a:cubicBezTo>
                  <a:pt x="3397" y="1564"/>
                  <a:pt x="3399" y="1586"/>
                  <a:pt x="3401" y="1586"/>
                </a:cubicBezTo>
                <a:cubicBezTo>
                  <a:pt x="3400" y="1588"/>
                  <a:pt x="3386" y="1566"/>
                  <a:pt x="3382" y="1524"/>
                </a:cubicBezTo>
                <a:cubicBezTo>
                  <a:pt x="3376" y="1483"/>
                  <a:pt x="3375" y="1425"/>
                  <a:pt x="3382" y="1355"/>
                </a:cubicBezTo>
                <a:close/>
              </a:path>
            </a:pathLst>
          </a:custGeom>
          <a:solidFill>
            <a:srgbClr val="3170A7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i="1"/>
          </a:p>
        </p:txBody>
      </p:sp>
      <p:sp>
        <p:nvSpPr>
          <p:cNvPr id="39" name="iṣḷïḓè">
            <a:extLst>
              <a:ext uri="{FF2B5EF4-FFF2-40B4-BE49-F238E27FC236}">
                <a16:creationId xmlns:a16="http://schemas.microsoft.com/office/drawing/2014/main" id="{38EB4B73-5071-46FE-73D2-921ABEBA09D9}"/>
              </a:ext>
            </a:extLst>
          </p:cNvPr>
          <p:cNvSpPr txBox="1"/>
          <p:nvPr/>
        </p:nvSpPr>
        <p:spPr>
          <a:xfrm>
            <a:off x="3429671" y="506675"/>
            <a:ext cx="4771487" cy="475504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000" b="1" i="1" dirty="0">
                <a:solidFill>
                  <a:sysClr val="windowText" lastClr="000000"/>
                </a:solidFill>
              </a:rPr>
              <a:t>规划是为了能做好自己想做的事</a:t>
            </a:r>
          </a:p>
        </p:txBody>
      </p:sp>
    </p:spTree>
    <p:extLst>
      <p:ext uri="{BB962C8B-B14F-4D97-AF65-F5344CB8AC3E}">
        <p14:creationId xmlns:p14="http://schemas.microsoft.com/office/powerpoint/2010/main" val="299241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A8DB5-E123-70DD-39DD-5B9909FA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决定未来做什么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11E35-6314-4AF1-D3A8-1351CAD7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时间上，建议提前半年到一年开始思考</a:t>
            </a:r>
            <a:endParaRPr lang="en-US" altLang="zh-CN" dirty="0"/>
          </a:p>
          <a:p>
            <a:pPr lvl="1"/>
            <a:r>
              <a:rPr lang="zh-CN" altLang="en-US" dirty="0"/>
              <a:t>早点开始总比最后手忙脚乱好，一定要夏令营前至少两个月找准方向，给自己留足准备时间。</a:t>
            </a:r>
            <a:endParaRPr lang="en-US" altLang="zh-CN" dirty="0"/>
          </a:p>
          <a:p>
            <a:r>
              <a:rPr lang="zh-CN" altLang="en-US" dirty="0"/>
              <a:t>内容上，决定学校、专业、导师等</a:t>
            </a:r>
            <a:endParaRPr lang="en-US" altLang="zh-CN" dirty="0"/>
          </a:p>
          <a:p>
            <a:pPr lvl="1"/>
            <a:r>
              <a:rPr lang="zh-CN" altLang="en-US" dirty="0"/>
              <a:t>需要从多方面了解信息，例如知乎，</a:t>
            </a:r>
            <a:r>
              <a:rPr lang="en-US" altLang="zh-CN" dirty="0" err="1"/>
              <a:t>github</a:t>
            </a:r>
            <a:r>
              <a:rPr lang="zh-CN" altLang="en-US" dirty="0"/>
              <a:t>，</a:t>
            </a:r>
            <a:r>
              <a:rPr lang="en-US" altLang="zh-CN" dirty="0"/>
              <a:t>google scholar</a:t>
            </a:r>
            <a:r>
              <a:rPr lang="zh-CN" altLang="en-US" dirty="0"/>
              <a:t>，学长学姐等</a:t>
            </a:r>
          </a:p>
        </p:txBody>
      </p:sp>
    </p:spTree>
    <p:extLst>
      <p:ext uri="{BB962C8B-B14F-4D97-AF65-F5344CB8AC3E}">
        <p14:creationId xmlns:p14="http://schemas.microsoft.com/office/powerpoint/2010/main" val="183053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54"/>
          <p:cNvSpPr/>
          <p:nvPr/>
        </p:nvSpPr>
        <p:spPr bwMode="auto">
          <a:xfrm>
            <a:off x="6327" y="76735"/>
            <a:ext cx="12167159" cy="6587023"/>
          </a:xfrm>
          <a:custGeom>
            <a:avLst/>
            <a:gdLst>
              <a:gd name="T0" fmla="*/ 6622 w 6622"/>
              <a:gd name="T1" fmla="*/ 3585 h 3585"/>
              <a:gd name="T2" fmla="*/ 6622 w 6622"/>
              <a:gd name="T3" fmla="*/ 3038 h 3585"/>
              <a:gd name="T4" fmla="*/ 3584 w 6622"/>
              <a:gd name="T5" fmla="*/ 0 h 3585"/>
              <a:gd name="T6" fmla="*/ 0 w 6622"/>
              <a:gd name="T7" fmla="*/ 3585 h 3585"/>
              <a:gd name="T8" fmla="*/ 6622 w 6622"/>
              <a:gd name="T9" fmla="*/ 3585 h 3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2" h="3585">
                <a:moveTo>
                  <a:pt x="6622" y="3585"/>
                </a:moveTo>
                <a:lnTo>
                  <a:pt x="6622" y="3038"/>
                </a:lnTo>
                <a:lnTo>
                  <a:pt x="3584" y="0"/>
                </a:lnTo>
                <a:lnTo>
                  <a:pt x="0" y="3585"/>
                </a:lnTo>
                <a:lnTo>
                  <a:pt x="6622" y="3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Freeform 556"/>
          <p:cNvSpPr>
            <a:spLocks noEditPoints="1"/>
          </p:cNvSpPr>
          <p:nvPr/>
        </p:nvSpPr>
        <p:spPr bwMode="auto">
          <a:xfrm>
            <a:off x="1112433" y="1147931"/>
            <a:ext cx="11031655" cy="5515828"/>
          </a:xfrm>
          <a:custGeom>
            <a:avLst/>
            <a:gdLst>
              <a:gd name="T0" fmla="*/ 9 w 6004"/>
              <a:gd name="T1" fmla="*/ 3002 h 3002"/>
              <a:gd name="T2" fmla="*/ 2982 w 6004"/>
              <a:gd name="T3" fmla="*/ 29 h 3002"/>
              <a:gd name="T4" fmla="*/ 5954 w 6004"/>
              <a:gd name="T5" fmla="*/ 3002 h 3002"/>
              <a:gd name="T6" fmla="*/ 9 w 6004"/>
              <a:gd name="T7" fmla="*/ 3002 h 3002"/>
              <a:gd name="T8" fmla="*/ 3002 w 6004"/>
              <a:gd name="T9" fmla="*/ 0 h 3002"/>
              <a:gd name="T10" fmla="*/ 0 w 6004"/>
              <a:gd name="T11" fmla="*/ 3002 h 3002"/>
              <a:gd name="T12" fmla="*/ 6004 w 6004"/>
              <a:gd name="T13" fmla="*/ 3002 h 3002"/>
              <a:gd name="T14" fmla="*/ 3002 w 6004"/>
              <a:gd name="T15" fmla="*/ 0 h 3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04" h="3002">
                <a:moveTo>
                  <a:pt x="9" y="3002"/>
                </a:moveTo>
                <a:lnTo>
                  <a:pt x="2982" y="29"/>
                </a:lnTo>
                <a:lnTo>
                  <a:pt x="5954" y="3002"/>
                </a:lnTo>
                <a:lnTo>
                  <a:pt x="9" y="3002"/>
                </a:lnTo>
                <a:moveTo>
                  <a:pt x="3002" y="0"/>
                </a:moveTo>
                <a:lnTo>
                  <a:pt x="0" y="3002"/>
                </a:lnTo>
                <a:lnTo>
                  <a:pt x="6004" y="3002"/>
                </a:lnTo>
                <a:lnTo>
                  <a:pt x="30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Freeform 558"/>
          <p:cNvSpPr/>
          <p:nvPr/>
        </p:nvSpPr>
        <p:spPr bwMode="auto">
          <a:xfrm>
            <a:off x="1128970" y="1201214"/>
            <a:ext cx="10923250" cy="5462544"/>
          </a:xfrm>
          <a:custGeom>
            <a:avLst/>
            <a:gdLst>
              <a:gd name="T0" fmla="*/ 5945 w 5945"/>
              <a:gd name="T1" fmla="*/ 2973 h 2973"/>
              <a:gd name="T2" fmla="*/ 2973 w 5945"/>
              <a:gd name="T3" fmla="*/ 0 h 2973"/>
              <a:gd name="T4" fmla="*/ 0 w 5945"/>
              <a:gd name="T5" fmla="*/ 2973 h 2973"/>
              <a:gd name="T6" fmla="*/ 5945 w 5945"/>
              <a:gd name="T7" fmla="*/ 2973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45" h="2973">
                <a:moveTo>
                  <a:pt x="5945" y="2973"/>
                </a:moveTo>
                <a:lnTo>
                  <a:pt x="2973" y="0"/>
                </a:lnTo>
                <a:lnTo>
                  <a:pt x="0" y="2973"/>
                </a:lnTo>
                <a:lnTo>
                  <a:pt x="5945" y="29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Freeform 560"/>
          <p:cNvSpPr/>
          <p:nvPr/>
        </p:nvSpPr>
        <p:spPr bwMode="auto">
          <a:xfrm>
            <a:off x="2198327" y="2233824"/>
            <a:ext cx="8858030" cy="4429934"/>
          </a:xfrm>
          <a:custGeom>
            <a:avLst/>
            <a:gdLst>
              <a:gd name="T0" fmla="*/ 2411 w 4821"/>
              <a:gd name="T1" fmla="*/ 0 h 2411"/>
              <a:gd name="T2" fmla="*/ 0 w 4821"/>
              <a:gd name="T3" fmla="*/ 2411 h 2411"/>
              <a:gd name="T4" fmla="*/ 4821 w 4821"/>
              <a:gd name="T5" fmla="*/ 2411 h 2411"/>
              <a:gd name="T6" fmla="*/ 2411 w 4821"/>
              <a:gd name="T7" fmla="*/ 0 h 2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21" h="2411">
                <a:moveTo>
                  <a:pt x="2411" y="0"/>
                </a:moveTo>
                <a:lnTo>
                  <a:pt x="0" y="2411"/>
                </a:lnTo>
                <a:lnTo>
                  <a:pt x="4821" y="2411"/>
                </a:lnTo>
                <a:lnTo>
                  <a:pt x="24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Freeform 535"/>
          <p:cNvSpPr/>
          <p:nvPr/>
        </p:nvSpPr>
        <p:spPr bwMode="auto">
          <a:xfrm flipH="1">
            <a:off x="7305901" y="41769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987 h 2880"/>
              <a:gd name="T8" fmla="*/ 659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987"/>
                </a:lnTo>
                <a:lnTo>
                  <a:pt x="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1DE4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7201" y="16537"/>
            <a:ext cx="12173629" cy="6858000"/>
          </a:xfrm>
          <a:custGeom>
            <a:avLst/>
            <a:gdLst>
              <a:gd name="connsiteX0" fmla="*/ 0 w 12173629"/>
              <a:gd name="connsiteY0" fmla="*/ 0 h 6858000"/>
              <a:gd name="connsiteX1" fmla="*/ 12173629 w 12173629"/>
              <a:gd name="connsiteY1" fmla="*/ 0 h 6858000"/>
              <a:gd name="connsiteX2" fmla="*/ 12173629 w 12173629"/>
              <a:gd name="connsiteY2" fmla="*/ 6858000 h 6858000"/>
              <a:gd name="connsiteX3" fmla="*/ 0 w 121736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3629" h="6858000">
                <a:moveTo>
                  <a:pt x="0" y="0"/>
                </a:moveTo>
                <a:lnTo>
                  <a:pt x="12173629" y="0"/>
                </a:lnTo>
                <a:lnTo>
                  <a:pt x="121736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170A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Freeform 526"/>
          <p:cNvSpPr/>
          <p:nvPr/>
        </p:nvSpPr>
        <p:spPr bwMode="auto">
          <a:xfrm>
            <a:off x="10921215" y="172714"/>
            <a:ext cx="1335779" cy="1337616"/>
          </a:xfrm>
          <a:custGeom>
            <a:avLst/>
            <a:gdLst>
              <a:gd name="T0" fmla="*/ 50 w 727"/>
              <a:gd name="T1" fmla="*/ 0 h 728"/>
              <a:gd name="T2" fmla="*/ 0 w 727"/>
              <a:gd name="T3" fmla="*/ 0 h 728"/>
              <a:gd name="T4" fmla="*/ 727 w 727"/>
              <a:gd name="T5" fmla="*/ 728 h 728"/>
              <a:gd name="T6" fmla="*/ 727 w 727"/>
              <a:gd name="T7" fmla="*/ 678 h 728"/>
              <a:gd name="T8" fmla="*/ 50 w 727"/>
              <a:gd name="T9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728">
                <a:moveTo>
                  <a:pt x="50" y="0"/>
                </a:moveTo>
                <a:lnTo>
                  <a:pt x="0" y="0"/>
                </a:lnTo>
                <a:lnTo>
                  <a:pt x="727" y="728"/>
                </a:lnTo>
                <a:lnTo>
                  <a:pt x="727" y="678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>
            <a:off x="7425238" y="10487"/>
            <a:ext cx="4809391" cy="5340686"/>
          </a:xfrm>
          <a:custGeom>
            <a:avLst/>
            <a:gdLst>
              <a:gd name="connsiteX0" fmla="*/ 0 w 4809391"/>
              <a:gd name="connsiteY0" fmla="*/ 0 h 5291667"/>
              <a:gd name="connsiteX1" fmla="*/ 3367926 w 4809391"/>
              <a:gd name="connsiteY1" fmla="*/ 0 h 5291667"/>
              <a:gd name="connsiteX2" fmla="*/ 4809391 w 4809391"/>
              <a:gd name="connsiteY2" fmla="*/ 1441466 h 5291667"/>
              <a:gd name="connsiteX3" fmla="*/ 4809391 w 4809391"/>
              <a:gd name="connsiteY3" fmla="*/ 5291667 h 5291667"/>
              <a:gd name="connsiteX4" fmla="*/ 0 w 48093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391" h="5291667">
                <a:moveTo>
                  <a:pt x="0" y="0"/>
                </a:moveTo>
                <a:lnTo>
                  <a:pt x="3367926" y="0"/>
                </a:lnTo>
                <a:lnTo>
                  <a:pt x="4809391" y="1441466"/>
                </a:lnTo>
                <a:lnTo>
                  <a:pt x="48093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Freeform 528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813 h 2880"/>
              <a:gd name="T8" fmla="*/ 1833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813"/>
                </a:lnTo>
                <a:lnTo>
                  <a:pt x="183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Freeform 530"/>
          <p:cNvSpPr/>
          <p:nvPr/>
        </p:nvSpPr>
        <p:spPr bwMode="auto">
          <a:xfrm>
            <a:off x="9888605" y="172714"/>
            <a:ext cx="2368389" cy="2370226"/>
          </a:xfrm>
          <a:custGeom>
            <a:avLst/>
            <a:gdLst>
              <a:gd name="T0" fmla="*/ 49 w 1289"/>
              <a:gd name="T1" fmla="*/ 0 h 1290"/>
              <a:gd name="T2" fmla="*/ 0 w 1289"/>
              <a:gd name="T3" fmla="*/ 0 h 1290"/>
              <a:gd name="T4" fmla="*/ 1289 w 1289"/>
              <a:gd name="T5" fmla="*/ 1290 h 1290"/>
              <a:gd name="T6" fmla="*/ 1289 w 1289"/>
              <a:gd name="T7" fmla="*/ 1240 h 1290"/>
              <a:gd name="T8" fmla="*/ 49 w 1289"/>
              <a:gd name="T9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9" h="1290">
                <a:moveTo>
                  <a:pt x="49" y="0"/>
                </a:moveTo>
                <a:lnTo>
                  <a:pt x="0" y="0"/>
                </a:lnTo>
                <a:lnTo>
                  <a:pt x="1289" y="1290"/>
                </a:lnTo>
                <a:lnTo>
                  <a:pt x="1289" y="1240"/>
                </a:lnTo>
                <a:lnTo>
                  <a:pt x="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任意多边形 27"/>
          <p:cNvSpPr/>
          <p:nvPr/>
        </p:nvSpPr>
        <p:spPr bwMode="auto">
          <a:xfrm>
            <a:off x="7425601" y="27023"/>
            <a:ext cx="4809391" cy="5340686"/>
          </a:xfrm>
          <a:custGeom>
            <a:avLst/>
            <a:gdLst>
              <a:gd name="connsiteX0" fmla="*/ 0 w 4809391"/>
              <a:gd name="connsiteY0" fmla="*/ 0 h 5291667"/>
              <a:gd name="connsiteX1" fmla="*/ 2337153 w 4809391"/>
              <a:gd name="connsiteY1" fmla="*/ 0 h 5291667"/>
              <a:gd name="connsiteX2" fmla="*/ 4809391 w 4809391"/>
              <a:gd name="connsiteY2" fmla="*/ 2474038 h 5291667"/>
              <a:gd name="connsiteX3" fmla="*/ 4809391 w 4809391"/>
              <a:gd name="connsiteY3" fmla="*/ 5291667 h 5291667"/>
              <a:gd name="connsiteX4" fmla="*/ 0 w 48093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391" h="5291667">
                <a:moveTo>
                  <a:pt x="0" y="0"/>
                </a:moveTo>
                <a:lnTo>
                  <a:pt x="2337153" y="0"/>
                </a:lnTo>
                <a:lnTo>
                  <a:pt x="4809391" y="2474038"/>
                </a:lnTo>
                <a:lnTo>
                  <a:pt x="48093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Freeform 532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375 h 2880"/>
              <a:gd name="T8" fmla="*/ 1272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375"/>
                </a:lnTo>
                <a:lnTo>
                  <a:pt x="127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Freeform 534"/>
          <p:cNvSpPr/>
          <p:nvPr/>
        </p:nvSpPr>
        <p:spPr bwMode="auto">
          <a:xfrm>
            <a:off x="8764126" y="172714"/>
            <a:ext cx="3492868" cy="3494705"/>
          </a:xfrm>
          <a:custGeom>
            <a:avLst/>
            <a:gdLst>
              <a:gd name="T0" fmla="*/ 50 w 1901"/>
              <a:gd name="T1" fmla="*/ 0 h 1902"/>
              <a:gd name="T2" fmla="*/ 0 w 1901"/>
              <a:gd name="T3" fmla="*/ 0 h 1902"/>
              <a:gd name="T4" fmla="*/ 1901 w 1901"/>
              <a:gd name="T5" fmla="*/ 1902 h 1902"/>
              <a:gd name="T6" fmla="*/ 1901 w 1901"/>
              <a:gd name="T7" fmla="*/ 1853 h 1902"/>
              <a:gd name="T8" fmla="*/ 50 w 1901"/>
              <a:gd name="T9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1" h="1902">
                <a:moveTo>
                  <a:pt x="50" y="0"/>
                </a:moveTo>
                <a:lnTo>
                  <a:pt x="0" y="0"/>
                </a:lnTo>
                <a:lnTo>
                  <a:pt x="1901" y="1902"/>
                </a:lnTo>
                <a:lnTo>
                  <a:pt x="1901" y="1853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Freeform 536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1987 h 2880"/>
              <a:gd name="T8" fmla="*/ 659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1987"/>
                </a:lnTo>
                <a:lnTo>
                  <a:pt x="65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Freeform 540"/>
          <p:cNvSpPr/>
          <p:nvPr/>
        </p:nvSpPr>
        <p:spPr bwMode="auto">
          <a:xfrm>
            <a:off x="7395276" y="16537"/>
            <a:ext cx="4861719" cy="5291667"/>
          </a:xfrm>
          <a:custGeom>
            <a:avLst/>
            <a:gdLst>
              <a:gd name="T0" fmla="*/ 0 w 2646"/>
              <a:gd name="T1" fmla="*/ 0 h 2880"/>
              <a:gd name="T2" fmla="*/ 0 w 2646"/>
              <a:gd name="T3" fmla="*/ 2880 h 2880"/>
              <a:gd name="T4" fmla="*/ 2646 w 2646"/>
              <a:gd name="T5" fmla="*/ 2880 h 2880"/>
              <a:gd name="T6" fmla="*/ 2646 w 2646"/>
              <a:gd name="T7" fmla="*/ 2598 h 2880"/>
              <a:gd name="T8" fmla="*/ 48 w 2646"/>
              <a:gd name="T9" fmla="*/ 0 h 2880"/>
              <a:gd name="T10" fmla="*/ 0 w 2646"/>
              <a:gd name="T11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6" h="2880">
                <a:moveTo>
                  <a:pt x="0" y="0"/>
                </a:moveTo>
                <a:lnTo>
                  <a:pt x="0" y="2880"/>
                </a:lnTo>
                <a:lnTo>
                  <a:pt x="2646" y="2880"/>
                </a:lnTo>
                <a:lnTo>
                  <a:pt x="2646" y="2598"/>
                </a:lnTo>
                <a:lnTo>
                  <a:pt x="4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Freeform 541"/>
          <p:cNvSpPr/>
          <p:nvPr/>
        </p:nvSpPr>
        <p:spPr bwMode="auto">
          <a:xfrm>
            <a:off x="7395276" y="1014236"/>
            <a:ext cx="4293968" cy="4293968"/>
          </a:xfrm>
          <a:custGeom>
            <a:avLst/>
            <a:gdLst>
              <a:gd name="T0" fmla="*/ 0 w 2337"/>
              <a:gd name="T1" fmla="*/ 0 h 2337"/>
              <a:gd name="T2" fmla="*/ 0 w 2337"/>
              <a:gd name="T3" fmla="*/ 2337 h 2337"/>
              <a:gd name="T4" fmla="*/ 2337 w 2337"/>
              <a:gd name="T5" fmla="*/ 2337 h 2337"/>
              <a:gd name="T6" fmla="*/ 0 w 2337"/>
              <a:gd name="T7" fmla="*/ 0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7" h="2337">
                <a:moveTo>
                  <a:pt x="0" y="0"/>
                </a:moveTo>
                <a:lnTo>
                  <a:pt x="0" y="2337"/>
                </a:lnTo>
                <a:lnTo>
                  <a:pt x="2337" y="2337"/>
                </a:lnTo>
                <a:lnTo>
                  <a:pt x="0" y="0"/>
                </a:lnTo>
                <a:close/>
              </a:path>
            </a:pathLst>
          </a:custGeom>
          <a:solidFill>
            <a:srgbClr val="F1DE4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Freeform 542"/>
          <p:cNvSpPr/>
          <p:nvPr/>
        </p:nvSpPr>
        <p:spPr bwMode="auto">
          <a:xfrm>
            <a:off x="7395276" y="1014236"/>
            <a:ext cx="4293968" cy="4293968"/>
          </a:xfrm>
          <a:custGeom>
            <a:avLst/>
            <a:gdLst>
              <a:gd name="T0" fmla="*/ 0 w 2337"/>
              <a:gd name="T1" fmla="*/ 0 h 2337"/>
              <a:gd name="T2" fmla="*/ 0 w 2337"/>
              <a:gd name="T3" fmla="*/ 2337 h 2337"/>
              <a:gd name="T4" fmla="*/ 2337 w 2337"/>
              <a:gd name="T5" fmla="*/ 2337 h 2337"/>
              <a:gd name="T6" fmla="*/ 0 w 2337"/>
              <a:gd name="T7" fmla="*/ 0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7" h="2337">
                <a:moveTo>
                  <a:pt x="0" y="0"/>
                </a:moveTo>
                <a:lnTo>
                  <a:pt x="0" y="2337"/>
                </a:lnTo>
                <a:lnTo>
                  <a:pt x="2337" y="233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Freeform 543"/>
          <p:cNvSpPr/>
          <p:nvPr/>
        </p:nvSpPr>
        <p:spPr bwMode="auto">
          <a:xfrm>
            <a:off x="7731516" y="172714"/>
            <a:ext cx="4512616" cy="4512616"/>
          </a:xfrm>
          <a:custGeom>
            <a:avLst/>
            <a:gdLst>
              <a:gd name="T0" fmla="*/ 1 w 2456"/>
              <a:gd name="T1" fmla="*/ 0 h 2456"/>
              <a:gd name="T2" fmla="*/ 0 w 2456"/>
              <a:gd name="T3" fmla="*/ 0 h 2456"/>
              <a:gd name="T4" fmla="*/ 2456 w 2456"/>
              <a:gd name="T5" fmla="*/ 2456 h 2456"/>
              <a:gd name="T6" fmla="*/ 2456 w 2456"/>
              <a:gd name="T7" fmla="*/ 2456 h 2456"/>
              <a:gd name="T8" fmla="*/ 1 w 2456"/>
              <a:gd name="T9" fmla="*/ 0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6" h="2456">
                <a:moveTo>
                  <a:pt x="1" y="0"/>
                </a:moveTo>
                <a:lnTo>
                  <a:pt x="0" y="0"/>
                </a:lnTo>
                <a:lnTo>
                  <a:pt x="2456" y="2456"/>
                </a:lnTo>
                <a:lnTo>
                  <a:pt x="2456" y="2456"/>
                </a:lnTo>
                <a:lnTo>
                  <a:pt x="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Freeform 544"/>
          <p:cNvSpPr/>
          <p:nvPr/>
        </p:nvSpPr>
        <p:spPr bwMode="auto">
          <a:xfrm>
            <a:off x="7731516" y="172714"/>
            <a:ext cx="4512616" cy="4512616"/>
          </a:xfrm>
          <a:custGeom>
            <a:avLst/>
            <a:gdLst>
              <a:gd name="T0" fmla="*/ 1 w 2456"/>
              <a:gd name="T1" fmla="*/ 0 h 2456"/>
              <a:gd name="T2" fmla="*/ 0 w 2456"/>
              <a:gd name="T3" fmla="*/ 0 h 2456"/>
              <a:gd name="T4" fmla="*/ 2456 w 2456"/>
              <a:gd name="T5" fmla="*/ 2456 h 2456"/>
              <a:gd name="T6" fmla="*/ 2456 w 2456"/>
              <a:gd name="T7" fmla="*/ 2456 h 2456"/>
              <a:gd name="T8" fmla="*/ 1 w 2456"/>
              <a:gd name="T9" fmla="*/ 0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6" h="2456">
                <a:moveTo>
                  <a:pt x="1" y="0"/>
                </a:moveTo>
                <a:lnTo>
                  <a:pt x="0" y="0"/>
                </a:lnTo>
                <a:lnTo>
                  <a:pt x="2456" y="2456"/>
                </a:lnTo>
                <a:lnTo>
                  <a:pt x="2456" y="245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Freeform 546"/>
          <p:cNvSpPr/>
          <p:nvPr/>
        </p:nvSpPr>
        <p:spPr bwMode="auto">
          <a:xfrm>
            <a:off x="7643322" y="172714"/>
            <a:ext cx="4600810" cy="4602648"/>
          </a:xfrm>
          <a:custGeom>
            <a:avLst/>
            <a:gdLst>
              <a:gd name="T0" fmla="*/ 48 w 2504"/>
              <a:gd name="T1" fmla="*/ 0 h 2505"/>
              <a:gd name="T2" fmla="*/ 0 w 2504"/>
              <a:gd name="T3" fmla="*/ 0 h 2505"/>
              <a:gd name="T4" fmla="*/ 2504 w 2504"/>
              <a:gd name="T5" fmla="*/ 2505 h 2505"/>
              <a:gd name="T6" fmla="*/ 2504 w 2504"/>
              <a:gd name="T7" fmla="*/ 2456 h 2505"/>
              <a:gd name="T8" fmla="*/ 48 w 2504"/>
              <a:gd name="T9" fmla="*/ 0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4" h="2505">
                <a:moveTo>
                  <a:pt x="48" y="0"/>
                </a:moveTo>
                <a:lnTo>
                  <a:pt x="0" y="0"/>
                </a:lnTo>
                <a:lnTo>
                  <a:pt x="2504" y="2505"/>
                </a:lnTo>
                <a:lnTo>
                  <a:pt x="2504" y="2456"/>
                </a:lnTo>
                <a:lnTo>
                  <a:pt x="4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 bwMode="auto">
          <a:xfrm>
            <a:off x="7556218" y="43559"/>
            <a:ext cx="4656991" cy="5421268"/>
          </a:xfrm>
          <a:custGeom>
            <a:avLst/>
            <a:gdLst>
              <a:gd name="connsiteX0" fmla="*/ 0 w 4656991"/>
              <a:gd name="connsiteY0" fmla="*/ 0 h 5291667"/>
              <a:gd name="connsiteX1" fmla="*/ 1210836 w 4656991"/>
              <a:gd name="connsiteY1" fmla="*/ 0 h 5291667"/>
              <a:gd name="connsiteX2" fmla="*/ 4656991 w 4656991"/>
              <a:gd name="connsiteY2" fmla="*/ 3446155 h 5291667"/>
              <a:gd name="connsiteX3" fmla="*/ 4656991 w 4656991"/>
              <a:gd name="connsiteY3" fmla="*/ 5291667 h 5291667"/>
              <a:gd name="connsiteX4" fmla="*/ 0 w 4656991"/>
              <a:gd name="connsiteY4" fmla="*/ 5291667 h 529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991" h="5291667">
                <a:moveTo>
                  <a:pt x="0" y="0"/>
                </a:moveTo>
                <a:lnTo>
                  <a:pt x="1210836" y="0"/>
                </a:lnTo>
                <a:lnTo>
                  <a:pt x="4656991" y="3446155"/>
                </a:lnTo>
                <a:lnTo>
                  <a:pt x="4656991" y="5291667"/>
                </a:lnTo>
                <a:lnTo>
                  <a:pt x="0" y="5291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 bwMode="auto">
          <a:xfrm>
            <a:off x="49704" y="16538"/>
            <a:ext cx="12169953" cy="6841463"/>
          </a:xfrm>
          <a:custGeom>
            <a:avLst/>
            <a:gdLst>
              <a:gd name="connsiteX0" fmla="*/ 5803581 w 12169953"/>
              <a:gd name="connsiteY0" fmla="*/ 0 h 6841463"/>
              <a:gd name="connsiteX1" fmla="*/ 7452361 w 12169953"/>
              <a:gd name="connsiteY1" fmla="*/ 0 h 6841463"/>
              <a:gd name="connsiteX2" fmla="*/ 11777236 w 12169953"/>
              <a:gd name="connsiteY2" fmla="*/ 4326060 h 6841463"/>
              <a:gd name="connsiteX3" fmla="*/ 12169953 w 12169953"/>
              <a:gd name="connsiteY3" fmla="*/ 4718884 h 6841463"/>
              <a:gd name="connsiteX4" fmla="*/ 12169953 w 12169953"/>
              <a:gd name="connsiteY4" fmla="*/ 6841463 h 6841463"/>
              <a:gd name="connsiteX5" fmla="*/ 0 w 12169953"/>
              <a:gd name="connsiteY5" fmla="*/ 6841463 h 6841463"/>
              <a:gd name="connsiteX6" fmla="*/ 0 w 12169953"/>
              <a:gd name="connsiteY6" fmla="*/ 6784409 h 6841463"/>
              <a:gd name="connsiteX7" fmla="*/ 0 w 12169953"/>
              <a:gd name="connsiteY7" fmla="*/ 5803604 h 6841463"/>
              <a:gd name="connsiteX8" fmla="*/ 5803581 w 12169953"/>
              <a:gd name="connsiteY8" fmla="*/ 0 h 68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69953" h="6841463">
                <a:moveTo>
                  <a:pt x="5803581" y="0"/>
                </a:moveTo>
                <a:cubicBezTo>
                  <a:pt x="5803581" y="0"/>
                  <a:pt x="5803581" y="0"/>
                  <a:pt x="7452361" y="0"/>
                </a:cubicBezTo>
                <a:cubicBezTo>
                  <a:pt x="7452361" y="0"/>
                  <a:pt x="7452361" y="0"/>
                  <a:pt x="11777236" y="4326060"/>
                </a:cubicBezTo>
                <a:lnTo>
                  <a:pt x="12169953" y="4718884"/>
                </a:lnTo>
                <a:lnTo>
                  <a:pt x="12169953" y="6841463"/>
                </a:lnTo>
                <a:lnTo>
                  <a:pt x="0" y="6841463"/>
                </a:lnTo>
                <a:lnTo>
                  <a:pt x="0" y="6784409"/>
                </a:lnTo>
                <a:cubicBezTo>
                  <a:pt x="0" y="6522551"/>
                  <a:pt x="0" y="6200264"/>
                  <a:pt x="0" y="5803604"/>
                </a:cubicBezTo>
                <a:cubicBezTo>
                  <a:pt x="0" y="5803604"/>
                  <a:pt x="0" y="5803604"/>
                  <a:pt x="5803581" y="0"/>
                </a:cubicBez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 bwMode="auto">
          <a:xfrm>
            <a:off x="19724" y="226000"/>
            <a:ext cx="12209419" cy="6632001"/>
          </a:xfrm>
          <a:custGeom>
            <a:avLst/>
            <a:gdLst>
              <a:gd name="connsiteX0" fmla="*/ 6627971 w 12209419"/>
              <a:gd name="connsiteY0" fmla="*/ 0 h 6632001"/>
              <a:gd name="connsiteX1" fmla="*/ 12209419 w 12209419"/>
              <a:gd name="connsiteY1" fmla="*/ 5581997 h 6632001"/>
              <a:gd name="connsiteX2" fmla="*/ 12209419 w 12209419"/>
              <a:gd name="connsiteY2" fmla="*/ 6596548 h 6632001"/>
              <a:gd name="connsiteX3" fmla="*/ 12209419 w 12209419"/>
              <a:gd name="connsiteY3" fmla="*/ 6632001 h 6632001"/>
              <a:gd name="connsiteX4" fmla="*/ 0 w 12209419"/>
              <a:gd name="connsiteY4" fmla="*/ 6632001 h 6632001"/>
              <a:gd name="connsiteX5" fmla="*/ 0 w 12209419"/>
              <a:gd name="connsiteY5" fmla="*/ 6628622 h 6632001"/>
              <a:gd name="connsiteX6" fmla="*/ 6627971 w 12209419"/>
              <a:gd name="connsiteY6" fmla="*/ 0 h 66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9" h="6632001">
                <a:moveTo>
                  <a:pt x="6627971" y="0"/>
                </a:moveTo>
                <a:cubicBezTo>
                  <a:pt x="6627971" y="0"/>
                  <a:pt x="6627971" y="0"/>
                  <a:pt x="12209419" y="5581997"/>
                </a:cubicBezTo>
                <a:cubicBezTo>
                  <a:pt x="12209419" y="5581997"/>
                  <a:pt x="12209419" y="5581997"/>
                  <a:pt x="12209419" y="6596548"/>
                </a:cubicBezTo>
                <a:lnTo>
                  <a:pt x="12209419" y="6632001"/>
                </a:lnTo>
                <a:lnTo>
                  <a:pt x="0" y="6632001"/>
                </a:lnTo>
                <a:lnTo>
                  <a:pt x="0" y="6628622"/>
                </a:lnTo>
                <a:cubicBezTo>
                  <a:pt x="0" y="6628622"/>
                  <a:pt x="0" y="6628622"/>
                  <a:pt x="6627971" y="0"/>
                </a:cubicBez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任意多边形 43"/>
          <p:cNvSpPr/>
          <p:nvPr/>
        </p:nvSpPr>
        <p:spPr bwMode="auto">
          <a:xfrm>
            <a:off x="1135965" y="1293519"/>
            <a:ext cx="11108167" cy="5564481"/>
          </a:xfrm>
          <a:custGeom>
            <a:avLst/>
            <a:gdLst>
              <a:gd name="connsiteX0" fmla="*/ 5562941 w 11108167"/>
              <a:gd name="connsiteY0" fmla="*/ 0 h 5564481"/>
              <a:gd name="connsiteX1" fmla="*/ 11108167 w 11108167"/>
              <a:gd name="connsiteY1" fmla="*/ 5548901 h 5564481"/>
              <a:gd name="connsiteX2" fmla="*/ 11108167 w 11108167"/>
              <a:gd name="connsiteY2" fmla="*/ 5564481 h 5564481"/>
              <a:gd name="connsiteX3" fmla="*/ 11035552 w 11108167"/>
              <a:gd name="connsiteY3" fmla="*/ 5564481 h 5564481"/>
              <a:gd name="connsiteX4" fmla="*/ 5526194 w 11108167"/>
              <a:gd name="connsiteY4" fmla="*/ 55122 h 5564481"/>
              <a:gd name="connsiteX5" fmla="*/ 18371 w 11108167"/>
              <a:gd name="connsiteY5" fmla="*/ 5564481 h 5564481"/>
              <a:gd name="connsiteX6" fmla="*/ 0 w 11108167"/>
              <a:gd name="connsiteY6" fmla="*/ 5564481 h 556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8167" h="5564481">
                <a:moveTo>
                  <a:pt x="5562941" y="0"/>
                </a:moveTo>
                <a:lnTo>
                  <a:pt x="11108167" y="5548901"/>
                </a:lnTo>
                <a:lnTo>
                  <a:pt x="11108167" y="5564481"/>
                </a:lnTo>
                <a:lnTo>
                  <a:pt x="11035552" y="5564481"/>
                </a:lnTo>
                <a:lnTo>
                  <a:pt x="5526194" y="55122"/>
                </a:lnTo>
                <a:lnTo>
                  <a:pt x="18371" y="5564481"/>
                </a:lnTo>
                <a:lnTo>
                  <a:pt x="0" y="556448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任意多边形 44"/>
          <p:cNvSpPr/>
          <p:nvPr/>
        </p:nvSpPr>
        <p:spPr bwMode="auto">
          <a:xfrm>
            <a:off x="1154336" y="1348640"/>
            <a:ext cx="11017182" cy="5509360"/>
          </a:xfrm>
          <a:custGeom>
            <a:avLst/>
            <a:gdLst>
              <a:gd name="connsiteX0" fmla="*/ 5507823 w 11017182"/>
              <a:gd name="connsiteY0" fmla="*/ 0 h 5509360"/>
              <a:gd name="connsiteX1" fmla="*/ 11017182 w 11017182"/>
              <a:gd name="connsiteY1" fmla="*/ 5509360 h 5509360"/>
              <a:gd name="connsiteX2" fmla="*/ 0 w 11017182"/>
              <a:gd name="connsiteY2" fmla="*/ 5509360 h 550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182" h="5509360">
                <a:moveTo>
                  <a:pt x="5507823" y="0"/>
                </a:moveTo>
                <a:lnTo>
                  <a:pt x="11017182" y="5509360"/>
                </a:lnTo>
                <a:lnTo>
                  <a:pt x="0" y="5509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任意多边形 46"/>
          <p:cNvSpPr/>
          <p:nvPr/>
        </p:nvSpPr>
        <p:spPr bwMode="auto">
          <a:xfrm>
            <a:off x="2277280" y="2473120"/>
            <a:ext cx="8768287" cy="4384881"/>
          </a:xfrm>
          <a:custGeom>
            <a:avLst/>
            <a:gdLst>
              <a:gd name="connsiteX0" fmla="*/ 4384881 w 8768287"/>
              <a:gd name="connsiteY0" fmla="*/ 0 h 4384881"/>
              <a:gd name="connsiteX1" fmla="*/ 8768287 w 8768287"/>
              <a:gd name="connsiteY1" fmla="*/ 4384881 h 4384881"/>
              <a:gd name="connsiteX2" fmla="*/ 0 w 8768287"/>
              <a:gd name="connsiteY2" fmla="*/ 4384881 h 438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8287" h="4384881">
                <a:moveTo>
                  <a:pt x="4384881" y="0"/>
                </a:moveTo>
                <a:lnTo>
                  <a:pt x="8768287" y="4384881"/>
                </a:lnTo>
                <a:lnTo>
                  <a:pt x="0" y="4384881"/>
                </a:lnTo>
                <a:close/>
              </a:path>
            </a:pathLst>
          </a:custGeom>
          <a:solidFill>
            <a:srgbClr val="78BC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>
            <a:off x="3393592" y="3580763"/>
            <a:ext cx="6592911" cy="3297149"/>
          </a:xfrm>
          <a:custGeom>
            <a:avLst/>
            <a:gdLst>
              <a:gd name="connsiteX0" fmla="*/ 3295763 w 6592911"/>
              <a:gd name="connsiteY0" fmla="*/ 0 h 3297149"/>
              <a:gd name="connsiteX1" fmla="*/ 6592911 w 6592911"/>
              <a:gd name="connsiteY1" fmla="*/ 3297149 h 3297149"/>
              <a:gd name="connsiteX2" fmla="*/ 0 w 6592911"/>
              <a:gd name="connsiteY2" fmla="*/ 3297149 h 32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2911" h="3297149">
                <a:moveTo>
                  <a:pt x="3295763" y="0"/>
                </a:moveTo>
                <a:lnTo>
                  <a:pt x="6592911" y="3297149"/>
                </a:lnTo>
                <a:lnTo>
                  <a:pt x="0" y="3297149"/>
                </a:lnTo>
                <a:close/>
              </a:path>
            </a:pathLst>
          </a:custGeom>
          <a:solidFill>
            <a:srgbClr val="3170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Freeform 563"/>
          <p:cNvSpPr/>
          <p:nvPr/>
        </p:nvSpPr>
        <p:spPr bwMode="auto">
          <a:xfrm>
            <a:off x="31038" y="1838"/>
            <a:ext cx="12229630" cy="170877"/>
          </a:xfrm>
          <a:custGeom>
            <a:avLst/>
            <a:gdLst>
              <a:gd name="T0" fmla="*/ 6656 w 6656"/>
              <a:gd name="T1" fmla="*/ 0 h 93"/>
              <a:gd name="T2" fmla="*/ 0 w 6656"/>
              <a:gd name="T3" fmla="*/ 0 h 93"/>
              <a:gd name="T4" fmla="*/ 0 w 6656"/>
              <a:gd name="T5" fmla="*/ 93 h 93"/>
              <a:gd name="T6" fmla="*/ 3065 w 6656"/>
              <a:gd name="T7" fmla="*/ 93 h 93"/>
              <a:gd name="T8" fmla="*/ 3150 w 6656"/>
              <a:gd name="T9" fmla="*/ 8 h 93"/>
              <a:gd name="T10" fmla="*/ 3160 w 6656"/>
              <a:gd name="T11" fmla="*/ 8 h 93"/>
              <a:gd name="T12" fmla="*/ 4008 w 6656"/>
              <a:gd name="T13" fmla="*/ 8 h 93"/>
              <a:gd name="T14" fmla="*/ 4008 w 6656"/>
              <a:gd name="T15" fmla="*/ 8 h 93"/>
              <a:gd name="T16" fmla="*/ 4056 w 6656"/>
              <a:gd name="T17" fmla="*/ 8 h 93"/>
              <a:gd name="T18" fmla="*/ 4105 w 6656"/>
              <a:gd name="T19" fmla="*/ 8 h 93"/>
              <a:gd name="T20" fmla="*/ 4667 w 6656"/>
              <a:gd name="T21" fmla="*/ 8 h 93"/>
              <a:gd name="T22" fmla="*/ 4717 w 6656"/>
              <a:gd name="T23" fmla="*/ 8 h 93"/>
              <a:gd name="T24" fmla="*/ 5280 w 6656"/>
              <a:gd name="T25" fmla="*/ 8 h 93"/>
              <a:gd name="T26" fmla="*/ 5329 w 6656"/>
              <a:gd name="T27" fmla="*/ 8 h 93"/>
              <a:gd name="T28" fmla="*/ 5841 w 6656"/>
              <a:gd name="T29" fmla="*/ 8 h 93"/>
              <a:gd name="T30" fmla="*/ 5891 w 6656"/>
              <a:gd name="T31" fmla="*/ 8 h 93"/>
              <a:gd name="T32" fmla="*/ 5977 w 6656"/>
              <a:gd name="T33" fmla="*/ 93 h 93"/>
              <a:gd name="T34" fmla="*/ 6656 w 6656"/>
              <a:gd name="T35" fmla="*/ 93 h 93"/>
              <a:gd name="T36" fmla="*/ 6656 w 6656"/>
              <a:gd name="T3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56" h="93">
                <a:moveTo>
                  <a:pt x="6656" y="0"/>
                </a:moveTo>
                <a:lnTo>
                  <a:pt x="0" y="0"/>
                </a:lnTo>
                <a:lnTo>
                  <a:pt x="0" y="93"/>
                </a:lnTo>
                <a:lnTo>
                  <a:pt x="3065" y="93"/>
                </a:lnTo>
                <a:lnTo>
                  <a:pt x="3150" y="8"/>
                </a:lnTo>
                <a:lnTo>
                  <a:pt x="3160" y="8"/>
                </a:lnTo>
                <a:lnTo>
                  <a:pt x="4008" y="8"/>
                </a:lnTo>
                <a:lnTo>
                  <a:pt x="4008" y="8"/>
                </a:lnTo>
                <a:lnTo>
                  <a:pt x="4056" y="8"/>
                </a:lnTo>
                <a:lnTo>
                  <a:pt x="4105" y="8"/>
                </a:lnTo>
                <a:lnTo>
                  <a:pt x="4667" y="8"/>
                </a:lnTo>
                <a:lnTo>
                  <a:pt x="4717" y="8"/>
                </a:lnTo>
                <a:lnTo>
                  <a:pt x="5280" y="8"/>
                </a:lnTo>
                <a:lnTo>
                  <a:pt x="5329" y="8"/>
                </a:lnTo>
                <a:lnTo>
                  <a:pt x="5841" y="8"/>
                </a:lnTo>
                <a:lnTo>
                  <a:pt x="5891" y="8"/>
                </a:lnTo>
                <a:lnTo>
                  <a:pt x="5977" y="93"/>
                </a:lnTo>
                <a:lnTo>
                  <a:pt x="6656" y="93"/>
                </a:lnTo>
                <a:lnTo>
                  <a:pt x="66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Rectangle 104"/>
          <p:cNvSpPr>
            <a:spLocks noChangeArrowheads="1"/>
          </p:cNvSpPr>
          <p:nvPr/>
        </p:nvSpPr>
        <p:spPr bwMode="auto">
          <a:xfrm>
            <a:off x="759631" y="1004939"/>
            <a:ext cx="10850563" cy="5324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3194693" y="2739222"/>
            <a:ext cx="2216612" cy="1621212"/>
            <a:chOff x="1473837" y="1849704"/>
            <a:chExt cx="4339825" cy="3174111"/>
          </a:xfrm>
        </p:grpSpPr>
        <p:sp>
          <p:nvSpPr>
            <p:cNvPr id="17" name="Rectangle 106"/>
            <p:cNvSpPr>
              <a:spLocks noChangeArrowheads="1"/>
            </p:cNvSpPr>
            <p:nvPr/>
          </p:nvSpPr>
          <p:spPr bwMode="auto">
            <a:xfrm>
              <a:off x="1473837" y="1849704"/>
              <a:ext cx="4339825" cy="3174111"/>
            </a:xfrm>
            <a:prstGeom prst="rect">
              <a:avLst/>
            </a:prstGeom>
            <a:solidFill>
              <a:srgbClr val="3170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Rectangle 113"/>
            <p:cNvSpPr>
              <a:spLocks noChangeArrowheads="1"/>
            </p:cNvSpPr>
            <p:nvPr/>
          </p:nvSpPr>
          <p:spPr bwMode="auto">
            <a:xfrm>
              <a:off x="1592215" y="1960057"/>
              <a:ext cx="4105076" cy="2943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43719" y="3169048"/>
            <a:ext cx="186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第二章</a:t>
            </a:r>
          </a:p>
        </p:txBody>
      </p:sp>
      <p:sp>
        <p:nvSpPr>
          <p:cNvPr id="51" name="ïṡḻíḍ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000654" y="3078407"/>
            <a:ext cx="3975229" cy="79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4378">
              <a:spcBef>
                <a:spcPct val="0"/>
              </a:spcBef>
              <a:defRPr/>
            </a:pPr>
            <a:r>
              <a:rPr lang="zh-CN" altLang="en-US" sz="4000" b="1" dirty="0">
                <a:latin typeface="+mj-ea"/>
              </a:rPr>
              <a:t>科研准备</a:t>
            </a:r>
          </a:p>
        </p:txBody>
      </p:sp>
    </p:spTree>
    <p:extLst>
      <p:ext uri="{BB962C8B-B14F-4D97-AF65-F5344CB8AC3E}">
        <p14:creationId xmlns:p14="http://schemas.microsoft.com/office/powerpoint/2010/main" val="304009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A8DB5-E123-70DD-39DD-5B9909FA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11E35-6314-4AF1-D3A8-1351CAD7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5588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除学分绩以外，推免和留学最看重的因素之一，因此，如果能在简历上能对自己的科研经验有所展示，将会是很大的加分项；同时，在面试时，往往老师也是针对科研经历提问，因此，科研是推免和留学中很重要的部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0A721-2550-18E2-A1E7-4752362F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590" y="402918"/>
            <a:ext cx="4381880" cy="61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A8DB5-E123-70DD-39DD-5B9909FA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11E35-6314-4AF1-D3A8-1351CAD7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50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进入实验室跟着导师做科研。哪怕没有成果，</a:t>
            </a:r>
            <a:r>
              <a:rPr lang="zh-CN" altLang="en-US" dirty="0">
                <a:solidFill>
                  <a:srgbClr val="FF0000"/>
                </a:solidFill>
              </a:rPr>
              <a:t>科研经历</a:t>
            </a:r>
            <a:r>
              <a:rPr lang="zh-CN" altLang="en-US" dirty="0"/>
              <a:t>也比较重要。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选择实验室：</a:t>
            </a:r>
            <a:endParaRPr lang="en-US" altLang="zh-CN" dirty="0"/>
          </a:p>
          <a:p>
            <a:pPr lvl="1"/>
            <a:r>
              <a:rPr lang="zh-CN" altLang="en-US" dirty="0"/>
              <a:t>本校本院：通过平时上课、学长学姐介绍等了解老师性格，通过交流了解导师科研方向是否与自己兴趣契合，最终决定是否进入导师实验室。</a:t>
            </a:r>
            <a:endParaRPr lang="en-US" altLang="zh-CN" dirty="0"/>
          </a:p>
          <a:p>
            <a:pPr lvl="1"/>
            <a:r>
              <a:rPr lang="zh-CN" altLang="en-US" dirty="0"/>
              <a:t>本校其他院：通过集市群、表白墙或者学长学姐资源了解老师性格（很重要），通过导师主页了解导师科研方向，如果有机会交流肯定更好。</a:t>
            </a:r>
            <a:endParaRPr lang="en-US" altLang="zh-CN" dirty="0"/>
          </a:p>
          <a:p>
            <a:pPr lvl="1"/>
            <a:r>
              <a:rPr lang="zh-CN" altLang="en-US" dirty="0"/>
              <a:t>其他学校：基本上相当于确定研究生导师，会放到后面讲，同时，很多导师也会希望更多学生在大二大三就加入自己实验室实习。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科研一定会影响课内学习，要做好心理准备。</a:t>
            </a:r>
            <a:r>
              <a:rPr lang="en-US" altLang="zh-CN" b="1" dirty="0"/>
              <a:t>(</a:t>
            </a:r>
            <a:r>
              <a:rPr lang="zh-CN" altLang="en-US" b="1" dirty="0"/>
              <a:t>个人经验</a:t>
            </a:r>
            <a:r>
              <a:rPr lang="en-US" altLang="zh-C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6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A8DB5-E123-70DD-39DD-5B9909FA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11E35-6314-4AF1-D3A8-1351CAD7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5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一定要重视导师对自己的指导程度</a:t>
            </a:r>
            <a:r>
              <a:rPr lang="zh-CN" altLang="en-US" dirty="0"/>
              <a:t>，哪怕是研究生来指导也没关系，如果在自己足够积极的情况下，导师的指导很少，可以换个导师。</a:t>
            </a:r>
            <a:endParaRPr lang="en-US" altLang="zh-CN" dirty="0"/>
          </a:p>
          <a:p>
            <a:pPr lvl="1"/>
            <a:r>
              <a:rPr lang="zh-CN" altLang="en-US" dirty="0"/>
              <a:t>一般来说，如果是研究生指导，</a:t>
            </a:r>
            <a:r>
              <a:rPr lang="zh-CN" altLang="en-US" dirty="0">
                <a:solidFill>
                  <a:srgbClr val="FF0000"/>
                </a:solidFill>
              </a:rPr>
              <a:t>一对一或一对二</a:t>
            </a:r>
            <a:r>
              <a:rPr lang="zh-CN" altLang="en-US" dirty="0"/>
              <a:t>基本就是极限了，如果人数多了可能无法提供高质量指导，如果是导师来指导，可以通过平时交流、开会的频率来决定。同时，也要注意</a:t>
            </a:r>
            <a:r>
              <a:rPr lang="zh-CN" altLang="en-US" dirty="0">
                <a:solidFill>
                  <a:srgbClr val="FF0000"/>
                </a:solidFill>
              </a:rPr>
              <a:t>工作的质量</a:t>
            </a:r>
            <a:r>
              <a:rPr lang="zh-CN" altLang="en-US" dirty="0"/>
              <a:t>，如果平时的工作是大多类似于数据处理、标注等体力工作，不建议继续下去。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如果自己对于论文有要求，建议一开始就和导师沟通好作者位次问题，不建议把这个问题拖到最后。</a:t>
            </a:r>
            <a:r>
              <a:rPr lang="zh-CN" altLang="en-US" b="1" dirty="0"/>
              <a:t>注意和是导师沟通，哪怕是研究生指导你，这个问题也要和导师沟通。</a:t>
            </a:r>
          </a:p>
        </p:txBody>
      </p:sp>
    </p:spTree>
    <p:extLst>
      <p:ext uri="{BB962C8B-B14F-4D97-AF65-F5344CB8AC3E}">
        <p14:creationId xmlns:p14="http://schemas.microsoft.com/office/powerpoint/2010/main" val="384603695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8E7D4C0-D6A7-4347-A496-DCFE5F58355B}" vid="{68256294-33B8-4259-BB70-E179FD4D48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1849</TotalTime>
  <Words>1363</Words>
  <Application>Microsoft Office PowerPoint</Application>
  <PresentationFormat>宽屏</PresentationFormat>
  <Paragraphs>130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PingFang SC</vt:lpstr>
      <vt:lpstr>微软雅黑</vt:lpstr>
      <vt:lpstr>Arial</vt:lpstr>
      <vt:lpstr>Calibri</vt:lpstr>
      <vt:lpstr>主题1</vt:lpstr>
      <vt:lpstr>PowerPoint 演示文稿</vt:lpstr>
      <vt:lpstr>PowerPoint 演示文稿</vt:lpstr>
      <vt:lpstr>PowerPoint 演示文稿</vt:lpstr>
      <vt:lpstr>PowerPoint 演示文稿</vt:lpstr>
      <vt:lpstr>决定未来做什么</vt:lpstr>
      <vt:lpstr>PowerPoint 演示文稿</vt:lpstr>
      <vt:lpstr>科研准备</vt:lpstr>
      <vt:lpstr>科研准备</vt:lpstr>
      <vt:lpstr>科研准备</vt:lpstr>
      <vt:lpstr>PowerPoint 演示文稿</vt:lpstr>
      <vt:lpstr>PowerPoint 演示文稿</vt:lpstr>
      <vt:lpstr>个人信息</vt:lpstr>
      <vt:lpstr>项目选择</vt:lpstr>
      <vt:lpstr>教育背景</vt:lpstr>
      <vt:lpstr>英语成绩</vt:lpstr>
      <vt:lpstr>荣誉奖项</vt:lpstr>
      <vt:lpstr>社团、志愿者经历</vt:lpstr>
      <vt:lpstr>工作实习经历</vt:lpstr>
      <vt:lpstr>发表论文</vt:lpstr>
      <vt:lpstr>RP与VS</vt:lpstr>
      <vt:lpstr>RP</vt:lpstr>
      <vt:lpstr>VS</vt:lpstr>
      <vt:lpstr>附加信息</vt:lpstr>
      <vt:lpstr>推荐信</vt:lpstr>
      <vt:lpstr>上传文件</vt:lpstr>
      <vt:lpstr>PowerPoint 演示文稿</vt:lpstr>
    </vt:vector>
  </TitlesOfParts>
  <Manager>www.51pptmoban.com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商务</dc:subject>
  <dc:creator>StephenZhu</dc:creator>
  <cp:keywords>51PPT模板网</cp:keywords>
  <dc:description>www.51pptmoban.com</dc:description>
  <cp:lastModifiedBy>郑 紫阳</cp:lastModifiedBy>
  <cp:revision>211</cp:revision>
  <dcterms:created xsi:type="dcterms:W3CDTF">2019-08-24T01:14:44Z</dcterms:created>
  <dcterms:modified xsi:type="dcterms:W3CDTF">2022-10-12T06:47:57Z</dcterms:modified>
</cp:coreProperties>
</file>