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F60D-A9F4-46A4-9AA3-1EA0AFDD9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A3AB2-BFF5-4AE1-B357-12715418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4DFDA-5808-4B83-B3E0-77D973CE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9FE60-FE88-40A5-99F2-94C3F01D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35565-5477-4172-98BF-7F433361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1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D157-7327-49F4-BA50-00E28AC4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B0630-9CEE-46AA-BFE7-61BE9A58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8DC86-9E78-4A86-B1B1-1F808951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ADC92-E308-43B4-BA8D-E5FF217B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E2CA8-FA71-48DC-BE02-BCA23E5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0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59F61C-4661-462F-9D7A-4263F900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EB0CD-F69D-4987-907C-9ECCD4B44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53369-9713-45B1-B167-CD604D70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BE1D3-F61A-4589-BA36-5876FE42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B36B5-4157-41F5-AA1D-18326401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6EAA-AADC-46C5-8336-4DB7446E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5BEF2-FCAC-4291-B02D-BA0639C04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788D0-550A-4D8C-A9D0-57FF5D17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5F977-71AD-4B78-9810-D072FD29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89CFA-C00F-416E-8432-7370A3A4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E2FC8-973E-4B02-BDE0-E58D43A7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95029-CF5A-4B14-AB12-C30E0621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26799-1406-4085-805C-D36772E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C604D-A906-48CC-AC7E-2A43AE7C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0BE4F-FCE1-40A9-B313-2DC94090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D4D39-85CE-4FE4-A322-3636529D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1C021-B07F-48D0-9596-ECA1070BE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92A5F-C45B-4689-B14A-DA7EE22D0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F208B3-0EF8-483D-A76F-6E9D1598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E1A20-0871-47F3-A493-8AD9B2C5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9F782-8FA5-4AD7-BF01-F07AF528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7808A-3981-422E-AD33-49B97C13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0BD8E-2904-46F8-8A05-CA54B1B2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17B76B-6396-4930-B1EA-E08CFE99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C87F4A-8E66-4283-BEFB-933908B2F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1E46F0-D2E7-4F2B-A546-033D3BBDE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C2FCBA-8866-4439-A7B0-6B326F4E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00A1CB-E38B-4093-98AC-52108230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33BF4-B7D2-4ED8-B1F9-4FB70C2B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224F6-CF9C-4070-ACCE-9691F73F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91D966-BD9F-4C12-AD6F-309BAD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16C38-EEC5-449F-80A5-4AEF4B58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7E57E6-94E0-4F45-8F9F-60775608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7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B8BCF-BCB4-49D8-8194-29178D44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DA640-79B9-4EEE-857C-A40863EF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9B160-4670-43D3-8BAB-67E6F0FC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4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075E-261C-42D9-B819-9E06D169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4B9CD-15B0-437B-9781-0513DC0E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D5CED9-B613-40E3-9BF5-D8BB20C7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E1B21-A65F-40A0-B658-1B71860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34882-3C74-48E9-BAFC-ACBC222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0D9C15-D3D8-455C-809C-C0C4C5BA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4E079-30B1-43E9-ADCF-D724CC63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AD755-1835-44A7-80DA-6B26012C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8F43B-D25E-46D6-B32E-70778038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CA488-846C-4AA5-AD1D-3AE5F0DB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277E2-F7F0-4971-9B98-464EA1DA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107D90-B74F-4B60-8819-897A14E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0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6BF055-BAF9-4BC7-920D-591CCC26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8D79-BDE8-437E-9F17-ADEF96E9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BFC39-7E31-4073-8DF5-AC4D1F91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93B2-9067-4A1B-A379-EA6572A41D9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84CFE-F52B-40A2-A248-2A5C72D71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64BD1-4689-4427-BDD5-C85C3167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4FD31-110F-4C27-AB71-C0396A327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8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7979-FC6F-4F45-86D9-F3F0DFC0F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经验分享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05BBD-BC45-4FE0-B7DE-E10CE54EA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汇报人：郭子彦</a:t>
            </a:r>
          </a:p>
        </p:txBody>
      </p:sp>
    </p:spTree>
    <p:extLst>
      <p:ext uri="{BB962C8B-B14F-4D97-AF65-F5344CB8AC3E}">
        <p14:creationId xmlns:p14="http://schemas.microsoft.com/office/powerpoint/2010/main" val="373843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80C2-3499-4945-B122-AFA1DEC7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个人简历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1A53D-BF6B-4A50-A4CF-35D94606E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最终去向：哈工大</a:t>
            </a:r>
            <a:r>
              <a:rPr lang="en-US" altLang="zh-CN" dirty="0"/>
              <a:t>-</a:t>
            </a:r>
            <a:r>
              <a:rPr lang="zh-CN" altLang="en-US" dirty="0"/>
              <a:t>鹏城实验室工程博士</a:t>
            </a:r>
            <a:endParaRPr lang="en-US" altLang="zh-CN" dirty="0"/>
          </a:p>
          <a:p>
            <a:r>
              <a:rPr lang="zh-CN" altLang="en-US" dirty="0"/>
              <a:t>总学分绩：</a:t>
            </a:r>
            <a:r>
              <a:rPr lang="en-US" altLang="zh-CN" dirty="0"/>
              <a:t>88.6</a:t>
            </a:r>
            <a:r>
              <a:rPr lang="zh-CN" altLang="en-US" dirty="0"/>
              <a:t>（</a:t>
            </a:r>
            <a:r>
              <a:rPr lang="en-US" altLang="zh-CN" dirty="0"/>
              <a:t>10/64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获得奖项：</a:t>
            </a:r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次国家奖学金</a:t>
            </a:r>
            <a:endParaRPr lang="en-US" altLang="zh-CN" dirty="0"/>
          </a:p>
          <a:p>
            <a:r>
              <a:rPr lang="en-US" altLang="zh-CN" dirty="0"/>
              <a:t>    2</a:t>
            </a:r>
            <a:r>
              <a:rPr lang="zh-CN" altLang="en-US" dirty="0"/>
              <a:t>次国家励志奖学金</a:t>
            </a:r>
            <a:endParaRPr lang="en-US" altLang="zh-CN" dirty="0"/>
          </a:p>
          <a:p>
            <a:r>
              <a:rPr lang="en-US" altLang="zh-CN" dirty="0"/>
              <a:t>    1</a:t>
            </a:r>
            <a:r>
              <a:rPr lang="zh-CN" altLang="en-US" dirty="0"/>
              <a:t>次数学建模国赛广东省一等奖</a:t>
            </a:r>
            <a:endParaRPr lang="en-US" altLang="zh-CN" dirty="0"/>
          </a:p>
          <a:p>
            <a:r>
              <a:rPr lang="zh-CN" altLang="en-US" dirty="0"/>
              <a:t>参与科研：校级大创一项，论文已投出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C843422-3C31-4084-A0E8-3CA12FE0F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41168"/>
              </p:ext>
            </p:extLst>
          </p:nvPr>
        </p:nvGraphicFramePr>
        <p:xfrm>
          <a:off x="5567698" y="2331720"/>
          <a:ext cx="578451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257">
                  <a:extLst>
                    <a:ext uri="{9D8B030D-6E8A-4147-A177-3AD203B41FA5}">
                      <a16:colId xmlns:a16="http://schemas.microsoft.com/office/drawing/2014/main" val="2523813992"/>
                    </a:ext>
                  </a:extLst>
                </a:gridCol>
                <a:gridCol w="2892257">
                  <a:extLst>
                    <a:ext uri="{9D8B030D-6E8A-4147-A177-3AD203B41FA5}">
                      <a16:colId xmlns:a16="http://schemas.microsoft.com/office/drawing/2014/main" val="94806033"/>
                    </a:ext>
                  </a:extLst>
                </a:gridCol>
              </a:tblGrid>
              <a:tr h="268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学期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学年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单学期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学年排名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51772"/>
                  </a:ext>
                </a:extLst>
              </a:tr>
              <a:tr h="268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大一上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42/64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76696"/>
                  </a:ext>
                </a:extLst>
              </a:tr>
              <a:tr h="268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大一下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24/64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72673"/>
                  </a:ext>
                </a:extLst>
              </a:tr>
              <a:tr h="268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大二上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12/64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62453"/>
                  </a:ext>
                </a:extLst>
              </a:tr>
              <a:tr h="268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大二下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95039"/>
                  </a:ext>
                </a:extLst>
              </a:tr>
              <a:tr h="268377">
                <a:tc>
                  <a:txBody>
                    <a:bodyPr/>
                    <a:lstStyle/>
                    <a:p>
                      <a:r>
                        <a:rPr lang="zh-CN" altLang="en-US" dirty="0"/>
                        <a:t>大三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6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52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E762A8-E591-41DA-ADB4-1C84753E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明确自己的规划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D77892-6BAD-4CEF-8749-99FD7D6E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进国内大厂当程序员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润到大陆之外去当程序员</a:t>
            </a:r>
            <a:endParaRPr lang="en-US" altLang="zh-CN" dirty="0"/>
          </a:p>
          <a:p>
            <a:pPr lvl="1"/>
            <a:r>
              <a:rPr lang="zh-CN" altLang="en-US" dirty="0"/>
              <a:t>升学途径：国内硕海外博</a:t>
            </a:r>
            <a:r>
              <a:rPr lang="en-US" altLang="zh-CN" dirty="0"/>
              <a:t>/</a:t>
            </a:r>
            <a:r>
              <a:rPr lang="zh-CN" altLang="en-US" dirty="0"/>
              <a:t>海外直博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省直</a:t>
            </a:r>
            <a:r>
              <a:rPr lang="en-US" altLang="zh-CN" dirty="0"/>
              <a:t>/</a:t>
            </a:r>
            <a:r>
              <a:rPr lang="zh-CN" altLang="en-US" dirty="0"/>
              <a:t>市直选调生（普通和央选不太推荐）</a:t>
            </a:r>
            <a:endParaRPr lang="en-US" altLang="zh-CN" dirty="0"/>
          </a:p>
          <a:p>
            <a:pPr lvl="1"/>
            <a:r>
              <a:rPr lang="zh-CN" altLang="en-US" dirty="0"/>
              <a:t>升学途径：清北硕</a:t>
            </a:r>
            <a:r>
              <a:rPr lang="en-US" altLang="zh-CN" dirty="0"/>
              <a:t>/</a:t>
            </a:r>
            <a:r>
              <a:rPr lang="zh-CN" altLang="en-US" dirty="0"/>
              <a:t>博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找教职</a:t>
            </a:r>
            <a:endParaRPr lang="en-US" altLang="zh-CN" dirty="0"/>
          </a:p>
          <a:p>
            <a:pPr lvl="1"/>
            <a:r>
              <a:rPr lang="zh-CN" altLang="en-US" dirty="0"/>
              <a:t>升学途径：国内硕海外博</a:t>
            </a:r>
            <a:r>
              <a:rPr lang="en-US" altLang="zh-CN" dirty="0"/>
              <a:t>/</a:t>
            </a:r>
            <a:r>
              <a:rPr lang="zh-CN" altLang="en-US" dirty="0"/>
              <a:t>海外直博</a:t>
            </a:r>
            <a:r>
              <a:rPr lang="en-US" altLang="zh-CN" dirty="0"/>
              <a:t>/</a:t>
            </a:r>
            <a:r>
              <a:rPr lang="zh-CN" altLang="en-US" dirty="0"/>
              <a:t>国内博海外博后（必须要有海外背景）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金融方向：</a:t>
            </a:r>
            <a:endParaRPr lang="en-US" altLang="zh-CN" dirty="0"/>
          </a:p>
          <a:p>
            <a:pPr lvl="1"/>
            <a:r>
              <a:rPr lang="zh-CN" altLang="en-US" dirty="0"/>
              <a:t>升学途径：</a:t>
            </a:r>
            <a:r>
              <a:rPr lang="en-US" altLang="zh-CN" dirty="0"/>
              <a:t>title</a:t>
            </a:r>
            <a:r>
              <a:rPr lang="zh-CN" altLang="en-US" dirty="0"/>
              <a:t>和校友资源大于一切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小学</a:t>
            </a:r>
            <a:r>
              <a:rPr lang="en-US" altLang="zh-CN" dirty="0"/>
              <a:t>/</a:t>
            </a:r>
            <a:r>
              <a:rPr lang="zh-CN" altLang="en-US" dirty="0"/>
              <a:t>中学老师（不是顶级名校不推荐）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其它：自行在知乎</a:t>
            </a:r>
            <a:r>
              <a:rPr lang="en-US" altLang="zh-CN" dirty="0"/>
              <a:t>/b</a:t>
            </a:r>
            <a:r>
              <a:rPr lang="zh-CN" altLang="en-US" dirty="0"/>
              <a:t>站等社交媒体平台了解</a:t>
            </a:r>
          </a:p>
        </p:txBody>
      </p:sp>
    </p:spTree>
    <p:extLst>
      <p:ext uri="{BB962C8B-B14F-4D97-AF65-F5344CB8AC3E}">
        <p14:creationId xmlns:p14="http://schemas.microsoft.com/office/powerpoint/2010/main" val="23612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BA58E9-4AD8-4520-8353-4E15580A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好的升学途径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6F0B2A3-1658-4866-89DE-890B993C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考研</a:t>
            </a:r>
            <a:r>
              <a:rPr lang="en-US" altLang="zh-CN" dirty="0"/>
              <a:t>/</a:t>
            </a:r>
            <a:r>
              <a:rPr lang="zh-CN" altLang="en-US" dirty="0"/>
              <a:t>保研：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名校：清北，清北深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华五强系</a:t>
            </a:r>
            <a:r>
              <a:rPr lang="en-US" altLang="zh-CN" dirty="0"/>
              <a:t>/</a:t>
            </a:r>
            <a:r>
              <a:rPr lang="zh-CN" altLang="en-US" dirty="0"/>
              <a:t>院：人大高瓴，南大人工智能学院，浙大计算机系，中科大</a:t>
            </a:r>
            <a:r>
              <a:rPr lang="en-US" altLang="zh-CN" dirty="0"/>
              <a:t>-</a:t>
            </a:r>
            <a:r>
              <a:rPr lang="zh-CN" altLang="en-US" dirty="0"/>
              <a:t>微软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院士组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境外：</a:t>
            </a:r>
            <a:endParaRPr lang="en-US" altLang="zh-CN" dirty="0"/>
          </a:p>
          <a:p>
            <a:pPr lvl="1"/>
            <a:r>
              <a:rPr lang="zh-CN" altLang="en-US" dirty="0"/>
              <a:t>博士项目：</a:t>
            </a:r>
            <a:endParaRPr lang="en-US" altLang="zh-CN" dirty="0"/>
          </a:p>
          <a:p>
            <a:pPr lvl="2"/>
            <a:r>
              <a:rPr lang="zh-CN" altLang="en-US" dirty="0"/>
              <a:t>港五（国奖很重要），新二，牛剑，</a:t>
            </a:r>
            <a:r>
              <a:rPr lang="en-US" altLang="zh-CN" dirty="0"/>
              <a:t>ETH</a:t>
            </a:r>
            <a:r>
              <a:rPr lang="zh-CN" altLang="en-US" dirty="0"/>
              <a:t>，马普所的</a:t>
            </a:r>
            <a:r>
              <a:rPr lang="en-US" altLang="zh-CN" dirty="0"/>
              <a:t>PhD</a:t>
            </a:r>
          </a:p>
          <a:p>
            <a:pPr lvl="2"/>
            <a:r>
              <a:rPr lang="zh-CN" altLang="en-US" dirty="0"/>
              <a:t>导师优先！</a:t>
            </a:r>
            <a:endParaRPr lang="en-US" altLang="zh-CN" dirty="0"/>
          </a:p>
          <a:p>
            <a:pPr lvl="1"/>
            <a:r>
              <a:rPr lang="zh-CN" altLang="en-US" dirty="0"/>
              <a:t>硕士项目：</a:t>
            </a:r>
            <a:endParaRPr lang="en-US" altLang="zh-CN" dirty="0"/>
          </a:p>
          <a:p>
            <a:pPr lvl="2"/>
            <a:r>
              <a:rPr lang="zh-CN" altLang="en-US" dirty="0"/>
              <a:t>学校提供：新国立</a:t>
            </a:r>
            <a:r>
              <a:rPr lang="en-US" altLang="zh-CN" dirty="0"/>
              <a:t>3+1+1</a:t>
            </a:r>
            <a:r>
              <a:rPr lang="zh-CN" altLang="en-US" dirty="0"/>
              <a:t>（相对简单，学分绩</a:t>
            </a:r>
            <a:r>
              <a:rPr lang="en-US" altLang="zh-CN" dirty="0"/>
              <a:t>82</a:t>
            </a:r>
            <a:r>
              <a:rPr lang="zh-CN" altLang="en-US" dirty="0"/>
              <a:t>以上），港科大</a:t>
            </a:r>
            <a:r>
              <a:rPr lang="en-US" altLang="zh-CN" dirty="0"/>
              <a:t>2</a:t>
            </a:r>
            <a:r>
              <a:rPr lang="zh-CN" altLang="en-US" dirty="0"/>
              <a:t>年（相对难）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年硕：不太推荐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0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E2BF3-9A03-4236-8265-EE99B29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如何走通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722AA-2280-4E92-A762-B4BBC310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大一：卷绩点；学习竞赛知识，找到好的队友</a:t>
            </a:r>
            <a:endParaRPr lang="en-US" altLang="zh-CN" dirty="0"/>
          </a:p>
          <a:p>
            <a:r>
              <a:rPr lang="zh-CN" altLang="en-US" dirty="0"/>
              <a:t>大二：卷绩点；竞赛（国赛</a:t>
            </a:r>
            <a:r>
              <a:rPr lang="en-US" altLang="zh-CN" dirty="0"/>
              <a:t>/</a:t>
            </a:r>
            <a:r>
              <a:rPr lang="zh-CN" altLang="en-US" dirty="0"/>
              <a:t>美赛</a:t>
            </a:r>
            <a:r>
              <a:rPr lang="en-US" altLang="zh-CN" dirty="0"/>
              <a:t>/</a:t>
            </a:r>
            <a:r>
              <a:rPr lang="en-US" altLang="zh-CN" dirty="0" err="1"/>
              <a:t>kaggle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大三上：保持绩点；找计科</a:t>
            </a:r>
            <a:r>
              <a:rPr lang="en-US" altLang="zh-CN" dirty="0"/>
              <a:t>/</a:t>
            </a:r>
            <a:r>
              <a:rPr lang="zh-CN" altLang="en-US" dirty="0"/>
              <a:t>咱们院老师做科研，</a:t>
            </a:r>
            <a:r>
              <a:rPr lang="zh-CN" altLang="en-US" dirty="0">
                <a:solidFill>
                  <a:srgbClr val="FF0000"/>
                </a:solidFill>
              </a:rPr>
              <a:t>必须要在大三下开始前把论文投稿出去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大三寒假：考英语（只要是前</a:t>
            </a:r>
            <a:r>
              <a:rPr lang="en-US" altLang="zh-CN" dirty="0"/>
              <a:t>25%</a:t>
            </a:r>
            <a:r>
              <a:rPr lang="zh-CN" altLang="en-US" dirty="0"/>
              <a:t>都应该考一下）</a:t>
            </a:r>
            <a:endParaRPr lang="en-US" altLang="zh-CN" dirty="0"/>
          </a:p>
          <a:p>
            <a:r>
              <a:rPr lang="zh-CN" altLang="en-US" dirty="0"/>
              <a:t>大三下：准备夏令营</a:t>
            </a:r>
            <a:r>
              <a:rPr lang="en-US" altLang="zh-CN" dirty="0"/>
              <a:t>/</a:t>
            </a:r>
            <a:r>
              <a:rPr lang="zh-CN" altLang="en-US" dirty="0"/>
              <a:t>预推免；准备考研数学</a:t>
            </a:r>
            <a:r>
              <a:rPr lang="en-US" altLang="zh-CN" dirty="0"/>
              <a:t>/</a:t>
            </a:r>
            <a:r>
              <a:rPr lang="zh-CN" altLang="en-US" dirty="0"/>
              <a:t>专业课；准备申请材料（可以找机构）</a:t>
            </a:r>
            <a:endParaRPr lang="en-US" altLang="zh-CN" dirty="0"/>
          </a:p>
          <a:p>
            <a:r>
              <a:rPr lang="zh-CN" altLang="en-US" dirty="0"/>
              <a:t>实习（不是就业和海外非必要）：见缝插针，可以假期，可以学期</a:t>
            </a:r>
          </a:p>
        </p:txBody>
      </p:sp>
    </p:spTree>
    <p:extLst>
      <p:ext uri="{BB962C8B-B14F-4D97-AF65-F5344CB8AC3E}">
        <p14:creationId xmlns:p14="http://schemas.microsoft.com/office/powerpoint/2010/main" val="23465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5571F-72AC-477A-9E5D-3584C571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你会遇到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E80A13-2807-461F-970B-16AB70B35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绩点拉了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竞赛没成绩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科研导师画大饼，没有成果</a:t>
            </a:r>
          </a:p>
        </p:txBody>
      </p:sp>
    </p:spTree>
    <p:extLst>
      <p:ext uri="{BB962C8B-B14F-4D97-AF65-F5344CB8AC3E}">
        <p14:creationId xmlns:p14="http://schemas.microsoft.com/office/powerpoint/2010/main" val="15155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E2846-FABA-473E-B97F-14DE5B9A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84C27-EBE3-4925-9DE8-A910FB9F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联合培养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保研本院，找个带你发论文的导师好好做，博士再去海外读个</a:t>
            </a:r>
            <a:r>
              <a:rPr lang="en-US" altLang="zh-CN" dirty="0"/>
              <a:t>PhD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考研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境外花钱读个授课型硕士，想办法跟着导师读</a:t>
            </a:r>
            <a:r>
              <a:rPr lang="en-US" altLang="zh-CN" dirty="0"/>
              <a:t>PhD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去</a:t>
            </a:r>
            <a:r>
              <a:rPr lang="en-US" altLang="zh-CN" dirty="0"/>
              <a:t>HK</a:t>
            </a:r>
            <a:r>
              <a:rPr lang="zh-CN" altLang="en-US" dirty="0"/>
              <a:t>做</a:t>
            </a:r>
            <a:r>
              <a:rPr lang="en-US" altLang="zh-CN" dirty="0"/>
              <a:t>RA</a:t>
            </a:r>
            <a:r>
              <a:rPr lang="zh-CN" altLang="en-US" dirty="0"/>
              <a:t>，想办法跟着导师读</a:t>
            </a:r>
            <a:r>
              <a:rPr lang="en-US" altLang="zh-CN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27428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397E4E-2061-428E-8B18-D0028B08E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答疑时间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FF5B60E-0B63-47E5-B002-FA9F9395D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49</TotalTime>
  <Words>542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经验分享</vt:lpstr>
      <vt:lpstr>个人简历</vt:lpstr>
      <vt:lpstr>明确自己的规划</vt:lpstr>
      <vt:lpstr>好的升学途径</vt:lpstr>
      <vt:lpstr>如何走通</vt:lpstr>
      <vt:lpstr>你会遇到</vt:lpstr>
      <vt:lpstr>退路</vt:lpstr>
      <vt:lpstr>答疑时间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经验分享</dc:title>
  <dc:creator>郭 子彦</dc:creator>
  <cp:lastModifiedBy>郭 子彦</cp:lastModifiedBy>
  <cp:revision>21</cp:revision>
  <dcterms:created xsi:type="dcterms:W3CDTF">2022-10-11T07:43:02Z</dcterms:created>
  <dcterms:modified xsi:type="dcterms:W3CDTF">2022-10-12T08:04:12Z</dcterms:modified>
</cp:coreProperties>
</file>