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75" r:id="rId9"/>
    <p:sldId id="259" r:id="rId10"/>
    <p:sldId id="265" r:id="rId11"/>
    <p:sldId id="260" r:id="rId12"/>
    <p:sldId id="266" r:id="rId13"/>
    <p:sldId id="261" r:id="rId14"/>
    <p:sldId id="268" r:id="rId15"/>
    <p:sldId id="269" r:id="rId16"/>
    <p:sldId id="27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8186" autoAdjust="0"/>
  </p:normalViewPr>
  <p:slideViewPr>
    <p:cSldViewPr snapToGrid="0" showGuides="1">
      <p:cViewPr varScale="1">
        <p:scale>
          <a:sx n="86" d="100"/>
          <a:sy n="86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6568" y="3103424"/>
            <a:ext cx="786849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幼圆" panose="02010509060101010101" pitchFamily="49" charset="-122"/>
                <a:ea typeface="幼圆" panose="02010509060101010101" pitchFamily="49" charset="-122"/>
              </a:rPr>
              <a:t>保研经验</a:t>
            </a:r>
            <a:r>
              <a:rPr lang="zh-CN" altLang="en-US" sz="6600" dirty="0">
                <a:latin typeface="幼圆" panose="02010509060101010101" pitchFamily="49" charset="-122"/>
                <a:ea typeface="幼圆" panose="02010509060101010101" pitchFamily="49" charset="-122"/>
              </a:rPr>
              <a:t>分享</a:t>
            </a:r>
            <a:endParaRPr lang="zh-CN" altLang="en-US" sz="6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61651" y="2935908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1015778" y="4368443"/>
            <a:ext cx="503996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Harbin Institute of Technology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Shenzhen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1" y="2069623"/>
            <a:ext cx="4395921" cy="976871"/>
          </a:xfrm>
          <a:prstGeom prst="rect">
            <a:avLst/>
          </a:prstGeom>
        </p:spPr>
      </p:pic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995910" y="4828698"/>
            <a:ext cx="503996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王亮   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18326071985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保研去向：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复旦大学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890" y="1580515"/>
            <a:ext cx="2650490" cy="34975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准备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面试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面试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6330" y="989330"/>
            <a:ext cx="74002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投递完入不入营是学校的</a:t>
            </a:r>
            <a:r>
              <a:rPr lang="zh-CN" altLang="en-US"/>
              <a:t>事情</a:t>
            </a:r>
            <a:endParaRPr lang="zh-CN" altLang="en-US"/>
          </a:p>
          <a:p>
            <a:r>
              <a:rPr lang="zh-CN" altLang="en-US"/>
              <a:t>准备笔试、面试才是自己的</a:t>
            </a:r>
            <a:r>
              <a:rPr lang="zh-CN" altLang="en-US"/>
              <a:t>事情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笔试：说实话没怎么准备，数学三件套刷数一</a:t>
            </a:r>
            <a:r>
              <a:rPr lang="zh-CN" altLang="en-US"/>
              <a:t>真题，王道数据结构，力扣刷刷，大概在</a:t>
            </a:r>
            <a:r>
              <a:rPr lang="en-US" altLang="zh-CN"/>
              <a:t>5-6</a:t>
            </a:r>
            <a:r>
              <a:rPr lang="zh-CN" altLang="en-US"/>
              <a:t>月</a:t>
            </a:r>
            <a:r>
              <a:rPr lang="zh-CN" altLang="en-US"/>
              <a:t>简单准备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面试</a:t>
            </a:r>
            <a:r>
              <a:rPr lang="zh-CN" altLang="en-US"/>
              <a:t>准备：</a:t>
            </a:r>
            <a:endParaRPr lang="zh-CN" altLang="en-US"/>
          </a:p>
          <a:p>
            <a:r>
              <a:rPr lang="zh-CN" altLang="en-US"/>
              <a:t>一、投递大厂暑假实习算法岗面试：</a:t>
            </a:r>
            <a:r>
              <a:rPr lang="en-US" altLang="zh-CN"/>
              <a:t>4</a:t>
            </a:r>
            <a:r>
              <a:rPr lang="zh-CN" altLang="en-US"/>
              <a:t>月左右高峰期，时间早于保研套磁时间，免费线上，代码测试，项目查漏定点爆破，修改简历，准备</a:t>
            </a:r>
            <a:r>
              <a:rPr lang="zh-CN" altLang="en-US"/>
              <a:t>套磁</a:t>
            </a:r>
            <a:endParaRPr lang="zh-CN" altLang="en-US"/>
          </a:p>
          <a:p>
            <a:r>
              <a:rPr lang="zh-CN" altLang="en-US"/>
              <a:t>二、套磁，从优先级较低的学校老师、开始面试早的开始，</a:t>
            </a:r>
            <a:r>
              <a:rPr lang="zh-CN" altLang="en-US"/>
              <a:t>锻炼</a:t>
            </a:r>
            <a:endParaRPr lang="zh-CN" altLang="en-US"/>
          </a:p>
          <a:p>
            <a:r>
              <a:rPr lang="zh-CN" altLang="en-US"/>
              <a:t>三、目标老师</a:t>
            </a:r>
            <a:r>
              <a:rPr lang="en-US" altLang="zh-CN"/>
              <a:t> </a:t>
            </a:r>
            <a:r>
              <a:rPr lang="zh-CN" altLang="en-US"/>
              <a:t>重点准备、冲刺，根据面试竞争反馈调整投递项目（</a:t>
            </a:r>
            <a:r>
              <a:rPr lang="en-US" altLang="zh-CN"/>
              <a:t>eg.</a:t>
            </a:r>
            <a:r>
              <a:rPr lang="zh-CN" altLang="en-US"/>
              <a:t>复旦一开始投的直博，老板统一面试较晚没回复，由于直博的强</a:t>
            </a:r>
            <a:r>
              <a:rPr lang="en-US" altLang="zh-CN"/>
              <a:t>prof</a:t>
            </a:r>
            <a:r>
              <a:rPr lang="zh-CN" altLang="en-US"/>
              <a:t>放弃报直博，转投学硕，面完老板说能来就要，但是说学硕基本都给本校，遂转投专硕，最终学硕我们学校无人入营，录取结果</a:t>
            </a:r>
            <a:r>
              <a:rPr lang="zh-CN" altLang="en-US"/>
              <a:t>几乎全本</a:t>
            </a:r>
            <a:r>
              <a:rPr lang="zh-CN" altLang="en-US"/>
              <a:t>校）</a:t>
            </a:r>
            <a:endParaRPr lang="zh-CN" altLang="en-US"/>
          </a:p>
          <a:p>
            <a:r>
              <a:rPr lang="zh-CN" altLang="en-US"/>
              <a:t>四、院校线下面试，英语口语我是考雅思买的菲律宾口语外教对练，很便宜，练练</a:t>
            </a:r>
            <a:r>
              <a:rPr lang="en-US" altLang="zh-CN"/>
              <a:t>freestyle</a:t>
            </a:r>
            <a:r>
              <a:rPr lang="zh-CN" altLang="en-US"/>
              <a:t>就行；专业面试我没遇到过主问专业课的，几乎都是问科研经历，以及很前沿的东西，因此科研经历是重中之重。专业课无非基础数学，算法，数据结构，复习笔试</a:t>
            </a:r>
            <a:r>
              <a:rPr lang="zh-CN" altLang="en-US"/>
              <a:t>都过了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慎重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直博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慎重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直博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1934" y="1597214"/>
            <a:ext cx="2899696" cy="3996344"/>
            <a:chOff x="442697" y="959350"/>
            <a:chExt cx="3700193" cy="4559183"/>
          </a:xfrm>
        </p:grpSpPr>
        <p:sp>
          <p:nvSpPr>
            <p:cNvPr id="9" name="圆角矩形 54"/>
            <p:cNvSpPr/>
            <p:nvPr/>
          </p:nvSpPr>
          <p:spPr>
            <a:xfrm>
              <a:off x="2276430" y="1282097"/>
              <a:ext cx="1201635" cy="42722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-1" fmla="*/ 0 w 2187215"/>
                <a:gd name="connsiteY0-2" fmla="*/ 332833 h 1053554"/>
                <a:gd name="connsiteX1-3" fmla="*/ 855348 w 2187215"/>
                <a:gd name="connsiteY1-4" fmla="*/ 0 h 1053554"/>
                <a:gd name="connsiteX2-5" fmla="*/ 2043067 w 2187215"/>
                <a:gd name="connsiteY2-6" fmla="*/ 188685 h 1053554"/>
                <a:gd name="connsiteX3-7" fmla="*/ 2187215 w 2187215"/>
                <a:gd name="connsiteY3-8" fmla="*/ 332833 h 1053554"/>
                <a:gd name="connsiteX4-9" fmla="*/ 2187215 w 2187215"/>
                <a:gd name="connsiteY4-10" fmla="*/ 909406 h 1053554"/>
                <a:gd name="connsiteX5-11" fmla="*/ 2043067 w 2187215"/>
                <a:gd name="connsiteY5-12" fmla="*/ 1053554 h 1053554"/>
                <a:gd name="connsiteX6-13" fmla="*/ 144148 w 2187215"/>
                <a:gd name="connsiteY6-14" fmla="*/ 1053554 h 1053554"/>
                <a:gd name="connsiteX7-15" fmla="*/ 0 w 2187215"/>
                <a:gd name="connsiteY7-16" fmla="*/ 909406 h 1053554"/>
                <a:gd name="connsiteX8-17" fmla="*/ 0 w 2187215"/>
                <a:gd name="connsiteY8-18" fmla="*/ 332833 h 1053554"/>
                <a:gd name="connsiteX0-19" fmla="*/ 0 w 2187215"/>
                <a:gd name="connsiteY0-20" fmla="*/ 332833 h 1053554"/>
                <a:gd name="connsiteX1-21" fmla="*/ 855348 w 2187215"/>
                <a:gd name="connsiteY1-22" fmla="*/ 0 h 1053554"/>
                <a:gd name="connsiteX2-23" fmla="*/ 2043067 w 2187215"/>
                <a:gd name="connsiteY2-24" fmla="*/ 188685 h 1053554"/>
                <a:gd name="connsiteX3-25" fmla="*/ 2187215 w 2187215"/>
                <a:gd name="connsiteY3-26" fmla="*/ 332833 h 1053554"/>
                <a:gd name="connsiteX4-27" fmla="*/ 2187215 w 2187215"/>
                <a:gd name="connsiteY4-28" fmla="*/ 909406 h 1053554"/>
                <a:gd name="connsiteX5-29" fmla="*/ 2043067 w 2187215"/>
                <a:gd name="connsiteY5-30" fmla="*/ 1053554 h 1053554"/>
                <a:gd name="connsiteX6-31" fmla="*/ 144148 w 2187215"/>
                <a:gd name="connsiteY6-32" fmla="*/ 1053554 h 1053554"/>
                <a:gd name="connsiteX7-33" fmla="*/ 203200 w 2187215"/>
                <a:gd name="connsiteY7-34" fmla="*/ 503006 h 1053554"/>
                <a:gd name="connsiteX8-35" fmla="*/ 0 w 2187215"/>
                <a:gd name="connsiteY8-36" fmla="*/ 332833 h 1053554"/>
                <a:gd name="connsiteX0-37" fmla="*/ 0 w 2187215"/>
                <a:gd name="connsiteY0-38" fmla="*/ 332833 h 1053554"/>
                <a:gd name="connsiteX1-39" fmla="*/ 855348 w 2187215"/>
                <a:gd name="connsiteY1-40" fmla="*/ 0 h 1053554"/>
                <a:gd name="connsiteX2-41" fmla="*/ 2043067 w 2187215"/>
                <a:gd name="connsiteY2-42" fmla="*/ 188685 h 1053554"/>
                <a:gd name="connsiteX3-43" fmla="*/ 2187215 w 2187215"/>
                <a:gd name="connsiteY3-44" fmla="*/ 332833 h 1053554"/>
                <a:gd name="connsiteX4-45" fmla="*/ 2187215 w 2187215"/>
                <a:gd name="connsiteY4-46" fmla="*/ 909406 h 1053554"/>
                <a:gd name="connsiteX5-47" fmla="*/ 2043067 w 2187215"/>
                <a:gd name="connsiteY5-48" fmla="*/ 1053554 h 1053554"/>
                <a:gd name="connsiteX6-49" fmla="*/ 144148 w 2187215"/>
                <a:gd name="connsiteY6-50" fmla="*/ 1053554 h 1053554"/>
                <a:gd name="connsiteX7-51" fmla="*/ 203200 w 2187215"/>
                <a:gd name="connsiteY7-52" fmla="*/ 503006 h 1053554"/>
                <a:gd name="connsiteX8-53" fmla="*/ 0 w 2187215"/>
                <a:gd name="connsiteY8-54" fmla="*/ 332833 h 1053554"/>
                <a:gd name="connsiteX0-55" fmla="*/ 896507 w 2067722"/>
                <a:gd name="connsiteY0-56" fmla="*/ 492491 h 1053554"/>
                <a:gd name="connsiteX1-57" fmla="*/ 735855 w 2067722"/>
                <a:gd name="connsiteY1-58" fmla="*/ 0 h 1053554"/>
                <a:gd name="connsiteX2-59" fmla="*/ 1923574 w 2067722"/>
                <a:gd name="connsiteY2-60" fmla="*/ 188685 h 1053554"/>
                <a:gd name="connsiteX3-61" fmla="*/ 2067722 w 2067722"/>
                <a:gd name="connsiteY3-62" fmla="*/ 332833 h 1053554"/>
                <a:gd name="connsiteX4-63" fmla="*/ 2067722 w 2067722"/>
                <a:gd name="connsiteY4-64" fmla="*/ 909406 h 1053554"/>
                <a:gd name="connsiteX5-65" fmla="*/ 1923574 w 2067722"/>
                <a:gd name="connsiteY5-66" fmla="*/ 1053554 h 1053554"/>
                <a:gd name="connsiteX6-67" fmla="*/ 24655 w 2067722"/>
                <a:gd name="connsiteY6-68" fmla="*/ 1053554 h 1053554"/>
                <a:gd name="connsiteX7-69" fmla="*/ 83707 w 2067722"/>
                <a:gd name="connsiteY7-70" fmla="*/ 503006 h 1053554"/>
                <a:gd name="connsiteX8-71" fmla="*/ 896507 w 2067722"/>
                <a:gd name="connsiteY8-72" fmla="*/ 492491 h 1053554"/>
                <a:gd name="connsiteX0-73" fmla="*/ 891984 w 2063199"/>
                <a:gd name="connsiteY0-74" fmla="*/ 492491 h 1053554"/>
                <a:gd name="connsiteX1-75" fmla="*/ 731332 w 2063199"/>
                <a:gd name="connsiteY1-76" fmla="*/ 0 h 1053554"/>
                <a:gd name="connsiteX2-77" fmla="*/ 1919051 w 2063199"/>
                <a:gd name="connsiteY2-78" fmla="*/ 188685 h 1053554"/>
                <a:gd name="connsiteX3-79" fmla="*/ 2063199 w 2063199"/>
                <a:gd name="connsiteY3-80" fmla="*/ 332833 h 1053554"/>
                <a:gd name="connsiteX4-81" fmla="*/ 2063199 w 2063199"/>
                <a:gd name="connsiteY4-82" fmla="*/ 909406 h 1053554"/>
                <a:gd name="connsiteX5-83" fmla="*/ 1919051 w 2063199"/>
                <a:gd name="connsiteY5-84" fmla="*/ 1053554 h 1053554"/>
                <a:gd name="connsiteX6-85" fmla="*/ 20132 w 2063199"/>
                <a:gd name="connsiteY6-86" fmla="*/ 1053554 h 1053554"/>
                <a:gd name="connsiteX7-87" fmla="*/ 122727 w 2063199"/>
                <a:gd name="connsiteY7-88" fmla="*/ 764263 h 1053554"/>
                <a:gd name="connsiteX8-89" fmla="*/ 891984 w 2063199"/>
                <a:gd name="connsiteY8-90" fmla="*/ 492491 h 1053554"/>
                <a:gd name="connsiteX0-91" fmla="*/ 904102 w 2075317"/>
                <a:gd name="connsiteY0-92" fmla="*/ 492491 h 1053554"/>
                <a:gd name="connsiteX1-93" fmla="*/ 743450 w 2075317"/>
                <a:gd name="connsiteY1-94" fmla="*/ 0 h 1053554"/>
                <a:gd name="connsiteX2-95" fmla="*/ 1931169 w 2075317"/>
                <a:gd name="connsiteY2-96" fmla="*/ 188685 h 1053554"/>
                <a:gd name="connsiteX3-97" fmla="*/ 2075317 w 2075317"/>
                <a:gd name="connsiteY3-98" fmla="*/ 332833 h 1053554"/>
                <a:gd name="connsiteX4-99" fmla="*/ 2075317 w 2075317"/>
                <a:gd name="connsiteY4-100" fmla="*/ 909406 h 1053554"/>
                <a:gd name="connsiteX5-101" fmla="*/ 1931169 w 2075317"/>
                <a:gd name="connsiteY5-102" fmla="*/ 1053554 h 1053554"/>
                <a:gd name="connsiteX6-103" fmla="*/ 32250 w 2075317"/>
                <a:gd name="connsiteY6-104" fmla="*/ 1053554 h 1053554"/>
                <a:gd name="connsiteX7-105" fmla="*/ 134845 w 2075317"/>
                <a:gd name="connsiteY7-106" fmla="*/ 764263 h 1053554"/>
                <a:gd name="connsiteX8-107" fmla="*/ 904102 w 2075317"/>
                <a:gd name="connsiteY8-108" fmla="*/ 492491 h 1053554"/>
                <a:gd name="connsiteX0-109" fmla="*/ 897224 w 2068439"/>
                <a:gd name="connsiteY0-110" fmla="*/ 492491 h 1053554"/>
                <a:gd name="connsiteX1-111" fmla="*/ 736572 w 2068439"/>
                <a:gd name="connsiteY1-112" fmla="*/ 0 h 1053554"/>
                <a:gd name="connsiteX2-113" fmla="*/ 1924291 w 2068439"/>
                <a:gd name="connsiteY2-114" fmla="*/ 188685 h 1053554"/>
                <a:gd name="connsiteX3-115" fmla="*/ 2068439 w 2068439"/>
                <a:gd name="connsiteY3-116" fmla="*/ 332833 h 1053554"/>
                <a:gd name="connsiteX4-117" fmla="*/ 2068439 w 2068439"/>
                <a:gd name="connsiteY4-118" fmla="*/ 909406 h 1053554"/>
                <a:gd name="connsiteX5-119" fmla="*/ 1924291 w 2068439"/>
                <a:gd name="connsiteY5-120" fmla="*/ 1053554 h 1053554"/>
                <a:gd name="connsiteX6-121" fmla="*/ 25372 w 2068439"/>
                <a:gd name="connsiteY6-122" fmla="*/ 1053554 h 1053554"/>
                <a:gd name="connsiteX7-123" fmla="*/ 171510 w 2068439"/>
                <a:gd name="connsiteY7-124" fmla="*/ 706206 h 1053554"/>
                <a:gd name="connsiteX8-125" fmla="*/ 897224 w 2068439"/>
                <a:gd name="connsiteY8-126" fmla="*/ 492491 h 1053554"/>
                <a:gd name="connsiteX0-127" fmla="*/ 505338 w 2068439"/>
                <a:gd name="connsiteY0-128" fmla="*/ 652148 h 1053554"/>
                <a:gd name="connsiteX1-129" fmla="*/ 736572 w 2068439"/>
                <a:gd name="connsiteY1-130" fmla="*/ 0 h 1053554"/>
                <a:gd name="connsiteX2-131" fmla="*/ 1924291 w 2068439"/>
                <a:gd name="connsiteY2-132" fmla="*/ 188685 h 1053554"/>
                <a:gd name="connsiteX3-133" fmla="*/ 2068439 w 2068439"/>
                <a:gd name="connsiteY3-134" fmla="*/ 332833 h 1053554"/>
                <a:gd name="connsiteX4-135" fmla="*/ 2068439 w 2068439"/>
                <a:gd name="connsiteY4-136" fmla="*/ 909406 h 1053554"/>
                <a:gd name="connsiteX5-137" fmla="*/ 1924291 w 2068439"/>
                <a:gd name="connsiteY5-138" fmla="*/ 1053554 h 1053554"/>
                <a:gd name="connsiteX6-139" fmla="*/ 25372 w 2068439"/>
                <a:gd name="connsiteY6-140" fmla="*/ 1053554 h 1053554"/>
                <a:gd name="connsiteX7-141" fmla="*/ 171510 w 2068439"/>
                <a:gd name="connsiteY7-142" fmla="*/ 706206 h 1053554"/>
                <a:gd name="connsiteX8-143" fmla="*/ 505338 w 2068439"/>
                <a:gd name="connsiteY8-144" fmla="*/ 652148 h 1053554"/>
                <a:gd name="connsiteX0-145" fmla="*/ 505338 w 2068439"/>
                <a:gd name="connsiteY0-146" fmla="*/ 463463 h 864869"/>
                <a:gd name="connsiteX1-147" fmla="*/ 809144 w 2068439"/>
                <a:gd name="connsiteY1-148" fmla="*/ 43544 h 864869"/>
                <a:gd name="connsiteX2-149" fmla="*/ 1924291 w 2068439"/>
                <a:gd name="connsiteY2-150" fmla="*/ 0 h 864869"/>
                <a:gd name="connsiteX3-151" fmla="*/ 2068439 w 2068439"/>
                <a:gd name="connsiteY3-152" fmla="*/ 144148 h 864869"/>
                <a:gd name="connsiteX4-153" fmla="*/ 2068439 w 2068439"/>
                <a:gd name="connsiteY4-154" fmla="*/ 720721 h 864869"/>
                <a:gd name="connsiteX5-155" fmla="*/ 1924291 w 2068439"/>
                <a:gd name="connsiteY5-156" fmla="*/ 864869 h 864869"/>
                <a:gd name="connsiteX6-157" fmla="*/ 25372 w 2068439"/>
                <a:gd name="connsiteY6-158" fmla="*/ 864869 h 864869"/>
                <a:gd name="connsiteX7-159" fmla="*/ 171510 w 2068439"/>
                <a:gd name="connsiteY7-160" fmla="*/ 517521 h 864869"/>
                <a:gd name="connsiteX8-161" fmla="*/ 505338 w 2068439"/>
                <a:gd name="connsiteY8-162" fmla="*/ 463463 h 864869"/>
                <a:gd name="connsiteX0-163" fmla="*/ 516443 w 2079544"/>
                <a:gd name="connsiteY0-164" fmla="*/ 463463 h 864869"/>
                <a:gd name="connsiteX1-165" fmla="*/ 820249 w 2079544"/>
                <a:gd name="connsiteY1-166" fmla="*/ 43544 h 864869"/>
                <a:gd name="connsiteX2-167" fmla="*/ 1935396 w 2079544"/>
                <a:gd name="connsiteY2-168" fmla="*/ 0 h 864869"/>
                <a:gd name="connsiteX3-169" fmla="*/ 2079544 w 2079544"/>
                <a:gd name="connsiteY3-170" fmla="*/ 144148 h 864869"/>
                <a:gd name="connsiteX4-171" fmla="*/ 2079544 w 2079544"/>
                <a:gd name="connsiteY4-172" fmla="*/ 720721 h 864869"/>
                <a:gd name="connsiteX5-173" fmla="*/ 1935396 w 2079544"/>
                <a:gd name="connsiteY5-174" fmla="*/ 864869 h 864869"/>
                <a:gd name="connsiteX6-175" fmla="*/ 36477 w 2079544"/>
                <a:gd name="connsiteY6-176" fmla="*/ 864869 h 864869"/>
                <a:gd name="connsiteX7-177" fmla="*/ 182615 w 2079544"/>
                <a:gd name="connsiteY7-178" fmla="*/ 517521 h 864869"/>
                <a:gd name="connsiteX8-179" fmla="*/ 516443 w 2079544"/>
                <a:gd name="connsiteY8-180" fmla="*/ 463463 h 864869"/>
                <a:gd name="connsiteX0-181" fmla="*/ 564441 w 2127542"/>
                <a:gd name="connsiteY0-182" fmla="*/ 463463 h 864869"/>
                <a:gd name="connsiteX1-183" fmla="*/ 868247 w 2127542"/>
                <a:gd name="connsiteY1-184" fmla="*/ 43544 h 864869"/>
                <a:gd name="connsiteX2-185" fmla="*/ 1983394 w 2127542"/>
                <a:gd name="connsiteY2-186" fmla="*/ 0 h 864869"/>
                <a:gd name="connsiteX3-187" fmla="*/ 2127542 w 2127542"/>
                <a:gd name="connsiteY3-188" fmla="*/ 144148 h 864869"/>
                <a:gd name="connsiteX4-189" fmla="*/ 2127542 w 2127542"/>
                <a:gd name="connsiteY4-190" fmla="*/ 720721 h 864869"/>
                <a:gd name="connsiteX5-191" fmla="*/ 1983394 w 2127542"/>
                <a:gd name="connsiteY5-192" fmla="*/ 864869 h 864869"/>
                <a:gd name="connsiteX6-193" fmla="*/ 26418 w 2127542"/>
                <a:gd name="connsiteY6-194" fmla="*/ 864869 h 864869"/>
                <a:gd name="connsiteX7-195" fmla="*/ 230613 w 2127542"/>
                <a:gd name="connsiteY7-196" fmla="*/ 517521 h 864869"/>
                <a:gd name="connsiteX8-197" fmla="*/ 564441 w 2127542"/>
                <a:gd name="connsiteY8-198" fmla="*/ 463463 h 864869"/>
                <a:gd name="connsiteX0-199" fmla="*/ 568802 w 2131903"/>
                <a:gd name="connsiteY0-200" fmla="*/ 463463 h 864869"/>
                <a:gd name="connsiteX1-201" fmla="*/ 872608 w 2131903"/>
                <a:gd name="connsiteY1-202" fmla="*/ 43544 h 864869"/>
                <a:gd name="connsiteX2-203" fmla="*/ 1987755 w 2131903"/>
                <a:gd name="connsiteY2-204" fmla="*/ 0 h 864869"/>
                <a:gd name="connsiteX3-205" fmla="*/ 2131903 w 2131903"/>
                <a:gd name="connsiteY3-206" fmla="*/ 144148 h 864869"/>
                <a:gd name="connsiteX4-207" fmla="*/ 2131903 w 2131903"/>
                <a:gd name="connsiteY4-208" fmla="*/ 720721 h 864869"/>
                <a:gd name="connsiteX5-209" fmla="*/ 1987755 w 2131903"/>
                <a:gd name="connsiteY5-210" fmla="*/ 864869 h 864869"/>
                <a:gd name="connsiteX6-211" fmla="*/ 30779 w 2131903"/>
                <a:gd name="connsiteY6-212" fmla="*/ 864869 h 864869"/>
                <a:gd name="connsiteX7-213" fmla="*/ 205945 w 2131903"/>
                <a:gd name="connsiteY7-214" fmla="*/ 575578 h 864869"/>
                <a:gd name="connsiteX8-215" fmla="*/ 568802 w 2131903"/>
                <a:gd name="connsiteY8-216" fmla="*/ 463463 h 864869"/>
                <a:gd name="connsiteX0-217" fmla="*/ 917145 w 2131903"/>
                <a:gd name="connsiteY0-218" fmla="*/ 753749 h 864869"/>
                <a:gd name="connsiteX1-219" fmla="*/ 872608 w 2131903"/>
                <a:gd name="connsiteY1-220" fmla="*/ 43544 h 864869"/>
                <a:gd name="connsiteX2-221" fmla="*/ 1987755 w 2131903"/>
                <a:gd name="connsiteY2-222" fmla="*/ 0 h 864869"/>
                <a:gd name="connsiteX3-223" fmla="*/ 2131903 w 2131903"/>
                <a:gd name="connsiteY3-224" fmla="*/ 144148 h 864869"/>
                <a:gd name="connsiteX4-225" fmla="*/ 2131903 w 2131903"/>
                <a:gd name="connsiteY4-226" fmla="*/ 720721 h 864869"/>
                <a:gd name="connsiteX5-227" fmla="*/ 1987755 w 2131903"/>
                <a:gd name="connsiteY5-228" fmla="*/ 864869 h 864869"/>
                <a:gd name="connsiteX6-229" fmla="*/ 30779 w 2131903"/>
                <a:gd name="connsiteY6-230" fmla="*/ 864869 h 864869"/>
                <a:gd name="connsiteX7-231" fmla="*/ 205945 w 2131903"/>
                <a:gd name="connsiteY7-232" fmla="*/ 575578 h 864869"/>
                <a:gd name="connsiteX8-233" fmla="*/ 917145 w 2131903"/>
                <a:gd name="connsiteY8-234" fmla="*/ 753749 h 864869"/>
                <a:gd name="connsiteX0-235" fmla="*/ 931659 w 2131903"/>
                <a:gd name="connsiteY0-236" fmla="*/ 448949 h 864869"/>
                <a:gd name="connsiteX1-237" fmla="*/ 872608 w 2131903"/>
                <a:gd name="connsiteY1-238" fmla="*/ 43544 h 864869"/>
                <a:gd name="connsiteX2-239" fmla="*/ 1987755 w 2131903"/>
                <a:gd name="connsiteY2-240" fmla="*/ 0 h 864869"/>
                <a:gd name="connsiteX3-241" fmla="*/ 2131903 w 2131903"/>
                <a:gd name="connsiteY3-242" fmla="*/ 144148 h 864869"/>
                <a:gd name="connsiteX4-243" fmla="*/ 2131903 w 2131903"/>
                <a:gd name="connsiteY4-244" fmla="*/ 720721 h 864869"/>
                <a:gd name="connsiteX5-245" fmla="*/ 1987755 w 2131903"/>
                <a:gd name="connsiteY5-246" fmla="*/ 864869 h 864869"/>
                <a:gd name="connsiteX6-247" fmla="*/ 30779 w 2131903"/>
                <a:gd name="connsiteY6-248" fmla="*/ 864869 h 864869"/>
                <a:gd name="connsiteX7-249" fmla="*/ 205945 w 2131903"/>
                <a:gd name="connsiteY7-250" fmla="*/ 575578 h 864869"/>
                <a:gd name="connsiteX8-251" fmla="*/ 931659 w 2131903"/>
                <a:gd name="connsiteY8-252" fmla="*/ 448949 h 864869"/>
                <a:gd name="connsiteX0-253" fmla="*/ 815544 w 2131903"/>
                <a:gd name="connsiteY0-254" fmla="*/ 608606 h 864869"/>
                <a:gd name="connsiteX1-255" fmla="*/ 872608 w 2131903"/>
                <a:gd name="connsiteY1-256" fmla="*/ 43544 h 864869"/>
                <a:gd name="connsiteX2-257" fmla="*/ 1987755 w 2131903"/>
                <a:gd name="connsiteY2-258" fmla="*/ 0 h 864869"/>
                <a:gd name="connsiteX3-259" fmla="*/ 2131903 w 2131903"/>
                <a:gd name="connsiteY3-260" fmla="*/ 144148 h 864869"/>
                <a:gd name="connsiteX4-261" fmla="*/ 2131903 w 2131903"/>
                <a:gd name="connsiteY4-262" fmla="*/ 720721 h 864869"/>
                <a:gd name="connsiteX5-263" fmla="*/ 1987755 w 2131903"/>
                <a:gd name="connsiteY5-264" fmla="*/ 864869 h 864869"/>
                <a:gd name="connsiteX6-265" fmla="*/ 30779 w 2131903"/>
                <a:gd name="connsiteY6-266" fmla="*/ 864869 h 864869"/>
                <a:gd name="connsiteX7-267" fmla="*/ 205945 w 2131903"/>
                <a:gd name="connsiteY7-268" fmla="*/ 575578 h 864869"/>
                <a:gd name="connsiteX8-269" fmla="*/ 815544 w 2131903"/>
                <a:gd name="connsiteY8-270" fmla="*/ 608606 h 864869"/>
                <a:gd name="connsiteX0-271" fmla="*/ 850614 w 2166973"/>
                <a:gd name="connsiteY0-272" fmla="*/ 608606 h 864869"/>
                <a:gd name="connsiteX1-273" fmla="*/ 907678 w 2166973"/>
                <a:gd name="connsiteY1-274" fmla="*/ 43544 h 864869"/>
                <a:gd name="connsiteX2-275" fmla="*/ 2022825 w 2166973"/>
                <a:gd name="connsiteY2-276" fmla="*/ 0 h 864869"/>
                <a:gd name="connsiteX3-277" fmla="*/ 2166973 w 2166973"/>
                <a:gd name="connsiteY3-278" fmla="*/ 144148 h 864869"/>
                <a:gd name="connsiteX4-279" fmla="*/ 2166973 w 2166973"/>
                <a:gd name="connsiteY4-280" fmla="*/ 720721 h 864869"/>
                <a:gd name="connsiteX5-281" fmla="*/ 2022825 w 2166973"/>
                <a:gd name="connsiteY5-282" fmla="*/ 864869 h 864869"/>
                <a:gd name="connsiteX6-283" fmla="*/ 65849 w 2166973"/>
                <a:gd name="connsiteY6-284" fmla="*/ 864869 h 864869"/>
                <a:gd name="connsiteX7-285" fmla="*/ 124901 w 2166973"/>
                <a:gd name="connsiteY7-286" fmla="*/ 575578 h 864869"/>
                <a:gd name="connsiteX8-287" fmla="*/ 850614 w 2166973"/>
                <a:gd name="connsiteY8-288" fmla="*/ 608606 h 864869"/>
                <a:gd name="connsiteX0-289" fmla="*/ 943849 w 2260208"/>
                <a:gd name="connsiteY0-290" fmla="*/ 608606 h 864869"/>
                <a:gd name="connsiteX1-291" fmla="*/ 1000913 w 2260208"/>
                <a:gd name="connsiteY1-292" fmla="*/ 43544 h 864869"/>
                <a:gd name="connsiteX2-293" fmla="*/ 2116060 w 2260208"/>
                <a:gd name="connsiteY2-294" fmla="*/ 0 h 864869"/>
                <a:gd name="connsiteX3-295" fmla="*/ 2260208 w 2260208"/>
                <a:gd name="connsiteY3-296" fmla="*/ 144148 h 864869"/>
                <a:gd name="connsiteX4-297" fmla="*/ 2260208 w 2260208"/>
                <a:gd name="connsiteY4-298" fmla="*/ 720721 h 864869"/>
                <a:gd name="connsiteX5-299" fmla="*/ 2116060 w 2260208"/>
                <a:gd name="connsiteY5-300" fmla="*/ 864869 h 864869"/>
                <a:gd name="connsiteX6-301" fmla="*/ 28456 w 2260208"/>
                <a:gd name="connsiteY6-302" fmla="*/ 864869 h 864869"/>
                <a:gd name="connsiteX7-303" fmla="*/ 218136 w 2260208"/>
                <a:gd name="connsiteY7-304" fmla="*/ 575578 h 864869"/>
                <a:gd name="connsiteX8-305" fmla="*/ 943849 w 2260208"/>
                <a:gd name="connsiteY8-306" fmla="*/ 608606 h 864869"/>
                <a:gd name="connsiteX0-307" fmla="*/ 914821 w 2260208"/>
                <a:gd name="connsiteY0-308" fmla="*/ 507006 h 864869"/>
                <a:gd name="connsiteX1-309" fmla="*/ 1000913 w 2260208"/>
                <a:gd name="connsiteY1-310" fmla="*/ 43544 h 864869"/>
                <a:gd name="connsiteX2-311" fmla="*/ 2116060 w 2260208"/>
                <a:gd name="connsiteY2-312" fmla="*/ 0 h 864869"/>
                <a:gd name="connsiteX3-313" fmla="*/ 2260208 w 2260208"/>
                <a:gd name="connsiteY3-314" fmla="*/ 144148 h 864869"/>
                <a:gd name="connsiteX4-315" fmla="*/ 2260208 w 2260208"/>
                <a:gd name="connsiteY4-316" fmla="*/ 720721 h 864869"/>
                <a:gd name="connsiteX5-317" fmla="*/ 2116060 w 2260208"/>
                <a:gd name="connsiteY5-318" fmla="*/ 864869 h 864869"/>
                <a:gd name="connsiteX6-319" fmla="*/ 28456 w 2260208"/>
                <a:gd name="connsiteY6-320" fmla="*/ 864869 h 864869"/>
                <a:gd name="connsiteX7-321" fmla="*/ 218136 w 2260208"/>
                <a:gd name="connsiteY7-322" fmla="*/ 575578 h 864869"/>
                <a:gd name="connsiteX8-323" fmla="*/ 914821 w 2260208"/>
                <a:gd name="connsiteY8-324" fmla="*/ 507006 h 864869"/>
                <a:gd name="connsiteX0-325" fmla="*/ 218136 w 2260208"/>
                <a:gd name="connsiteY0-326" fmla="*/ 575578 h 864869"/>
                <a:gd name="connsiteX1-327" fmla="*/ 1000913 w 2260208"/>
                <a:gd name="connsiteY1-328" fmla="*/ 43544 h 864869"/>
                <a:gd name="connsiteX2-329" fmla="*/ 2116060 w 2260208"/>
                <a:gd name="connsiteY2-330" fmla="*/ 0 h 864869"/>
                <a:gd name="connsiteX3-331" fmla="*/ 2260208 w 2260208"/>
                <a:gd name="connsiteY3-332" fmla="*/ 144148 h 864869"/>
                <a:gd name="connsiteX4-333" fmla="*/ 2260208 w 2260208"/>
                <a:gd name="connsiteY4-334" fmla="*/ 720721 h 864869"/>
                <a:gd name="connsiteX5-335" fmla="*/ 2116060 w 2260208"/>
                <a:gd name="connsiteY5-336" fmla="*/ 864869 h 864869"/>
                <a:gd name="connsiteX6-337" fmla="*/ 28456 w 2260208"/>
                <a:gd name="connsiteY6-338" fmla="*/ 864869 h 864869"/>
                <a:gd name="connsiteX7-339" fmla="*/ 218136 w 2260208"/>
                <a:gd name="connsiteY7-340" fmla="*/ 575578 h 864869"/>
                <a:gd name="connsiteX0-341" fmla="*/ 218136 w 2260208"/>
                <a:gd name="connsiteY0-342" fmla="*/ 575578 h 864869"/>
                <a:gd name="connsiteX1-343" fmla="*/ 1000913 w 2260208"/>
                <a:gd name="connsiteY1-344" fmla="*/ 43544 h 864869"/>
                <a:gd name="connsiteX2-345" fmla="*/ 2116060 w 2260208"/>
                <a:gd name="connsiteY2-346" fmla="*/ 0 h 864869"/>
                <a:gd name="connsiteX3-347" fmla="*/ 2260208 w 2260208"/>
                <a:gd name="connsiteY3-348" fmla="*/ 144148 h 864869"/>
                <a:gd name="connsiteX4-349" fmla="*/ 2260208 w 2260208"/>
                <a:gd name="connsiteY4-350" fmla="*/ 720721 h 864869"/>
                <a:gd name="connsiteX5-351" fmla="*/ 2116060 w 2260208"/>
                <a:gd name="connsiteY5-352" fmla="*/ 864869 h 864869"/>
                <a:gd name="connsiteX6-353" fmla="*/ 28456 w 2260208"/>
                <a:gd name="connsiteY6-354" fmla="*/ 864869 h 864869"/>
                <a:gd name="connsiteX7-355" fmla="*/ 218136 w 2260208"/>
                <a:gd name="connsiteY7-356" fmla="*/ 575578 h 864869"/>
                <a:gd name="connsiteX0-357" fmla="*/ 218136 w 2260208"/>
                <a:gd name="connsiteY0-358" fmla="*/ 575578 h 864869"/>
                <a:gd name="connsiteX1-359" fmla="*/ 682593 w 2260208"/>
                <a:gd name="connsiteY1-360" fmla="*/ 608770 h 864869"/>
                <a:gd name="connsiteX2-361" fmla="*/ 1000913 w 2260208"/>
                <a:gd name="connsiteY2-362" fmla="*/ 43544 h 864869"/>
                <a:gd name="connsiteX3-363" fmla="*/ 2116060 w 2260208"/>
                <a:gd name="connsiteY3-364" fmla="*/ 0 h 864869"/>
                <a:gd name="connsiteX4-365" fmla="*/ 2260208 w 2260208"/>
                <a:gd name="connsiteY4-366" fmla="*/ 144148 h 864869"/>
                <a:gd name="connsiteX5-367" fmla="*/ 2260208 w 2260208"/>
                <a:gd name="connsiteY5-368" fmla="*/ 720721 h 864869"/>
                <a:gd name="connsiteX6-369" fmla="*/ 2116060 w 2260208"/>
                <a:gd name="connsiteY6-370" fmla="*/ 864869 h 864869"/>
                <a:gd name="connsiteX7-371" fmla="*/ 28456 w 2260208"/>
                <a:gd name="connsiteY7-372" fmla="*/ 864869 h 864869"/>
                <a:gd name="connsiteX8-373" fmla="*/ 218136 w 2260208"/>
                <a:gd name="connsiteY8-374" fmla="*/ 575578 h 864869"/>
                <a:gd name="connsiteX0-375" fmla="*/ 218136 w 2260208"/>
                <a:gd name="connsiteY0-376" fmla="*/ 575578 h 864869"/>
                <a:gd name="connsiteX1-377" fmla="*/ 682593 w 2260208"/>
                <a:gd name="connsiteY1-378" fmla="*/ 608770 h 864869"/>
                <a:gd name="connsiteX2-379" fmla="*/ 1000913 w 2260208"/>
                <a:gd name="connsiteY2-380" fmla="*/ 43544 h 864869"/>
                <a:gd name="connsiteX3-381" fmla="*/ 2116060 w 2260208"/>
                <a:gd name="connsiteY3-382" fmla="*/ 0 h 864869"/>
                <a:gd name="connsiteX4-383" fmla="*/ 2260208 w 2260208"/>
                <a:gd name="connsiteY4-384" fmla="*/ 144148 h 864869"/>
                <a:gd name="connsiteX5-385" fmla="*/ 2260208 w 2260208"/>
                <a:gd name="connsiteY5-386" fmla="*/ 720721 h 864869"/>
                <a:gd name="connsiteX6-387" fmla="*/ 2116060 w 2260208"/>
                <a:gd name="connsiteY6-388" fmla="*/ 864869 h 864869"/>
                <a:gd name="connsiteX7-389" fmla="*/ 28456 w 2260208"/>
                <a:gd name="connsiteY7-390" fmla="*/ 864869 h 864869"/>
                <a:gd name="connsiteX8-391" fmla="*/ 218136 w 2260208"/>
                <a:gd name="connsiteY8-392" fmla="*/ 575578 h 864869"/>
                <a:gd name="connsiteX0-393" fmla="*/ 218136 w 2260208"/>
                <a:gd name="connsiteY0-394" fmla="*/ 575578 h 864869"/>
                <a:gd name="connsiteX1-395" fmla="*/ 595507 w 2260208"/>
                <a:gd name="connsiteY1-396" fmla="*/ 637799 h 864869"/>
                <a:gd name="connsiteX2-397" fmla="*/ 1000913 w 2260208"/>
                <a:gd name="connsiteY2-398" fmla="*/ 43544 h 864869"/>
                <a:gd name="connsiteX3-399" fmla="*/ 2116060 w 2260208"/>
                <a:gd name="connsiteY3-400" fmla="*/ 0 h 864869"/>
                <a:gd name="connsiteX4-401" fmla="*/ 2260208 w 2260208"/>
                <a:gd name="connsiteY4-402" fmla="*/ 144148 h 864869"/>
                <a:gd name="connsiteX5-403" fmla="*/ 2260208 w 2260208"/>
                <a:gd name="connsiteY5-404" fmla="*/ 720721 h 864869"/>
                <a:gd name="connsiteX6-405" fmla="*/ 2116060 w 2260208"/>
                <a:gd name="connsiteY6-406" fmla="*/ 864869 h 864869"/>
                <a:gd name="connsiteX7-407" fmla="*/ 28456 w 2260208"/>
                <a:gd name="connsiteY7-408" fmla="*/ 864869 h 864869"/>
                <a:gd name="connsiteX8-409" fmla="*/ 218136 w 2260208"/>
                <a:gd name="connsiteY8-410" fmla="*/ 575578 h 864869"/>
                <a:gd name="connsiteX0-411" fmla="*/ 141726 w 2285398"/>
                <a:gd name="connsiteY0-412" fmla="*/ 575578 h 864869"/>
                <a:gd name="connsiteX1-413" fmla="*/ 620697 w 2285398"/>
                <a:gd name="connsiteY1-414" fmla="*/ 637799 h 864869"/>
                <a:gd name="connsiteX2-415" fmla="*/ 1026103 w 2285398"/>
                <a:gd name="connsiteY2-416" fmla="*/ 43544 h 864869"/>
                <a:gd name="connsiteX3-417" fmla="*/ 2141250 w 2285398"/>
                <a:gd name="connsiteY3-418" fmla="*/ 0 h 864869"/>
                <a:gd name="connsiteX4-419" fmla="*/ 2285398 w 2285398"/>
                <a:gd name="connsiteY4-420" fmla="*/ 144148 h 864869"/>
                <a:gd name="connsiteX5-421" fmla="*/ 2285398 w 2285398"/>
                <a:gd name="connsiteY5-422" fmla="*/ 720721 h 864869"/>
                <a:gd name="connsiteX6-423" fmla="*/ 2141250 w 2285398"/>
                <a:gd name="connsiteY6-424" fmla="*/ 864869 h 864869"/>
                <a:gd name="connsiteX7-425" fmla="*/ 53646 w 2285398"/>
                <a:gd name="connsiteY7-426" fmla="*/ 864869 h 864869"/>
                <a:gd name="connsiteX8-427" fmla="*/ 141726 w 2285398"/>
                <a:gd name="connsiteY8-428" fmla="*/ 575578 h 864869"/>
                <a:gd name="connsiteX0-429" fmla="*/ 141726 w 2285398"/>
                <a:gd name="connsiteY0-430" fmla="*/ 575578 h 864869"/>
                <a:gd name="connsiteX1-431" fmla="*/ 620697 w 2285398"/>
                <a:gd name="connsiteY1-432" fmla="*/ 637799 h 864869"/>
                <a:gd name="connsiteX2-433" fmla="*/ 1026103 w 2285398"/>
                <a:gd name="connsiteY2-434" fmla="*/ 43544 h 864869"/>
                <a:gd name="connsiteX3-435" fmla="*/ 2141250 w 2285398"/>
                <a:gd name="connsiteY3-436" fmla="*/ 0 h 864869"/>
                <a:gd name="connsiteX4-437" fmla="*/ 2285398 w 2285398"/>
                <a:gd name="connsiteY4-438" fmla="*/ 144148 h 864869"/>
                <a:gd name="connsiteX5-439" fmla="*/ 2285398 w 2285398"/>
                <a:gd name="connsiteY5-440" fmla="*/ 720721 h 864869"/>
                <a:gd name="connsiteX6-441" fmla="*/ 2141250 w 2285398"/>
                <a:gd name="connsiteY6-442" fmla="*/ 864869 h 864869"/>
                <a:gd name="connsiteX7-443" fmla="*/ 53646 w 2285398"/>
                <a:gd name="connsiteY7-444" fmla="*/ 864869 h 864869"/>
                <a:gd name="connsiteX8-445" fmla="*/ 141726 w 2285398"/>
                <a:gd name="connsiteY8-446" fmla="*/ 575578 h 864869"/>
                <a:gd name="connsiteX0-447" fmla="*/ 218136 w 2361808"/>
                <a:gd name="connsiteY0-448" fmla="*/ 575578 h 864869"/>
                <a:gd name="connsiteX1-449" fmla="*/ 697107 w 2361808"/>
                <a:gd name="connsiteY1-450" fmla="*/ 637799 h 864869"/>
                <a:gd name="connsiteX2-451" fmla="*/ 1102513 w 2361808"/>
                <a:gd name="connsiteY2-452" fmla="*/ 43544 h 864869"/>
                <a:gd name="connsiteX3-453" fmla="*/ 2217660 w 2361808"/>
                <a:gd name="connsiteY3-454" fmla="*/ 0 h 864869"/>
                <a:gd name="connsiteX4-455" fmla="*/ 2361808 w 2361808"/>
                <a:gd name="connsiteY4-456" fmla="*/ 144148 h 864869"/>
                <a:gd name="connsiteX5-457" fmla="*/ 2361808 w 2361808"/>
                <a:gd name="connsiteY5-458" fmla="*/ 720721 h 864869"/>
                <a:gd name="connsiteX6-459" fmla="*/ 2217660 w 2361808"/>
                <a:gd name="connsiteY6-460" fmla="*/ 864869 h 864869"/>
                <a:gd name="connsiteX7-461" fmla="*/ 28456 w 2361808"/>
                <a:gd name="connsiteY7-462" fmla="*/ 864869 h 864869"/>
                <a:gd name="connsiteX8-463" fmla="*/ 218136 w 2361808"/>
                <a:gd name="connsiteY8-464" fmla="*/ 575578 h 864869"/>
                <a:gd name="connsiteX0-465" fmla="*/ 218136 w 2361808"/>
                <a:gd name="connsiteY0-466" fmla="*/ 575578 h 864869"/>
                <a:gd name="connsiteX1-467" fmla="*/ 697107 w 2361808"/>
                <a:gd name="connsiteY1-468" fmla="*/ 637799 h 864869"/>
                <a:gd name="connsiteX2-469" fmla="*/ 1102513 w 2361808"/>
                <a:gd name="connsiteY2-470" fmla="*/ 43544 h 864869"/>
                <a:gd name="connsiteX3-471" fmla="*/ 2217660 w 2361808"/>
                <a:gd name="connsiteY3-472" fmla="*/ 0 h 864869"/>
                <a:gd name="connsiteX4-473" fmla="*/ 2361808 w 2361808"/>
                <a:gd name="connsiteY4-474" fmla="*/ 144148 h 864869"/>
                <a:gd name="connsiteX5-475" fmla="*/ 2361808 w 2361808"/>
                <a:gd name="connsiteY5-476" fmla="*/ 720721 h 864869"/>
                <a:gd name="connsiteX6-477" fmla="*/ 2217660 w 2361808"/>
                <a:gd name="connsiteY6-478" fmla="*/ 864869 h 864869"/>
                <a:gd name="connsiteX7-479" fmla="*/ 28456 w 2361808"/>
                <a:gd name="connsiteY7-480" fmla="*/ 864869 h 864869"/>
                <a:gd name="connsiteX8-481" fmla="*/ 218136 w 2361808"/>
                <a:gd name="connsiteY8-482" fmla="*/ 575578 h 864869"/>
                <a:gd name="connsiteX0-483" fmla="*/ 218136 w 2361808"/>
                <a:gd name="connsiteY0-484" fmla="*/ 575578 h 864869"/>
                <a:gd name="connsiteX1-485" fmla="*/ 697107 w 2361808"/>
                <a:gd name="connsiteY1-486" fmla="*/ 637799 h 864869"/>
                <a:gd name="connsiteX2-487" fmla="*/ 942856 w 2361808"/>
                <a:gd name="connsiteY2-488" fmla="*/ 101601 h 864869"/>
                <a:gd name="connsiteX3-489" fmla="*/ 2217660 w 2361808"/>
                <a:gd name="connsiteY3-490" fmla="*/ 0 h 864869"/>
                <a:gd name="connsiteX4-491" fmla="*/ 2361808 w 2361808"/>
                <a:gd name="connsiteY4-492" fmla="*/ 144148 h 864869"/>
                <a:gd name="connsiteX5-493" fmla="*/ 2361808 w 2361808"/>
                <a:gd name="connsiteY5-494" fmla="*/ 720721 h 864869"/>
                <a:gd name="connsiteX6-495" fmla="*/ 2217660 w 2361808"/>
                <a:gd name="connsiteY6-496" fmla="*/ 864869 h 864869"/>
                <a:gd name="connsiteX7-497" fmla="*/ 28456 w 2361808"/>
                <a:gd name="connsiteY7-498" fmla="*/ 864869 h 864869"/>
                <a:gd name="connsiteX8-499" fmla="*/ 218136 w 2361808"/>
                <a:gd name="connsiteY8-500" fmla="*/ 575578 h 864869"/>
                <a:gd name="connsiteX0-501" fmla="*/ 218136 w 2361808"/>
                <a:gd name="connsiteY0-502" fmla="*/ 575578 h 864869"/>
                <a:gd name="connsiteX1-503" fmla="*/ 595507 w 2361808"/>
                <a:gd name="connsiteY1-504" fmla="*/ 550713 h 864869"/>
                <a:gd name="connsiteX2-505" fmla="*/ 942856 w 2361808"/>
                <a:gd name="connsiteY2-506" fmla="*/ 101601 h 864869"/>
                <a:gd name="connsiteX3-507" fmla="*/ 2217660 w 2361808"/>
                <a:gd name="connsiteY3-508" fmla="*/ 0 h 864869"/>
                <a:gd name="connsiteX4-509" fmla="*/ 2361808 w 2361808"/>
                <a:gd name="connsiteY4-510" fmla="*/ 144148 h 864869"/>
                <a:gd name="connsiteX5-511" fmla="*/ 2361808 w 2361808"/>
                <a:gd name="connsiteY5-512" fmla="*/ 720721 h 864869"/>
                <a:gd name="connsiteX6-513" fmla="*/ 2217660 w 2361808"/>
                <a:gd name="connsiteY6-514" fmla="*/ 864869 h 864869"/>
                <a:gd name="connsiteX7-515" fmla="*/ 28456 w 2361808"/>
                <a:gd name="connsiteY7-516" fmla="*/ 864869 h 864869"/>
                <a:gd name="connsiteX8-517" fmla="*/ 218136 w 2361808"/>
                <a:gd name="connsiteY8-518" fmla="*/ 575578 h 864869"/>
                <a:gd name="connsiteX0-519" fmla="*/ 218136 w 2361808"/>
                <a:gd name="connsiteY0-520" fmla="*/ 575578 h 864869"/>
                <a:gd name="connsiteX1-521" fmla="*/ 595507 w 2361808"/>
                <a:gd name="connsiteY1-522" fmla="*/ 550713 h 864869"/>
                <a:gd name="connsiteX2-523" fmla="*/ 870285 w 2361808"/>
                <a:gd name="connsiteY2-524" fmla="*/ 72573 h 864869"/>
                <a:gd name="connsiteX3-525" fmla="*/ 2217660 w 2361808"/>
                <a:gd name="connsiteY3-526" fmla="*/ 0 h 864869"/>
                <a:gd name="connsiteX4-527" fmla="*/ 2361808 w 2361808"/>
                <a:gd name="connsiteY4-528" fmla="*/ 144148 h 864869"/>
                <a:gd name="connsiteX5-529" fmla="*/ 2361808 w 2361808"/>
                <a:gd name="connsiteY5-530" fmla="*/ 720721 h 864869"/>
                <a:gd name="connsiteX6-531" fmla="*/ 2217660 w 2361808"/>
                <a:gd name="connsiteY6-532" fmla="*/ 864869 h 864869"/>
                <a:gd name="connsiteX7-533" fmla="*/ 28456 w 2361808"/>
                <a:gd name="connsiteY7-534" fmla="*/ 864869 h 864869"/>
                <a:gd name="connsiteX8-535" fmla="*/ 218136 w 2361808"/>
                <a:gd name="connsiteY8-536" fmla="*/ 575578 h 864869"/>
                <a:gd name="connsiteX0-537" fmla="*/ 218136 w 2361808"/>
                <a:gd name="connsiteY0-538" fmla="*/ 575578 h 864869"/>
                <a:gd name="connsiteX1-539" fmla="*/ 595507 w 2361808"/>
                <a:gd name="connsiteY1-540" fmla="*/ 550713 h 864869"/>
                <a:gd name="connsiteX2-541" fmla="*/ 870285 w 2361808"/>
                <a:gd name="connsiteY2-542" fmla="*/ 72573 h 864869"/>
                <a:gd name="connsiteX3-543" fmla="*/ 2217660 w 2361808"/>
                <a:gd name="connsiteY3-544" fmla="*/ 0 h 864869"/>
                <a:gd name="connsiteX4-545" fmla="*/ 2361808 w 2361808"/>
                <a:gd name="connsiteY4-546" fmla="*/ 144148 h 864869"/>
                <a:gd name="connsiteX5-547" fmla="*/ 2361808 w 2361808"/>
                <a:gd name="connsiteY5-548" fmla="*/ 720721 h 864869"/>
                <a:gd name="connsiteX6-549" fmla="*/ 2217660 w 2361808"/>
                <a:gd name="connsiteY6-550" fmla="*/ 864869 h 864869"/>
                <a:gd name="connsiteX7-551" fmla="*/ 28456 w 2361808"/>
                <a:gd name="connsiteY7-552" fmla="*/ 864869 h 864869"/>
                <a:gd name="connsiteX8-553" fmla="*/ 218136 w 2361808"/>
                <a:gd name="connsiteY8-554" fmla="*/ 575578 h 864869"/>
                <a:gd name="connsiteX0-555" fmla="*/ 218136 w 2361808"/>
                <a:gd name="connsiteY0-556" fmla="*/ 575578 h 864869"/>
                <a:gd name="connsiteX1-557" fmla="*/ 595507 w 2361808"/>
                <a:gd name="connsiteY1-558" fmla="*/ 550713 h 864869"/>
                <a:gd name="connsiteX2-559" fmla="*/ 1058970 w 2361808"/>
                <a:gd name="connsiteY2-560" fmla="*/ 72573 h 864869"/>
                <a:gd name="connsiteX3-561" fmla="*/ 2217660 w 2361808"/>
                <a:gd name="connsiteY3-562" fmla="*/ 0 h 864869"/>
                <a:gd name="connsiteX4-563" fmla="*/ 2361808 w 2361808"/>
                <a:gd name="connsiteY4-564" fmla="*/ 144148 h 864869"/>
                <a:gd name="connsiteX5-565" fmla="*/ 2361808 w 2361808"/>
                <a:gd name="connsiteY5-566" fmla="*/ 720721 h 864869"/>
                <a:gd name="connsiteX6-567" fmla="*/ 2217660 w 2361808"/>
                <a:gd name="connsiteY6-568" fmla="*/ 864869 h 864869"/>
                <a:gd name="connsiteX7-569" fmla="*/ 28456 w 2361808"/>
                <a:gd name="connsiteY7-570" fmla="*/ 864869 h 864869"/>
                <a:gd name="connsiteX8-571" fmla="*/ 218136 w 2361808"/>
                <a:gd name="connsiteY8-572" fmla="*/ 575578 h 864869"/>
                <a:gd name="connsiteX0-573" fmla="*/ 218136 w 2361808"/>
                <a:gd name="connsiteY0-574" fmla="*/ 575578 h 864869"/>
                <a:gd name="connsiteX1-575" fmla="*/ 595507 w 2361808"/>
                <a:gd name="connsiteY1-576" fmla="*/ 550713 h 864869"/>
                <a:gd name="connsiteX2-577" fmla="*/ 1058970 w 2361808"/>
                <a:gd name="connsiteY2-578" fmla="*/ 72573 h 864869"/>
                <a:gd name="connsiteX3-579" fmla="*/ 2217660 w 2361808"/>
                <a:gd name="connsiteY3-580" fmla="*/ 0 h 864869"/>
                <a:gd name="connsiteX4-581" fmla="*/ 2361808 w 2361808"/>
                <a:gd name="connsiteY4-582" fmla="*/ 144148 h 864869"/>
                <a:gd name="connsiteX5-583" fmla="*/ 2361808 w 2361808"/>
                <a:gd name="connsiteY5-584" fmla="*/ 720721 h 864869"/>
                <a:gd name="connsiteX6-585" fmla="*/ 2217660 w 2361808"/>
                <a:gd name="connsiteY6-586" fmla="*/ 864869 h 864869"/>
                <a:gd name="connsiteX7-587" fmla="*/ 28456 w 2361808"/>
                <a:gd name="connsiteY7-588" fmla="*/ 864869 h 864869"/>
                <a:gd name="connsiteX8-589" fmla="*/ 218136 w 2361808"/>
                <a:gd name="connsiteY8-590" fmla="*/ 575578 h 864869"/>
                <a:gd name="connsiteX0-591" fmla="*/ 218136 w 2361808"/>
                <a:gd name="connsiteY0-592" fmla="*/ 575578 h 864869"/>
                <a:gd name="connsiteX1-593" fmla="*/ 595507 w 2361808"/>
                <a:gd name="connsiteY1-594" fmla="*/ 550713 h 864869"/>
                <a:gd name="connsiteX2-595" fmla="*/ 1058970 w 2361808"/>
                <a:gd name="connsiteY2-596" fmla="*/ 72573 h 864869"/>
                <a:gd name="connsiteX3-597" fmla="*/ 1466364 w 2361808"/>
                <a:gd name="connsiteY3-598" fmla="*/ 187856 h 864869"/>
                <a:gd name="connsiteX4-599" fmla="*/ 2217660 w 2361808"/>
                <a:gd name="connsiteY4-600" fmla="*/ 0 h 864869"/>
                <a:gd name="connsiteX5-601" fmla="*/ 2361808 w 2361808"/>
                <a:gd name="connsiteY5-602" fmla="*/ 144148 h 864869"/>
                <a:gd name="connsiteX6-603" fmla="*/ 2361808 w 2361808"/>
                <a:gd name="connsiteY6-604" fmla="*/ 720721 h 864869"/>
                <a:gd name="connsiteX7-605" fmla="*/ 2217660 w 2361808"/>
                <a:gd name="connsiteY7-606" fmla="*/ 864869 h 864869"/>
                <a:gd name="connsiteX8-607" fmla="*/ 28456 w 2361808"/>
                <a:gd name="connsiteY8-608" fmla="*/ 864869 h 864869"/>
                <a:gd name="connsiteX9" fmla="*/ 218136 w 2361808"/>
                <a:gd name="connsiteY9" fmla="*/ 575578 h 864869"/>
                <a:gd name="connsiteX0-609" fmla="*/ 218136 w 2361808"/>
                <a:gd name="connsiteY0-610" fmla="*/ 575578 h 864869"/>
                <a:gd name="connsiteX1-611" fmla="*/ 595507 w 2361808"/>
                <a:gd name="connsiteY1-612" fmla="*/ 550713 h 864869"/>
                <a:gd name="connsiteX2-613" fmla="*/ 1058970 w 2361808"/>
                <a:gd name="connsiteY2-614" fmla="*/ 72573 h 864869"/>
                <a:gd name="connsiteX3-615" fmla="*/ 1335736 w 2361808"/>
                <a:gd name="connsiteY3-616" fmla="*/ 434599 h 864869"/>
                <a:gd name="connsiteX4-617" fmla="*/ 2217660 w 2361808"/>
                <a:gd name="connsiteY4-618" fmla="*/ 0 h 864869"/>
                <a:gd name="connsiteX5-619" fmla="*/ 2361808 w 2361808"/>
                <a:gd name="connsiteY5-620" fmla="*/ 144148 h 864869"/>
                <a:gd name="connsiteX6-621" fmla="*/ 2361808 w 2361808"/>
                <a:gd name="connsiteY6-622" fmla="*/ 720721 h 864869"/>
                <a:gd name="connsiteX7-623" fmla="*/ 2217660 w 2361808"/>
                <a:gd name="connsiteY7-624" fmla="*/ 864869 h 864869"/>
                <a:gd name="connsiteX8-625" fmla="*/ 28456 w 2361808"/>
                <a:gd name="connsiteY8-626" fmla="*/ 864869 h 864869"/>
                <a:gd name="connsiteX9-627" fmla="*/ 218136 w 2361808"/>
                <a:gd name="connsiteY9-628" fmla="*/ 575578 h 864869"/>
                <a:gd name="connsiteX0-629" fmla="*/ 218136 w 2361808"/>
                <a:gd name="connsiteY0-630" fmla="*/ 575578 h 864869"/>
                <a:gd name="connsiteX1-631" fmla="*/ 595507 w 2361808"/>
                <a:gd name="connsiteY1-632" fmla="*/ 550713 h 864869"/>
                <a:gd name="connsiteX2-633" fmla="*/ 870285 w 2361808"/>
                <a:gd name="connsiteY2-634" fmla="*/ 174173 h 864869"/>
                <a:gd name="connsiteX3-635" fmla="*/ 1335736 w 2361808"/>
                <a:gd name="connsiteY3-636" fmla="*/ 434599 h 864869"/>
                <a:gd name="connsiteX4-637" fmla="*/ 2217660 w 2361808"/>
                <a:gd name="connsiteY4-638" fmla="*/ 0 h 864869"/>
                <a:gd name="connsiteX5-639" fmla="*/ 2361808 w 2361808"/>
                <a:gd name="connsiteY5-640" fmla="*/ 144148 h 864869"/>
                <a:gd name="connsiteX6-641" fmla="*/ 2361808 w 2361808"/>
                <a:gd name="connsiteY6-642" fmla="*/ 720721 h 864869"/>
                <a:gd name="connsiteX7-643" fmla="*/ 2217660 w 2361808"/>
                <a:gd name="connsiteY7-644" fmla="*/ 864869 h 864869"/>
                <a:gd name="connsiteX8-645" fmla="*/ 28456 w 2361808"/>
                <a:gd name="connsiteY8-646" fmla="*/ 864869 h 864869"/>
                <a:gd name="connsiteX9-647" fmla="*/ 218136 w 2361808"/>
                <a:gd name="connsiteY9-648" fmla="*/ 575578 h 864869"/>
                <a:gd name="connsiteX0-649" fmla="*/ 218136 w 2361808"/>
                <a:gd name="connsiteY0-650" fmla="*/ 575578 h 864869"/>
                <a:gd name="connsiteX1-651" fmla="*/ 595507 w 2361808"/>
                <a:gd name="connsiteY1-652" fmla="*/ 550713 h 864869"/>
                <a:gd name="connsiteX2-653" fmla="*/ 870285 w 2361808"/>
                <a:gd name="connsiteY2-654" fmla="*/ 174173 h 864869"/>
                <a:gd name="connsiteX3-655" fmla="*/ 1335736 w 2361808"/>
                <a:gd name="connsiteY3-656" fmla="*/ 434599 h 864869"/>
                <a:gd name="connsiteX4-657" fmla="*/ 2217660 w 2361808"/>
                <a:gd name="connsiteY4-658" fmla="*/ 0 h 864869"/>
                <a:gd name="connsiteX5-659" fmla="*/ 2361808 w 2361808"/>
                <a:gd name="connsiteY5-660" fmla="*/ 144148 h 864869"/>
                <a:gd name="connsiteX6-661" fmla="*/ 2361808 w 2361808"/>
                <a:gd name="connsiteY6-662" fmla="*/ 720721 h 864869"/>
                <a:gd name="connsiteX7-663" fmla="*/ 2217660 w 2361808"/>
                <a:gd name="connsiteY7-664" fmla="*/ 864869 h 864869"/>
                <a:gd name="connsiteX8-665" fmla="*/ 28456 w 2361808"/>
                <a:gd name="connsiteY8-666" fmla="*/ 864869 h 864869"/>
                <a:gd name="connsiteX9-667" fmla="*/ 218136 w 2361808"/>
                <a:gd name="connsiteY9-668" fmla="*/ 575578 h 864869"/>
                <a:gd name="connsiteX0-669" fmla="*/ 218136 w 2361808"/>
                <a:gd name="connsiteY0-670" fmla="*/ 575578 h 864869"/>
                <a:gd name="connsiteX1-671" fmla="*/ 595507 w 2361808"/>
                <a:gd name="connsiteY1-672" fmla="*/ 550713 h 864869"/>
                <a:gd name="connsiteX2-673" fmla="*/ 841257 w 2361808"/>
                <a:gd name="connsiteY2-674" fmla="*/ 43545 h 864869"/>
                <a:gd name="connsiteX3-675" fmla="*/ 1335736 w 2361808"/>
                <a:gd name="connsiteY3-676" fmla="*/ 434599 h 864869"/>
                <a:gd name="connsiteX4-677" fmla="*/ 2217660 w 2361808"/>
                <a:gd name="connsiteY4-678" fmla="*/ 0 h 864869"/>
                <a:gd name="connsiteX5-679" fmla="*/ 2361808 w 2361808"/>
                <a:gd name="connsiteY5-680" fmla="*/ 144148 h 864869"/>
                <a:gd name="connsiteX6-681" fmla="*/ 2361808 w 2361808"/>
                <a:gd name="connsiteY6-682" fmla="*/ 720721 h 864869"/>
                <a:gd name="connsiteX7-683" fmla="*/ 2217660 w 2361808"/>
                <a:gd name="connsiteY7-684" fmla="*/ 864869 h 864869"/>
                <a:gd name="connsiteX8-685" fmla="*/ 28456 w 2361808"/>
                <a:gd name="connsiteY8-686" fmla="*/ 864869 h 864869"/>
                <a:gd name="connsiteX9-687" fmla="*/ 218136 w 2361808"/>
                <a:gd name="connsiteY9-688" fmla="*/ 575578 h 864869"/>
                <a:gd name="connsiteX0-689" fmla="*/ 218136 w 2361808"/>
                <a:gd name="connsiteY0-690" fmla="*/ 575578 h 864869"/>
                <a:gd name="connsiteX1-691" fmla="*/ 595507 w 2361808"/>
                <a:gd name="connsiteY1-692" fmla="*/ 550713 h 864869"/>
                <a:gd name="connsiteX2-693" fmla="*/ 841257 w 2361808"/>
                <a:gd name="connsiteY2-694" fmla="*/ 43545 h 864869"/>
                <a:gd name="connsiteX3-695" fmla="*/ 1335736 w 2361808"/>
                <a:gd name="connsiteY3-696" fmla="*/ 434599 h 864869"/>
                <a:gd name="connsiteX4-697" fmla="*/ 2217660 w 2361808"/>
                <a:gd name="connsiteY4-698" fmla="*/ 0 h 864869"/>
                <a:gd name="connsiteX5-699" fmla="*/ 2361808 w 2361808"/>
                <a:gd name="connsiteY5-700" fmla="*/ 144148 h 864869"/>
                <a:gd name="connsiteX6-701" fmla="*/ 2361808 w 2361808"/>
                <a:gd name="connsiteY6-702" fmla="*/ 720721 h 864869"/>
                <a:gd name="connsiteX7-703" fmla="*/ 2217660 w 2361808"/>
                <a:gd name="connsiteY7-704" fmla="*/ 864869 h 864869"/>
                <a:gd name="connsiteX8-705" fmla="*/ 28456 w 2361808"/>
                <a:gd name="connsiteY8-706" fmla="*/ 864869 h 864869"/>
                <a:gd name="connsiteX9-707" fmla="*/ 218136 w 2361808"/>
                <a:gd name="connsiteY9-708" fmla="*/ 575578 h 864869"/>
                <a:gd name="connsiteX0-709" fmla="*/ 218136 w 2361808"/>
                <a:gd name="connsiteY0-710" fmla="*/ 575578 h 864869"/>
                <a:gd name="connsiteX1-711" fmla="*/ 595507 w 2361808"/>
                <a:gd name="connsiteY1-712" fmla="*/ 550713 h 864869"/>
                <a:gd name="connsiteX2-713" fmla="*/ 841257 w 2361808"/>
                <a:gd name="connsiteY2-714" fmla="*/ 43545 h 864869"/>
                <a:gd name="connsiteX3-715" fmla="*/ 1335736 w 2361808"/>
                <a:gd name="connsiteY3-716" fmla="*/ 434599 h 864869"/>
                <a:gd name="connsiteX4-717" fmla="*/ 2217660 w 2361808"/>
                <a:gd name="connsiteY4-718" fmla="*/ 0 h 864869"/>
                <a:gd name="connsiteX5-719" fmla="*/ 2361808 w 2361808"/>
                <a:gd name="connsiteY5-720" fmla="*/ 144148 h 864869"/>
                <a:gd name="connsiteX6-721" fmla="*/ 2361808 w 2361808"/>
                <a:gd name="connsiteY6-722" fmla="*/ 720721 h 864869"/>
                <a:gd name="connsiteX7-723" fmla="*/ 2217660 w 2361808"/>
                <a:gd name="connsiteY7-724" fmla="*/ 864869 h 864869"/>
                <a:gd name="connsiteX8-725" fmla="*/ 28456 w 2361808"/>
                <a:gd name="connsiteY8-726" fmla="*/ 864869 h 864869"/>
                <a:gd name="connsiteX9-727" fmla="*/ 218136 w 2361808"/>
                <a:gd name="connsiteY9-728" fmla="*/ 575578 h 864869"/>
                <a:gd name="connsiteX0-729" fmla="*/ 218136 w 2361808"/>
                <a:gd name="connsiteY0-730" fmla="*/ 575578 h 864869"/>
                <a:gd name="connsiteX1-731" fmla="*/ 595507 w 2361808"/>
                <a:gd name="connsiteY1-732" fmla="*/ 550713 h 864869"/>
                <a:gd name="connsiteX2-733" fmla="*/ 899314 w 2361808"/>
                <a:gd name="connsiteY2-734" fmla="*/ 174173 h 864869"/>
                <a:gd name="connsiteX3-735" fmla="*/ 1335736 w 2361808"/>
                <a:gd name="connsiteY3-736" fmla="*/ 434599 h 864869"/>
                <a:gd name="connsiteX4-737" fmla="*/ 2217660 w 2361808"/>
                <a:gd name="connsiteY4-738" fmla="*/ 0 h 864869"/>
                <a:gd name="connsiteX5-739" fmla="*/ 2361808 w 2361808"/>
                <a:gd name="connsiteY5-740" fmla="*/ 144148 h 864869"/>
                <a:gd name="connsiteX6-741" fmla="*/ 2361808 w 2361808"/>
                <a:gd name="connsiteY6-742" fmla="*/ 720721 h 864869"/>
                <a:gd name="connsiteX7-743" fmla="*/ 2217660 w 2361808"/>
                <a:gd name="connsiteY7-744" fmla="*/ 864869 h 864869"/>
                <a:gd name="connsiteX8-745" fmla="*/ 28456 w 2361808"/>
                <a:gd name="connsiteY8-746" fmla="*/ 864869 h 864869"/>
                <a:gd name="connsiteX9-747" fmla="*/ 218136 w 2361808"/>
                <a:gd name="connsiteY9-748" fmla="*/ 575578 h 864869"/>
                <a:gd name="connsiteX0-749" fmla="*/ 218136 w 2361808"/>
                <a:gd name="connsiteY0-750" fmla="*/ 575578 h 864869"/>
                <a:gd name="connsiteX1-751" fmla="*/ 595507 w 2361808"/>
                <a:gd name="connsiteY1-752" fmla="*/ 550713 h 864869"/>
                <a:gd name="connsiteX2-753" fmla="*/ 899314 w 2361808"/>
                <a:gd name="connsiteY2-754" fmla="*/ 174173 h 864869"/>
                <a:gd name="connsiteX3-755" fmla="*/ 1335736 w 2361808"/>
                <a:gd name="connsiteY3-756" fmla="*/ 434599 h 864869"/>
                <a:gd name="connsiteX4-757" fmla="*/ 2217660 w 2361808"/>
                <a:gd name="connsiteY4-758" fmla="*/ 0 h 864869"/>
                <a:gd name="connsiteX5-759" fmla="*/ 2361808 w 2361808"/>
                <a:gd name="connsiteY5-760" fmla="*/ 144148 h 864869"/>
                <a:gd name="connsiteX6-761" fmla="*/ 2361808 w 2361808"/>
                <a:gd name="connsiteY6-762" fmla="*/ 720721 h 864869"/>
                <a:gd name="connsiteX7-763" fmla="*/ 2217660 w 2361808"/>
                <a:gd name="connsiteY7-764" fmla="*/ 864869 h 864869"/>
                <a:gd name="connsiteX8-765" fmla="*/ 28456 w 2361808"/>
                <a:gd name="connsiteY8-766" fmla="*/ 864869 h 864869"/>
                <a:gd name="connsiteX9-767" fmla="*/ 218136 w 2361808"/>
                <a:gd name="connsiteY9-768" fmla="*/ 575578 h 864869"/>
                <a:gd name="connsiteX0-769" fmla="*/ 218136 w 2361808"/>
                <a:gd name="connsiteY0-770" fmla="*/ 575578 h 864869"/>
                <a:gd name="connsiteX1-771" fmla="*/ 595507 w 2361808"/>
                <a:gd name="connsiteY1-772" fmla="*/ 550713 h 864869"/>
                <a:gd name="connsiteX2-773" fmla="*/ 899314 w 2361808"/>
                <a:gd name="connsiteY2-774" fmla="*/ 174173 h 864869"/>
                <a:gd name="connsiteX3-775" fmla="*/ 1335736 w 2361808"/>
                <a:gd name="connsiteY3-776" fmla="*/ 434599 h 864869"/>
                <a:gd name="connsiteX4-777" fmla="*/ 2217660 w 2361808"/>
                <a:gd name="connsiteY4-778" fmla="*/ 0 h 864869"/>
                <a:gd name="connsiteX5-779" fmla="*/ 2361808 w 2361808"/>
                <a:gd name="connsiteY5-780" fmla="*/ 144148 h 864869"/>
                <a:gd name="connsiteX6-781" fmla="*/ 2361808 w 2361808"/>
                <a:gd name="connsiteY6-782" fmla="*/ 720721 h 864869"/>
                <a:gd name="connsiteX7-783" fmla="*/ 2217660 w 2361808"/>
                <a:gd name="connsiteY7-784" fmla="*/ 864869 h 864869"/>
                <a:gd name="connsiteX8-785" fmla="*/ 28456 w 2361808"/>
                <a:gd name="connsiteY8-786" fmla="*/ 864869 h 864869"/>
                <a:gd name="connsiteX9-787" fmla="*/ 218136 w 2361808"/>
                <a:gd name="connsiteY9-788" fmla="*/ 575578 h 864869"/>
                <a:gd name="connsiteX0-789" fmla="*/ 218136 w 2361808"/>
                <a:gd name="connsiteY0-790" fmla="*/ 575578 h 864869"/>
                <a:gd name="connsiteX1-791" fmla="*/ 595507 w 2361808"/>
                <a:gd name="connsiteY1-792" fmla="*/ 550713 h 864869"/>
                <a:gd name="connsiteX2-793" fmla="*/ 899314 w 2361808"/>
                <a:gd name="connsiteY2-794" fmla="*/ 174173 h 864869"/>
                <a:gd name="connsiteX3-795" fmla="*/ 1335736 w 2361808"/>
                <a:gd name="connsiteY3-796" fmla="*/ 434599 h 864869"/>
                <a:gd name="connsiteX4-797" fmla="*/ 2217660 w 2361808"/>
                <a:gd name="connsiteY4-798" fmla="*/ 0 h 864869"/>
                <a:gd name="connsiteX5-799" fmla="*/ 2361808 w 2361808"/>
                <a:gd name="connsiteY5-800" fmla="*/ 144148 h 864869"/>
                <a:gd name="connsiteX6-801" fmla="*/ 2361808 w 2361808"/>
                <a:gd name="connsiteY6-802" fmla="*/ 720721 h 864869"/>
                <a:gd name="connsiteX7-803" fmla="*/ 2217660 w 2361808"/>
                <a:gd name="connsiteY7-804" fmla="*/ 864869 h 864869"/>
                <a:gd name="connsiteX8-805" fmla="*/ 28456 w 2361808"/>
                <a:gd name="connsiteY8-806" fmla="*/ 864869 h 864869"/>
                <a:gd name="connsiteX9-807" fmla="*/ 218136 w 2361808"/>
                <a:gd name="connsiteY9-808" fmla="*/ 575578 h 864869"/>
                <a:gd name="connsiteX0-809" fmla="*/ 218136 w 2361808"/>
                <a:gd name="connsiteY0-810" fmla="*/ 575578 h 864869"/>
                <a:gd name="connsiteX1-811" fmla="*/ 595507 w 2361808"/>
                <a:gd name="connsiteY1-812" fmla="*/ 550713 h 864869"/>
                <a:gd name="connsiteX2-813" fmla="*/ 1029942 w 2361808"/>
                <a:gd name="connsiteY2-814" fmla="*/ 145144 h 864869"/>
                <a:gd name="connsiteX3-815" fmla="*/ 1335736 w 2361808"/>
                <a:gd name="connsiteY3-816" fmla="*/ 434599 h 864869"/>
                <a:gd name="connsiteX4-817" fmla="*/ 2217660 w 2361808"/>
                <a:gd name="connsiteY4-818" fmla="*/ 0 h 864869"/>
                <a:gd name="connsiteX5-819" fmla="*/ 2361808 w 2361808"/>
                <a:gd name="connsiteY5-820" fmla="*/ 144148 h 864869"/>
                <a:gd name="connsiteX6-821" fmla="*/ 2361808 w 2361808"/>
                <a:gd name="connsiteY6-822" fmla="*/ 720721 h 864869"/>
                <a:gd name="connsiteX7-823" fmla="*/ 2217660 w 2361808"/>
                <a:gd name="connsiteY7-824" fmla="*/ 864869 h 864869"/>
                <a:gd name="connsiteX8-825" fmla="*/ 28456 w 2361808"/>
                <a:gd name="connsiteY8-826" fmla="*/ 864869 h 864869"/>
                <a:gd name="connsiteX9-827" fmla="*/ 218136 w 2361808"/>
                <a:gd name="connsiteY9-828" fmla="*/ 575578 h 864869"/>
                <a:gd name="connsiteX0-829" fmla="*/ 218136 w 2361808"/>
                <a:gd name="connsiteY0-830" fmla="*/ 575578 h 864869"/>
                <a:gd name="connsiteX1-831" fmla="*/ 595507 w 2361808"/>
                <a:gd name="connsiteY1-832" fmla="*/ 550713 h 864869"/>
                <a:gd name="connsiteX2-833" fmla="*/ 1029942 w 2361808"/>
                <a:gd name="connsiteY2-834" fmla="*/ 145144 h 864869"/>
                <a:gd name="connsiteX3-835" fmla="*/ 1335736 w 2361808"/>
                <a:gd name="connsiteY3-836" fmla="*/ 434599 h 864869"/>
                <a:gd name="connsiteX4-837" fmla="*/ 2217660 w 2361808"/>
                <a:gd name="connsiteY4-838" fmla="*/ 0 h 864869"/>
                <a:gd name="connsiteX5-839" fmla="*/ 2361808 w 2361808"/>
                <a:gd name="connsiteY5-840" fmla="*/ 144148 h 864869"/>
                <a:gd name="connsiteX6-841" fmla="*/ 2361808 w 2361808"/>
                <a:gd name="connsiteY6-842" fmla="*/ 720721 h 864869"/>
                <a:gd name="connsiteX7-843" fmla="*/ 2217660 w 2361808"/>
                <a:gd name="connsiteY7-844" fmla="*/ 864869 h 864869"/>
                <a:gd name="connsiteX8-845" fmla="*/ 28456 w 2361808"/>
                <a:gd name="connsiteY8-846" fmla="*/ 864869 h 864869"/>
                <a:gd name="connsiteX9-847" fmla="*/ 218136 w 2361808"/>
                <a:gd name="connsiteY9-848" fmla="*/ 575578 h 864869"/>
                <a:gd name="connsiteX0-849" fmla="*/ 218136 w 2361808"/>
                <a:gd name="connsiteY0-850" fmla="*/ 575578 h 864869"/>
                <a:gd name="connsiteX1-851" fmla="*/ 595507 w 2361808"/>
                <a:gd name="connsiteY1-852" fmla="*/ 550713 h 864869"/>
                <a:gd name="connsiteX2-853" fmla="*/ 1000913 w 2361808"/>
                <a:gd name="connsiteY2-854" fmla="*/ 174172 h 864869"/>
                <a:gd name="connsiteX3-855" fmla="*/ 1335736 w 2361808"/>
                <a:gd name="connsiteY3-856" fmla="*/ 434599 h 864869"/>
                <a:gd name="connsiteX4-857" fmla="*/ 2217660 w 2361808"/>
                <a:gd name="connsiteY4-858" fmla="*/ 0 h 864869"/>
                <a:gd name="connsiteX5-859" fmla="*/ 2361808 w 2361808"/>
                <a:gd name="connsiteY5-860" fmla="*/ 144148 h 864869"/>
                <a:gd name="connsiteX6-861" fmla="*/ 2361808 w 2361808"/>
                <a:gd name="connsiteY6-862" fmla="*/ 720721 h 864869"/>
                <a:gd name="connsiteX7-863" fmla="*/ 2217660 w 2361808"/>
                <a:gd name="connsiteY7-864" fmla="*/ 864869 h 864869"/>
                <a:gd name="connsiteX8-865" fmla="*/ 28456 w 2361808"/>
                <a:gd name="connsiteY8-866" fmla="*/ 864869 h 864869"/>
                <a:gd name="connsiteX9-867" fmla="*/ 218136 w 2361808"/>
                <a:gd name="connsiteY9-868" fmla="*/ 575578 h 864869"/>
                <a:gd name="connsiteX0-869" fmla="*/ 218136 w 2361808"/>
                <a:gd name="connsiteY0-870" fmla="*/ 575578 h 864869"/>
                <a:gd name="connsiteX1-871" fmla="*/ 595507 w 2361808"/>
                <a:gd name="connsiteY1-872" fmla="*/ 550713 h 864869"/>
                <a:gd name="connsiteX2-873" fmla="*/ 1000913 w 2361808"/>
                <a:gd name="connsiteY2-874" fmla="*/ 174172 h 864869"/>
                <a:gd name="connsiteX3-875" fmla="*/ 1335736 w 2361808"/>
                <a:gd name="connsiteY3-876" fmla="*/ 434599 h 864869"/>
                <a:gd name="connsiteX4-877" fmla="*/ 2217660 w 2361808"/>
                <a:gd name="connsiteY4-878" fmla="*/ 0 h 864869"/>
                <a:gd name="connsiteX5-879" fmla="*/ 2361808 w 2361808"/>
                <a:gd name="connsiteY5-880" fmla="*/ 144148 h 864869"/>
                <a:gd name="connsiteX6-881" fmla="*/ 2361808 w 2361808"/>
                <a:gd name="connsiteY6-882" fmla="*/ 720721 h 864869"/>
                <a:gd name="connsiteX7-883" fmla="*/ 2217660 w 2361808"/>
                <a:gd name="connsiteY7-884" fmla="*/ 864869 h 864869"/>
                <a:gd name="connsiteX8-885" fmla="*/ 28456 w 2361808"/>
                <a:gd name="connsiteY8-886" fmla="*/ 864869 h 864869"/>
                <a:gd name="connsiteX9-887" fmla="*/ 218136 w 2361808"/>
                <a:gd name="connsiteY9-888" fmla="*/ 575578 h 864869"/>
                <a:gd name="connsiteX0-889" fmla="*/ 218136 w 2361808"/>
                <a:gd name="connsiteY0-890" fmla="*/ 575578 h 864869"/>
                <a:gd name="connsiteX1-891" fmla="*/ 595507 w 2361808"/>
                <a:gd name="connsiteY1-892" fmla="*/ 550713 h 864869"/>
                <a:gd name="connsiteX2-893" fmla="*/ 1000913 w 2361808"/>
                <a:gd name="connsiteY2-894" fmla="*/ 174172 h 864869"/>
                <a:gd name="connsiteX3-895" fmla="*/ 1335736 w 2361808"/>
                <a:gd name="connsiteY3-896" fmla="*/ 434599 h 864869"/>
                <a:gd name="connsiteX4-897" fmla="*/ 2217660 w 2361808"/>
                <a:gd name="connsiteY4-898" fmla="*/ 0 h 864869"/>
                <a:gd name="connsiteX5-899" fmla="*/ 2361808 w 2361808"/>
                <a:gd name="connsiteY5-900" fmla="*/ 144148 h 864869"/>
                <a:gd name="connsiteX6-901" fmla="*/ 2361808 w 2361808"/>
                <a:gd name="connsiteY6-902" fmla="*/ 720721 h 864869"/>
                <a:gd name="connsiteX7-903" fmla="*/ 2217660 w 2361808"/>
                <a:gd name="connsiteY7-904" fmla="*/ 864869 h 864869"/>
                <a:gd name="connsiteX8-905" fmla="*/ 28456 w 2361808"/>
                <a:gd name="connsiteY8-906" fmla="*/ 864869 h 864869"/>
                <a:gd name="connsiteX9-907" fmla="*/ 218136 w 2361808"/>
                <a:gd name="connsiteY9-908" fmla="*/ 575578 h 864869"/>
                <a:gd name="connsiteX0-909" fmla="*/ 218136 w 2361808"/>
                <a:gd name="connsiteY0-910" fmla="*/ 575578 h 864869"/>
                <a:gd name="connsiteX1-911" fmla="*/ 595507 w 2361808"/>
                <a:gd name="connsiteY1-912" fmla="*/ 550713 h 864869"/>
                <a:gd name="connsiteX2-913" fmla="*/ 986399 w 2361808"/>
                <a:gd name="connsiteY2-914" fmla="*/ 159658 h 864869"/>
                <a:gd name="connsiteX3-915" fmla="*/ 1335736 w 2361808"/>
                <a:gd name="connsiteY3-916" fmla="*/ 434599 h 864869"/>
                <a:gd name="connsiteX4-917" fmla="*/ 2217660 w 2361808"/>
                <a:gd name="connsiteY4-918" fmla="*/ 0 h 864869"/>
                <a:gd name="connsiteX5-919" fmla="*/ 2361808 w 2361808"/>
                <a:gd name="connsiteY5-920" fmla="*/ 144148 h 864869"/>
                <a:gd name="connsiteX6-921" fmla="*/ 2361808 w 2361808"/>
                <a:gd name="connsiteY6-922" fmla="*/ 720721 h 864869"/>
                <a:gd name="connsiteX7-923" fmla="*/ 2217660 w 2361808"/>
                <a:gd name="connsiteY7-924" fmla="*/ 864869 h 864869"/>
                <a:gd name="connsiteX8-925" fmla="*/ 28456 w 2361808"/>
                <a:gd name="connsiteY8-926" fmla="*/ 864869 h 864869"/>
                <a:gd name="connsiteX9-927" fmla="*/ 218136 w 2361808"/>
                <a:gd name="connsiteY9-928" fmla="*/ 575578 h 864869"/>
                <a:gd name="connsiteX0-929" fmla="*/ 218136 w 2361808"/>
                <a:gd name="connsiteY0-930" fmla="*/ 575578 h 864869"/>
                <a:gd name="connsiteX1-931" fmla="*/ 595507 w 2361808"/>
                <a:gd name="connsiteY1-932" fmla="*/ 550713 h 864869"/>
                <a:gd name="connsiteX2-933" fmla="*/ 986399 w 2361808"/>
                <a:gd name="connsiteY2-934" fmla="*/ 159658 h 864869"/>
                <a:gd name="connsiteX3-935" fmla="*/ 1335736 w 2361808"/>
                <a:gd name="connsiteY3-936" fmla="*/ 434599 h 864869"/>
                <a:gd name="connsiteX4-937" fmla="*/ 2217660 w 2361808"/>
                <a:gd name="connsiteY4-938" fmla="*/ 0 h 864869"/>
                <a:gd name="connsiteX5-939" fmla="*/ 2361808 w 2361808"/>
                <a:gd name="connsiteY5-940" fmla="*/ 144148 h 864869"/>
                <a:gd name="connsiteX6-941" fmla="*/ 2361808 w 2361808"/>
                <a:gd name="connsiteY6-942" fmla="*/ 720721 h 864869"/>
                <a:gd name="connsiteX7-943" fmla="*/ 2217660 w 2361808"/>
                <a:gd name="connsiteY7-944" fmla="*/ 864869 h 864869"/>
                <a:gd name="connsiteX8-945" fmla="*/ 28456 w 2361808"/>
                <a:gd name="connsiteY8-946" fmla="*/ 864869 h 864869"/>
                <a:gd name="connsiteX9-947" fmla="*/ 218136 w 2361808"/>
                <a:gd name="connsiteY9-948" fmla="*/ 575578 h 864869"/>
                <a:gd name="connsiteX0-949" fmla="*/ 218136 w 2361808"/>
                <a:gd name="connsiteY0-950" fmla="*/ 598793 h 888084"/>
                <a:gd name="connsiteX1-951" fmla="*/ 595507 w 2361808"/>
                <a:gd name="connsiteY1-952" fmla="*/ 573928 h 888084"/>
                <a:gd name="connsiteX2-953" fmla="*/ 986399 w 2361808"/>
                <a:gd name="connsiteY2-954" fmla="*/ 182873 h 888084"/>
                <a:gd name="connsiteX3-955" fmla="*/ 1335736 w 2361808"/>
                <a:gd name="connsiteY3-956" fmla="*/ 457814 h 888084"/>
                <a:gd name="connsiteX4-957" fmla="*/ 2217660 w 2361808"/>
                <a:gd name="connsiteY4-958" fmla="*/ 23215 h 888084"/>
                <a:gd name="connsiteX5-959" fmla="*/ 2361808 w 2361808"/>
                <a:gd name="connsiteY5-960" fmla="*/ 167363 h 888084"/>
                <a:gd name="connsiteX6-961" fmla="*/ 2361808 w 2361808"/>
                <a:gd name="connsiteY6-962" fmla="*/ 743936 h 888084"/>
                <a:gd name="connsiteX7-963" fmla="*/ 2217660 w 2361808"/>
                <a:gd name="connsiteY7-964" fmla="*/ 888084 h 888084"/>
                <a:gd name="connsiteX8-965" fmla="*/ 28456 w 2361808"/>
                <a:gd name="connsiteY8-966" fmla="*/ 888084 h 888084"/>
                <a:gd name="connsiteX9-967" fmla="*/ 218136 w 2361808"/>
                <a:gd name="connsiteY9-968" fmla="*/ 598793 h 888084"/>
                <a:gd name="connsiteX0-969" fmla="*/ 218136 w 2361808"/>
                <a:gd name="connsiteY0-970" fmla="*/ 608861 h 898152"/>
                <a:gd name="connsiteX1-971" fmla="*/ 595507 w 2361808"/>
                <a:gd name="connsiteY1-972" fmla="*/ 583996 h 898152"/>
                <a:gd name="connsiteX2-973" fmla="*/ 986399 w 2361808"/>
                <a:gd name="connsiteY2-974" fmla="*/ 192941 h 898152"/>
                <a:gd name="connsiteX3-975" fmla="*/ 1335736 w 2361808"/>
                <a:gd name="connsiteY3-976" fmla="*/ 467882 h 898152"/>
                <a:gd name="connsiteX4-977" fmla="*/ 1811260 w 2361808"/>
                <a:gd name="connsiteY4-978" fmla="*/ 18769 h 898152"/>
                <a:gd name="connsiteX5-979" fmla="*/ 2361808 w 2361808"/>
                <a:gd name="connsiteY5-980" fmla="*/ 177431 h 898152"/>
                <a:gd name="connsiteX6-981" fmla="*/ 2361808 w 2361808"/>
                <a:gd name="connsiteY6-982" fmla="*/ 754004 h 898152"/>
                <a:gd name="connsiteX7-983" fmla="*/ 2217660 w 2361808"/>
                <a:gd name="connsiteY7-984" fmla="*/ 898152 h 898152"/>
                <a:gd name="connsiteX8-985" fmla="*/ 28456 w 2361808"/>
                <a:gd name="connsiteY8-986" fmla="*/ 898152 h 898152"/>
                <a:gd name="connsiteX9-987" fmla="*/ 218136 w 2361808"/>
                <a:gd name="connsiteY9-988" fmla="*/ 608861 h 898152"/>
                <a:gd name="connsiteX0-989" fmla="*/ 218136 w 2361808"/>
                <a:gd name="connsiteY0-990" fmla="*/ 673230 h 962521"/>
                <a:gd name="connsiteX1-991" fmla="*/ 595507 w 2361808"/>
                <a:gd name="connsiteY1-992" fmla="*/ 648365 h 962521"/>
                <a:gd name="connsiteX2-993" fmla="*/ 986399 w 2361808"/>
                <a:gd name="connsiteY2-994" fmla="*/ 257310 h 962521"/>
                <a:gd name="connsiteX3-995" fmla="*/ 1335736 w 2361808"/>
                <a:gd name="connsiteY3-996" fmla="*/ 532251 h 962521"/>
                <a:gd name="connsiteX4-997" fmla="*/ 1811260 w 2361808"/>
                <a:gd name="connsiteY4-998" fmla="*/ 83138 h 962521"/>
                <a:gd name="connsiteX5-999" fmla="*/ 2361808 w 2361808"/>
                <a:gd name="connsiteY5-1000" fmla="*/ 241800 h 962521"/>
                <a:gd name="connsiteX6-1001" fmla="*/ 2361808 w 2361808"/>
                <a:gd name="connsiteY6-1002" fmla="*/ 818373 h 962521"/>
                <a:gd name="connsiteX7-1003" fmla="*/ 2217660 w 2361808"/>
                <a:gd name="connsiteY7-1004" fmla="*/ 962521 h 962521"/>
                <a:gd name="connsiteX8-1005" fmla="*/ 28456 w 2361808"/>
                <a:gd name="connsiteY8-1006" fmla="*/ 962521 h 962521"/>
                <a:gd name="connsiteX9-1007" fmla="*/ 218136 w 2361808"/>
                <a:gd name="connsiteY9-1008" fmla="*/ 673230 h 962521"/>
                <a:gd name="connsiteX0-1009" fmla="*/ 218136 w 2361808"/>
                <a:gd name="connsiteY0-1010" fmla="*/ 673230 h 962521"/>
                <a:gd name="connsiteX1-1011" fmla="*/ 595507 w 2361808"/>
                <a:gd name="connsiteY1-1012" fmla="*/ 648365 h 962521"/>
                <a:gd name="connsiteX2-1013" fmla="*/ 986399 w 2361808"/>
                <a:gd name="connsiteY2-1014" fmla="*/ 257310 h 962521"/>
                <a:gd name="connsiteX3-1015" fmla="*/ 1335736 w 2361808"/>
                <a:gd name="connsiteY3-1016" fmla="*/ 532251 h 962521"/>
                <a:gd name="connsiteX4-1017" fmla="*/ 1811260 w 2361808"/>
                <a:gd name="connsiteY4-1018" fmla="*/ 83138 h 962521"/>
                <a:gd name="connsiteX5-1019" fmla="*/ 2361808 w 2361808"/>
                <a:gd name="connsiteY5-1020" fmla="*/ 241800 h 962521"/>
                <a:gd name="connsiteX6-1021" fmla="*/ 2361808 w 2361808"/>
                <a:gd name="connsiteY6-1022" fmla="*/ 818373 h 962521"/>
                <a:gd name="connsiteX7-1023" fmla="*/ 2217660 w 2361808"/>
                <a:gd name="connsiteY7-1024" fmla="*/ 962521 h 962521"/>
                <a:gd name="connsiteX8-1025" fmla="*/ 28456 w 2361808"/>
                <a:gd name="connsiteY8-1026" fmla="*/ 962521 h 962521"/>
                <a:gd name="connsiteX9-1027" fmla="*/ 218136 w 2361808"/>
                <a:gd name="connsiteY9-1028" fmla="*/ 673230 h 962521"/>
                <a:gd name="connsiteX0-1029" fmla="*/ 218136 w 2363985"/>
                <a:gd name="connsiteY0-1030" fmla="*/ 571684 h 860975"/>
                <a:gd name="connsiteX1-1031" fmla="*/ 595507 w 2363985"/>
                <a:gd name="connsiteY1-1032" fmla="*/ 546819 h 860975"/>
                <a:gd name="connsiteX2-1033" fmla="*/ 986399 w 2363985"/>
                <a:gd name="connsiteY2-1034" fmla="*/ 155764 h 860975"/>
                <a:gd name="connsiteX3-1035" fmla="*/ 1335736 w 2363985"/>
                <a:gd name="connsiteY3-1036" fmla="*/ 430705 h 860975"/>
                <a:gd name="connsiteX4-1037" fmla="*/ 2014460 w 2363985"/>
                <a:gd name="connsiteY4-1038" fmla="*/ 141249 h 860975"/>
                <a:gd name="connsiteX5-1039" fmla="*/ 2361808 w 2363985"/>
                <a:gd name="connsiteY5-1040" fmla="*/ 140254 h 860975"/>
                <a:gd name="connsiteX6-1041" fmla="*/ 2361808 w 2363985"/>
                <a:gd name="connsiteY6-1042" fmla="*/ 716827 h 860975"/>
                <a:gd name="connsiteX7-1043" fmla="*/ 2217660 w 2363985"/>
                <a:gd name="connsiteY7-1044" fmla="*/ 860975 h 860975"/>
                <a:gd name="connsiteX8-1045" fmla="*/ 28456 w 2363985"/>
                <a:gd name="connsiteY8-1046" fmla="*/ 860975 h 860975"/>
                <a:gd name="connsiteX9-1047" fmla="*/ 218136 w 2363985"/>
                <a:gd name="connsiteY9-1048" fmla="*/ 571684 h 860975"/>
                <a:gd name="connsiteX0-1049" fmla="*/ 218136 w 2363985"/>
                <a:gd name="connsiteY0-1050" fmla="*/ 583307 h 872598"/>
                <a:gd name="connsiteX1-1051" fmla="*/ 595507 w 2363985"/>
                <a:gd name="connsiteY1-1052" fmla="*/ 558442 h 872598"/>
                <a:gd name="connsiteX2-1053" fmla="*/ 986399 w 2363985"/>
                <a:gd name="connsiteY2-1054" fmla="*/ 167387 h 872598"/>
                <a:gd name="connsiteX3-1055" fmla="*/ 1335736 w 2363985"/>
                <a:gd name="connsiteY3-1056" fmla="*/ 442328 h 872598"/>
                <a:gd name="connsiteX4-1057" fmla="*/ 2014460 w 2363985"/>
                <a:gd name="connsiteY4-1058" fmla="*/ 152872 h 872598"/>
                <a:gd name="connsiteX5-1059" fmla="*/ 2361808 w 2363985"/>
                <a:gd name="connsiteY5-1060" fmla="*/ 151877 h 872598"/>
                <a:gd name="connsiteX6-1061" fmla="*/ 2361808 w 2363985"/>
                <a:gd name="connsiteY6-1062" fmla="*/ 728450 h 872598"/>
                <a:gd name="connsiteX7-1063" fmla="*/ 2217660 w 2363985"/>
                <a:gd name="connsiteY7-1064" fmla="*/ 872598 h 872598"/>
                <a:gd name="connsiteX8-1065" fmla="*/ 28456 w 2363985"/>
                <a:gd name="connsiteY8-1066" fmla="*/ 872598 h 872598"/>
                <a:gd name="connsiteX9-1067" fmla="*/ 218136 w 2363985"/>
                <a:gd name="connsiteY9-1068" fmla="*/ 583307 h 872598"/>
                <a:gd name="connsiteX0-1069" fmla="*/ 218136 w 2768208"/>
                <a:gd name="connsiteY0-1070" fmla="*/ 583307 h 872598"/>
                <a:gd name="connsiteX1-1071" fmla="*/ 595507 w 2768208"/>
                <a:gd name="connsiteY1-1072" fmla="*/ 558442 h 872598"/>
                <a:gd name="connsiteX2-1073" fmla="*/ 986399 w 2768208"/>
                <a:gd name="connsiteY2-1074" fmla="*/ 167387 h 872598"/>
                <a:gd name="connsiteX3-1075" fmla="*/ 1335736 w 2768208"/>
                <a:gd name="connsiteY3-1076" fmla="*/ 442328 h 872598"/>
                <a:gd name="connsiteX4-1077" fmla="*/ 2014460 w 2768208"/>
                <a:gd name="connsiteY4-1078" fmla="*/ 152872 h 872598"/>
                <a:gd name="connsiteX5-1079" fmla="*/ 2768208 w 2768208"/>
                <a:gd name="connsiteY5-1080" fmla="*/ 572791 h 872598"/>
                <a:gd name="connsiteX6-1081" fmla="*/ 2361808 w 2768208"/>
                <a:gd name="connsiteY6-1082" fmla="*/ 728450 h 872598"/>
                <a:gd name="connsiteX7-1083" fmla="*/ 2217660 w 2768208"/>
                <a:gd name="connsiteY7-1084" fmla="*/ 872598 h 872598"/>
                <a:gd name="connsiteX8-1085" fmla="*/ 28456 w 2768208"/>
                <a:gd name="connsiteY8-1086" fmla="*/ 872598 h 872598"/>
                <a:gd name="connsiteX9-1087" fmla="*/ 218136 w 2768208"/>
                <a:gd name="connsiteY9-1088" fmla="*/ 583307 h 872598"/>
                <a:gd name="connsiteX0-1089" fmla="*/ 218136 w 2768208"/>
                <a:gd name="connsiteY0-1090" fmla="*/ 462733 h 752024"/>
                <a:gd name="connsiteX1-1091" fmla="*/ 595507 w 2768208"/>
                <a:gd name="connsiteY1-1092" fmla="*/ 437868 h 752024"/>
                <a:gd name="connsiteX2-1093" fmla="*/ 986399 w 2768208"/>
                <a:gd name="connsiteY2-1094" fmla="*/ 46813 h 752024"/>
                <a:gd name="connsiteX3-1095" fmla="*/ 1335736 w 2768208"/>
                <a:gd name="connsiteY3-1096" fmla="*/ 321754 h 752024"/>
                <a:gd name="connsiteX4-1097" fmla="*/ 1883832 w 2768208"/>
                <a:gd name="connsiteY4-1098" fmla="*/ 308069 h 752024"/>
                <a:gd name="connsiteX5-1099" fmla="*/ 2768208 w 2768208"/>
                <a:gd name="connsiteY5-1100" fmla="*/ 452217 h 752024"/>
                <a:gd name="connsiteX6-1101" fmla="*/ 2361808 w 2768208"/>
                <a:gd name="connsiteY6-1102" fmla="*/ 607876 h 752024"/>
                <a:gd name="connsiteX7-1103" fmla="*/ 2217660 w 2768208"/>
                <a:gd name="connsiteY7-1104" fmla="*/ 752024 h 752024"/>
                <a:gd name="connsiteX8-1105" fmla="*/ 28456 w 2768208"/>
                <a:gd name="connsiteY8-1106" fmla="*/ 752024 h 752024"/>
                <a:gd name="connsiteX9-1107" fmla="*/ 218136 w 2768208"/>
                <a:gd name="connsiteY9-1108" fmla="*/ 462733 h 752024"/>
                <a:gd name="connsiteX0-1109" fmla="*/ 218136 w 2768208"/>
                <a:gd name="connsiteY0-1110" fmla="*/ 564266 h 853557"/>
                <a:gd name="connsiteX1-1111" fmla="*/ 595507 w 2768208"/>
                <a:gd name="connsiteY1-1112" fmla="*/ 539401 h 853557"/>
                <a:gd name="connsiteX2-1113" fmla="*/ 986399 w 2768208"/>
                <a:gd name="connsiteY2-1114" fmla="*/ 148346 h 853557"/>
                <a:gd name="connsiteX3-1115" fmla="*/ 1335736 w 2768208"/>
                <a:gd name="connsiteY3-1116" fmla="*/ 423287 h 853557"/>
                <a:gd name="connsiteX4-1117" fmla="*/ 1883832 w 2768208"/>
                <a:gd name="connsiteY4-1118" fmla="*/ 409602 h 853557"/>
                <a:gd name="connsiteX5-1119" fmla="*/ 2768208 w 2768208"/>
                <a:gd name="connsiteY5-1120" fmla="*/ 553750 h 853557"/>
                <a:gd name="connsiteX6-1121" fmla="*/ 2361808 w 2768208"/>
                <a:gd name="connsiteY6-1122" fmla="*/ 709409 h 853557"/>
                <a:gd name="connsiteX7-1123" fmla="*/ 2217660 w 2768208"/>
                <a:gd name="connsiteY7-1124" fmla="*/ 853557 h 853557"/>
                <a:gd name="connsiteX8-1125" fmla="*/ 28456 w 2768208"/>
                <a:gd name="connsiteY8-1126" fmla="*/ 853557 h 853557"/>
                <a:gd name="connsiteX9-1127" fmla="*/ 218136 w 2768208"/>
                <a:gd name="connsiteY9-1128" fmla="*/ 564266 h 853557"/>
                <a:gd name="connsiteX0-1129" fmla="*/ 218136 w 2768208"/>
                <a:gd name="connsiteY0-1130" fmla="*/ 544697 h 833988"/>
                <a:gd name="connsiteX1-1131" fmla="*/ 595507 w 2768208"/>
                <a:gd name="connsiteY1-1132" fmla="*/ 519832 h 833988"/>
                <a:gd name="connsiteX2-1133" fmla="*/ 986399 w 2768208"/>
                <a:gd name="connsiteY2-1134" fmla="*/ 128777 h 833988"/>
                <a:gd name="connsiteX3-1135" fmla="*/ 1335736 w 2768208"/>
                <a:gd name="connsiteY3-1136" fmla="*/ 403718 h 833988"/>
                <a:gd name="connsiteX4-1137" fmla="*/ 1985432 w 2768208"/>
                <a:gd name="connsiteY4-1138" fmla="*/ 433576 h 833988"/>
                <a:gd name="connsiteX5-1139" fmla="*/ 2768208 w 2768208"/>
                <a:gd name="connsiteY5-1140" fmla="*/ 534181 h 833988"/>
                <a:gd name="connsiteX6-1141" fmla="*/ 2361808 w 2768208"/>
                <a:gd name="connsiteY6-1142" fmla="*/ 689840 h 833988"/>
                <a:gd name="connsiteX7-1143" fmla="*/ 2217660 w 2768208"/>
                <a:gd name="connsiteY7-1144" fmla="*/ 833988 h 833988"/>
                <a:gd name="connsiteX8-1145" fmla="*/ 28456 w 2768208"/>
                <a:gd name="connsiteY8-1146" fmla="*/ 833988 h 833988"/>
                <a:gd name="connsiteX9-1147" fmla="*/ 218136 w 2768208"/>
                <a:gd name="connsiteY9-1148" fmla="*/ 544697 h 833988"/>
                <a:gd name="connsiteX0-1149" fmla="*/ 218136 w 2768208"/>
                <a:gd name="connsiteY0-1150" fmla="*/ 544697 h 833988"/>
                <a:gd name="connsiteX1-1151" fmla="*/ 595507 w 2768208"/>
                <a:gd name="connsiteY1-1152" fmla="*/ 519832 h 833988"/>
                <a:gd name="connsiteX2-1153" fmla="*/ 986399 w 2768208"/>
                <a:gd name="connsiteY2-1154" fmla="*/ 128777 h 833988"/>
                <a:gd name="connsiteX3-1155" fmla="*/ 1335736 w 2768208"/>
                <a:gd name="connsiteY3-1156" fmla="*/ 403718 h 833988"/>
                <a:gd name="connsiteX4-1157" fmla="*/ 1985432 w 2768208"/>
                <a:gd name="connsiteY4-1158" fmla="*/ 433576 h 833988"/>
                <a:gd name="connsiteX5-1159" fmla="*/ 2768208 w 2768208"/>
                <a:gd name="connsiteY5-1160" fmla="*/ 534181 h 833988"/>
                <a:gd name="connsiteX6-1161" fmla="*/ 2361808 w 2768208"/>
                <a:gd name="connsiteY6-1162" fmla="*/ 689840 h 833988"/>
                <a:gd name="connsiteX7-1163" fmla="*/ 2217660 w 2768208"/>
                <a:gd name="connsiteY7-1164" fmla="*/ 833988 h 833988"/>
                <a:gd name="connsiteX8-1165" fmla="*/ 28456 w 2768208"/>
                <a:gd name="connsiteY8-1166" fmla="*/ 833988 h 833988"/>
                <a:gd name="connsiteX9-1167" fmla="*/ 218136 w 2768208"/>
                <a:gd name="connsiteY9-1168" fmla="*/ 544697 h 833988"/>
                <a:gd name="connsiteX0-1169" fmla="*/ 218136 w 2768208"/>
                <a:gd name="connsiteY0-1170" fmla="*/ 544697 h 833988"/>
                <a:gd name="connsiteX1-1171" fmla="*/ 595507 w 2768208"/>
                <a:gd name="connsiteY1-1172" fmla="*/ 519832 h 833988"/>
                <a:gd name="connsiteX2-1173" fmla="*/ 986399 w 2768208"/>
                <a:gd name="connsiteY2-1174" fmla="*/ 128777 h 833988"/>
                <a:gd name="connsiteX3-1175" fmla="*/ 1335736 w 2768208"/>
                <a:gd name="connsiteY3-1176" fmla="*/ 403718 h 833988"/>
                <a:gd name="connsiteX4-1177" fmla="*/ 1985432 w 2768208"/>
                <a:gd name="connsiteY4-1178" fmla="*/ 433576 h 833988"/>
                <a:gd name="connsiteX5-1179" fmla="*/ 2768208 w 2768208"/>
                <a:gd name="connsiteY5-1180" fmla="*/ 534181 h 833988"/>
                <a:gd name="connsiteX6-1181" fmla="*/ 2361808 w 2768208"/>
                <a:gd name="connsiteY6-1182" fmla="*/ 689840 h 833988"/>
                <a:gd name="connsiteX7-1183" fmla="*/ 2217660 w 2768208"/>
                <a:gd name="connsiteY7-1184" fmla="*/ 833988 h 833988"/>
                <a:gd name="connsiteX8-1185" fmla="*/ 28456 w 2768208"/>
                <a:gd name="connsiteY8-1186" fmla="*/ 833988 h 833988"/>
                <a:gd name="connsiteX9-1187" fmla="*/ 218136 w 2768208"/>
                <a:gd name="connsiteY9-1188" fmla="*/ 544697 h 833988"/>
                <a:gd name="connsiteX0-1189" fmla="*/ 218136 w 2768208"/>
                <a:gd name="connsiteY0-1190" fmla="*/ 544697 h 877531"/>
                <a:gd name="connsiteX1-1191" fmla="*/ 595507 w 2768208"/>
                <a:gd name="connsiteY1-1192" fmla="*/ 519832 h 877531"/>
                <a:gd name="connsiteX2-1193" fmla="*/ 986399 w 2768208"/>
                <a:gd name="connsiteY2-1194" fmla="*/ 128777 h 877531"/>
                <a:gd name="connsiteX3-1195" fmla="*/ 1335736 w 2768208"/>
                <a:gd name="connsiteY3-1196" fmla="*/ 403718 h 877531"/>
                <a:gd name="connsiteX4-1197" fmla="*/ 1985432 w 2768208"/>
                <a:gd name="connsiteY4-1198" fmla="*/ 433576 h 877531"/>
                <a:gd name="connsiteX5-1199" fmla="*/ 2768208 w 2768208"/>
                <a:gd name="connsiteY5-1200" fmla="*/ 534181 h 877531"/>
                <a:gd name="connsiteX6-1201" fmla="*/ 2361808 w 2768208"/>
                <a:gd name="connsiteY6-1202" fmla="*/ 689840 h 877531"/>
                <a:gd name="connsiteX7-1203" fmla="*/ 2348289 w 2768208"/>
                <a:gd name="connsiteY7-1204" fmla="*/ 877531 h 877531"/>
                <a:gd name="connsiteX8-1205" fmla="*/ 28456 w 2768208"/>
                <a:gd name="connsiteY8-1206" fmla="*/ 833988 h 877531"/>
                <a:gd name="connsiteX9-1207" fmla="*/ 218136 w 2768208"/>
                <a:gd name="connsiteY9-1208" fmla="*/ 544697 h 877531"/>
                <a:gd name="connsiteX0-1209" fmla="*/ 218136 w 2913351"/>
                <a:gd name="connsiteY0-1210" fmla="*/ 544697 h 877531"/>
                <a:gd name="connsiteX1-1211" fmla="*/ 595507 w 2913351"/>
                <a:gd name="connsiteY1-1212" fmla="*/ 519832 h 877531"/>
                <a:gd name="connsiteX2-1213" fmla="*/ 986399 w 2913351"/>
                <a:gd name="connsiteY2-1214" fmla="*/ 128777 h 877531"/>
                <a:gd name="connsiteX3-1215" fmla="*/ 1335736 w 2913351"/>
                <a:gd name="connsiteY3-1216" fmla="*/ 403718 h 877531"/>
                <a:gd name="connsiteX4-1217" fmla="*/ 1985432 w 2913351"/>
                <a:gd name="connsiteY4-1218" fmla="*/ 433576 h 877531"/>
                <a:gd name="connsiteX5-1219" fmla="*/ 2768208 w 2913351"/>
                <a:gd name="connsiteY5-1220" fmla="*/ 534181 h 877531"/>
                <a:gd name="connsiteX6-1221" fmla="*/ 2913351 w 2913351"/>
                <a:gd name="connsiteY6-1222" fmla="*/ 762411 h 877531"/>
                <a:gd name="connsiteX7-1223" fmla="*/ 2348289 w 2913351"/>
                <a:gd name="connsiteY7-1224" fmla="*/ 877531 h 877531"/>
                <a:gd name="connsiteX8-1225" fmla="*/ 28456 w 2913351"/>
                <a:gd name="connsiteY8-1226" fmla="*/ 833988 h 877531"/>
                <a:gd name="connsiteX9-1227" fmla="*/ 218136 w 2913351"/>
                <a:gd name="connsiteY9-1228" fmla="*/ 544697 h 877531"/>
                <a:gd name="connsiteX0-1229" fmla="*/ 218136 w 2913351"/>
                <a:gd name="connsiteY0-1230" fmla="*/ 544697 h 877531"/>
                <a:gd name="connsiteX1-1231" fmla="*/ 595507 w 2913351"/>
                <a:gd name="connsiteY1-1232" fmla="*/ 519832 h 877531"/>
                <a:gd name="connsiteX2-1233" fmla="*/ 986399 w 2913351"/>
                <a:gd name="connsiteY2-1234" fmla="*/ 128777 h 877531"/>
                <a:gd name="connsiteX3-1235" fmla="*/ 1335736 w 2913351"/>
                <a:gd name="connsiteY3-1236" fmla="*/ 403718 h 877531"/>
                <a:gd name="connsiteX4-1237" fmla="*/ 1985432 w 2913351"/>
                <a:gd name="connsiteY4-1238" fmla="*/ 433576 h 877531"/>
                <a:gd name="connsiteX5-1239" fmla="*/ 2768208 w 2913351"/>
                <a:gd name="connsiteY5-1240" fmla="*/ 534181 h 877531"/>
                <a:gd name="connsiteX6-1241" fmla="*/ 2913351 w 2913351"/>
                <a:gd name="connsiteY6-1242" fmla="*/ 762411 h 877531"/>
                <a:gd name="connsiteX7-1243" fmla="*/ 2348289 w 2913351"/>
                <a:gd name="connsiteY7-1244" fmla="*/ 877531 h 877531"/>
                <a:gd name="connsiteX8-1245" fmla="*/ 28456 w 2913351"/>
                <a:gd name="connsiteY8-1246" fmla="*/ 833988 h 877531"/>
                <a:gd name="connsiteX9-1247" fmla="*/ 218136 w 2913351"/>
                <a:gd name="connsiteY9-1248" fmla="*/ 544697 h 877531"/>
                <a:gd name="connsiteX0-1249" fmla="*/ 218136 w 2913351"/>
                <a:gd name="connsiteY0-1250" fmla="*/ 544697 h 877531"/>
                <a:gd name="connsiteX1-1251" fmla="*/ 595507 w 2913351"/>
                <a:gd name="connsiteY1-1252" fmla="*/ 519832 h 877531"/>
                <a:gd name="connsiteX2-1253" fmla="*/ 986399 w 2913351"/>
                <a:gd name="connsiteY2-1254" fmla="*/ 128777 h 877531"/>
                <a:gd name="connsiteX3-1255" fmla="*/ 1335736 w 2913351"/>
                <a:gd name="connsiteY3-1256" fmla="*/ 403718 h 877531"/>
                <a:gd name="connsiteX4-1257" fmla="*/ 1985432 w 2913351"/>
                <a:gd name="connsiteY4-1258" fmla="*/ 433576 h 877531"/>
                <a:gd name="connsiteX5-1259" fmla="*/ 2913351 w 2913351"/>
                <a:gd name="connsiteY5-1260" fmla="*/ 762411 h 877531"/>
                <a:gd name="connsiteX6-1261" fmla="*/ 2348289 w 2913351"/>
                <a:gd name="connsiteY6-1262" fmla="*/ 877531 h 877531"/>
                <a:gd name="connsiteX7-1263" fmla="*/ 28456 w 2913351"/>
                <a:gd name="connsiteY7-1264" fmla="*/ 833988 h 877531"/>
                <a:gd name="connsiteX8-1265" fmla="*/ 218136 w 2913351"/>
                <a:gd name="connsiteY8-1266" fmla="*/ 544697 h 877531"/>
                <a:gd name="connsiteX0-1267" fmla="*/ 218136 w 2913351"/>
                <a:gd name="connsiteY0-1268" fmla="*/ 544697 h 877531"/>
                <a:gd name="connsiteX1-1269" fmla="*/ 595507 w 2913351"/>
                <a:gd name="connsiteY1-1270" fmla="*/ 519832 h 877531"/>
                <a:gd name="connsiteX2-1271" fmla="*/ 986399 w 2913351"/>
                <a:gd name="connsiteY2-1272" fmla="*/ 128777 h 877531"/>
                <a:gd name="connsiteX3-1273" fmla="*/ 1335736 w 2913351"/>
                <a:gd name="connsiteY3-1274" fmla="*/ 403718 h 877531"/>
                <a:gd name="connsiteX4-1275" fmla="*/ 1985432 w 2913351"/>
                <a:gd name="connsiteY4-1276" fmla="*/ 433576 h 877531"/>
                <a:gd name="connsiteX5-1277" fmla="*/ 2913351 w 2913351"/>
                <a:gd name="connsiteY5-1278" fmla="*/ 762411 h 877531"/>
                <a:gd name="connsiteX6-1279" fmla="*/ 2348289 w 2913351"/>
                <a:gd name="connsiteY6-1280" fmla="*/ 877531 h 877531"/>
                <a:gd name="connsiteX7-1281" fmla="*/ 28456 w 2913351"/>
                <a:gd name="connsiteY7-1282" fmla="*/ 833988 h 877531"/>
                <a:gd name="connsiteX8-1283" fmla="*/ 218136 w 2913351"/>
                <a:gd name="connsiteY8-1284" fmla="*/ 544697 h 877531"/>
                <a:gd name="connsiteX0-1285" fmla="*/ 218136 w 2913351"/>
                <a:gd name="connsiteY0-1286" fmla="*/ 544697 h 877531"/>
                <a:gd name="connsiteX1-1287" fmla="*/ 595507 w 2913351"/>
                <a:gd name="connsiteY1-1288" fmla="*/ 519832 h 877531"/>
                <a:gd name="connsiteX2-1289" fmla="*/ 986399 w 2913351"/>
                <a:gd name="connsiteY2-1290" fmla="*/ 128777 h 877531"/>
                <a:gd name="connsiteX3-1291" fmla="*/ 1335736 w 2913351"/>
                <a:gd name="connsiteY3-1292" fmla="*/ 403718 h 877531"/>
                <a:gd name="connsiteX4-1293" fmla="*/ 1985432 w 2913351"/>
                <a:gd name="connsiteY4-1294" fmla="*/ 433576 h 877531"/>
                <a:gd name="connsiteX5-1295" fmla="*/ 2913351 w 2913351"/>
                <a:gd name="connsiteY5-1296" fmla="*/ 762411 h 877531"/>
                <a:gd name="connsiteX6-1297" fmla="*/ 1883832 w 2913351"/>
                <a:gd name="connsiteY6-1298" fmla="*/ 877531 h 877531"/>
                <a:gd name="connsiteX7-1299" fmla="*/ 28456 w 2913351"/>
                <a:gd name="connsiteY7-1300" fmla="*/ 833988 h 877531"/>
                <a:gd name="connsiteX8-1301" fmla="*/ 218136 w 2913351"/>
                <a:gd name="connsiteY8-1302" fmla="*/ 544697 h 877531"/>
                <a:gd name="connsiteX0-1303" fmla="*/ 218136 w 2695636"/>
                <a:gd name="connsiteY0-1304" fmla="*/ 544697 h 913652"/>
                <a:gd name="connsiteX1-1305" fmla="*/ 595507 w 2695636"/>
                <a:gd name="connsiteY1-1306" fmla="*/ 519832 h 913652"/>
                <a:gd name="connsiteX2-1307" fmla="*/ 986399 w 2695636"/>
                <a:gd name="connsiteY2-1308" fmla="*/ 128777 h 913652"/>
                <a:gd name="connsiteX3-1309" fmla="*/ 1335736 w 2695636"/>
                <a:gd name="connsiteY3-1310" fmla="*/ 403718 h 913652"/>
                <a:gd name="connsiteX4-1311" fmla="*/ 1985432 w 2695636"/>
                <a:gd name="connsiteY4-1312" fmla="*/ 433576 h 913652"/>
                <a:gd name="connsiteX5-1313" fmla="*/ 2695636 w 2695636"/>
                <a:gd name="connsiteY5-1314" fmla="*/ 878526 h 913652"/>
                <a:gd name="connsiteX6-1315" fmla="*/ 1883832 w 2695636"/>
                <a:gd name="connsiteY6-1316" fmla="*/ 877531 h 913652"/>
                <a:gd name="connsiteX7-1317" fmla="*/ 28456 w 2695636"/>
                <a:gd name="connsiteY7-1318" fmla="*/ 833988 h 913652"/>
                <a:gd name="connsiteX8-1319" fmla="*/ 218136 w 2695636"/>
                <a:gd name="connsiteY8-1320" fmla="*/ 544697 h 913652"/>
                <a:gd name="connsiteX0-1321" fmla="*/ 218136 w 2594036"/>
                <a:gd name="connsiteY0-1322" fmla="*/ 544697 h 877757"/>
                <a:gd name="connsiteX1-1323" fmla="*/ 595507 w 2594036"/>
                <a:gd name="connsiteY1-1324" fmla="*/ 519832 h 877757"/>
                <a:gd name="connsiteX2-1325" fmla="*/ 986399 w 2594036"/>
                <a:gd name="connsiteY2-1326" fmla="*/ 128777 h 877757"/>
                <a:gd name="connsiteX3-1327" fmla="*/ 1335736 w 2594036"/>
                <a:gd name="connsiteY3-1328" fmla="*/ 403718 h 877757"/>
                <a:gd name="connsiteX4-1329" fmla="*/ 1985432 w 2594036"/>
                <a:gd name="connsiteY4-1330" fmla="*/ 433576 h 877757"/>
                <a:gd name="connsiteX5-1331" fmla="*/ 2594036 w 2594036"/>
                <a:gd name="connsiteY5-1332" fmla="*/ 805954 h 877757"/>
                <a:gd name="connsiteX6-1333" fmla="*/ 1883832 w 2594036"/>
                <a:gd name="connsiteY6-1334" fmla="*/ 877531 h 877757"/>
                <a:gd name="connsiteX7-1335" fmla="*/ 28456 w 2594036"/>
                <a:gd name="connsiteY7-1336" fmla="*/ 833988 h 877757"/>
                <a:gd name="connsiteX8-1337" fmla="*/ 218136 w 2594036"/>
                <a:gd name="connsiteY8-1338" fmla="*/ 544697 h 877757"/>
                <a:gd name="connsiteX0-1339" fmla="*/ 218136 w 2594334"/>
                <a:gd name="connsiteY0-1340" fmla="*/ 544697 h 877757"/>
                <a:gd name="connsiteX1-1341" fmla="*/ 595507 w 2594334"/>
                <a:gd name="connsiteY1-1342" fmla="*/ 519832 h 877757"/>
                <a:gd name="connsiteX2-1343" fmla="*/ 986399 w 2594334"/>
                <a:gd name="connsiteY2-1344" fmla="*/ 128777 h 877757"/>
                <a:gd name="connsiteX3-1345" fmla="*/ 1335736 w 2594334"/>
                <a:gd name="connsiteY3-1346" fmla="*/ 403718 h 877757"/>
                <a:gd name="connsiteX4-1347" fmla="*/ 1985432 w 2594334"/>
                <a:gd name="connsiteY4-1348" fmla="*/ 433576 h 877757"/>
                <a:gd name="connsiteX5-1349" fmla="*/ 2594036 w 2594334"/>
                <a:gd name="connsiteY5-1350" fmla="*/ 805954 h 877757"/>
                <a:gd name="connsiteX6-1351" fmla="*/ 1883832 w 2594334"/>
                <a:gd name="connsiteY6-1352" fmla="*/ 877531 h 877757"/>
                <a:gd name="connsiteX7-1353" fmla="*/ 28456 w 2594334"/>
                <a:gd name="connsiteY7-1354" fmla="*/ 833988 h 877757"/>
                <a:gd name="connsiteX8-1355" fmla="*/ 218136 w 2594334"/>
                <a:gd name="connsiteY8-1356" fmla="*/ 544697 h 877757"/>
                <a:gd name="connsiteX0-1357" fmla="*/ 218136 w 2652351"/>
                <a:gd name="connsiteY0-1358" fmla="*/ 544697 h 893961"/>
                <a:gd name="connsiteX1-1359" fmla="*/ 595507 w 2652351"/>
                <a:gd name="connsiteY1-1360" fmla="*/ 519832 h 893961"/>
                <a:gd name="connsiteX2-1361" fmla="*/ 986399 w 2652351"/>
                <a:gd name="connsiteY2-1362" fmla="*/ 128777 h 893961"/>
                <a:gd name="connsiteX3-1363" fmla="*/ 1335736 w 2652351"/>
                <a:gd name="connsiteY3-1364" fmla="*/ 403718 h 893961"/>
                <a:gd name="connsiteX4-1365" fmla="*/ 1985432 w 2652351"/>
                <a:gd name="connsiteY4-1366" fmla="*/ 433576 h 893961"/>
                <a:gd name="connsiteX5-1367" fmla="*/ 2652093 w 2652351"/>
                <a:gd name="connsiteY5-1368" fmla="*/ 849497 h 893961"/>
                <a:gd name="connsiteX6-1369" fmla="*/ 1883832 w 2652351"/>
                <a:gd name="connsiteY6-1370" fmla="*/ 877531 h 893961"/>
                <a:gd name="connsiteX7-1371" fmla="*/ 28456 w 2652351"/>
                <a:gd name="connsiteY7-1372" fmla="*/ 833988 h 893961"/>
                <a:gd name="connsiteX8-1373" fmla="*/ 218136 w 2652351"/>
                <a:gd name="connsiteY8-1374" fmla="*/ 544697 h 893961"/>
                <a:gd name="connsiteX0-1375" fmla="*/ 218136 w 2652431"/>
                <a:gd name="connsiteY0-1376" fmla="*/ 498339 h 847603"/>
                <a:gd name="connsiteX1-1377" fmla="*/ 595507 w 2652431"/>
                <a:gd name="connsiteY1-1378" fmla="*/ 473474 h 847603"/>
                <a:gd name="connsiteX2-1379" fmla="*/ 986399 w 2652431"/>
                <a:gd name="connsiteY2-1380" fmla="*/ 82419 h 847603"/>
                <a:gd name="connsiteX3-1381" fmla="*/ 1335736 w 2652431"/>
                <a:gd name="connsiteY3-1382" fmla="*/ 357360 h 847603"/>
                <a:gd name="connsiteX4-1383" fmla="*/ 2087032 w 2652431"/>
                <a:gd name="connsiteY4-1384" fmla="*/ 503332 h 847603"/>
                <a:gd name="connsiteX5-1385" fmla="*/ 2652093 w 2652431"/>
                <a:gd name="connsiteY5-1386" fmla="*/ 803139 h 847603"/>
                <a:gd name="connsiteX6-1387" fmla="*/ 1883832 w 2652431"/>
                <a:gd name="connsiteY6-1388" fmla="*/ 831173 h 847603"/>
                <a:gd name="connsiteX7-1389" fmla="*/ 28456 w 2652431"/>
                <a:gd name="connsiteY7-1390" fmla="*/ 787630 h 847603"/>
                <a:gd name="connsiteX8-1391" fmla="*/ 218136 w 2652431"/>
                <a:gd name="connsiteY8-1392" fmla="*/ 498339 h 847603"/>
                <a:gd name="connsiteX0-1393" fmla="*/ 218136 w 2652431"/>
                <a:gd name="connsiteY0-1394" fmla="*/ 469509 h 818773"/>
                <a:gd name="connsiteX1-1395" fmla="*/ 595507 w 2652431"/>
                <a:gd name="connsiteY1-1396" fmla="*/ 444644 h 818773"/>
                <a:gd name="connsiteX2-1397" fmla="*/ 986399 w 2652431"/>
                <a:gd name="connsiteY2-1398" fmla="*/ 53589 h 818773"/>
                <a:gd name="connsiteX3-1399" fmla="*/ 1335736 w 2652431"/>
                <a:gd name="connsiteY3-1400" fmla="*/ 328530 h 818773"/>
                <a:gd name="connsiteX4-1401" fmla="*/ 2087032 w 2652431"/>
                <a:gd name="connsiteY4-1402" fmla="*/ 474502 h 818773"/>
                <a:gd name="connsiteX5-1403" fmla="*/ 2652093 w 2652431"/>
                <a:gd name="connsiteY5-1404" fmla="*/ 774309 h 818773"/>
                <a:gd name="connsiteX6-1405" fmla="*/ 1883832 w 2652431"/>
                <a:gd name="connsiteY6-1406" fmla="*/ 802343 h 818773"/>
                <a:gd name="connsiteX7-1407" fmla="*/ 28456 w 2652431"/>
                <a:gd name="connsiteY7-1408" fmla="*/ 758800 h 818773"/>
                <a:gd name="connsiteX8-1409" fmla="*/ 218136 w 2652431"/>
                <a:gd name="connsiteY8-1410" fmla="*/ 469509 h 818773"/>
                <a:gd name="connsiteX0-1411" fmla="*/ 218136 w 2652553"/>
                <a:gd name="connsiteY0-1412" fmla="*/ 469509 h 818773"/>
                <a:gd name="connsiteX1-1413" fmla="*/ 595507 w 2652553"/>
                <a:gd name="connsiteY1-1414" fmla="*/ 444644 h 818773"/>
                <a:gd name="connsiteX2-1415" fmla="*/ 986399 w 2652553"/>
                <a:gd name="connsiteY2-1416" fmla="*/ 53589 h 818773"/>
                <a:gd name="connsiteX3-1417" fmla="*/ 1335736 w 2652553"/>
                <a:gd name="connsiteY3-1418" fmla="*/ 328530 h 818773"/>
                <a:gd name="connsiteX4-1419" fmla="*/ 2087032 w 2652553"/>
                <a:gd name="connsiteY4-1420" fmla="*/ 474502 h 818773"/>
                <a:gd name="connsiteX5-1421" fmla="*/ 2652093 w 2652553"/>
                <a:gd name="connsiteY5-1422" fmla="*/ 774309 h 818773"/>
                <a:gd name="connsiteX6-1423" fmla="*/ 1883832 w 2652553"/>
                <a:gd name="connsiteY6-1424" fmla="*/ 802343 h 818773"/>
                <a:gd name="connsiteX7-1425" fmla="*/ 28456 w 2652553"/>
                <a:gd name="connsiteY7-1426" fmla="*/ 758800 h 818773"/>
                <a:gd name="connsiteX8-1427" fmla="*/ 218136 w 2652553"/>
                <a:gd name="connsiteY8-1428" fmla="*/ 469509 h 818773"/>
                <a:gd name="connsiteX0-1429" fmla="*/ 220271 w 2654688"/>
                <a:gd name="connsiteY0-1430" fmla="*/ 469509 h 818773"/>
                <a:gd name="connsiteX1-1431" fmla="*/ 597642 w 2654688"/>
                <a:gd name="connsiteY1-1432" fmla="*/ 444644 h 818773"/>
                <a:gd name="connsiteX2-1433" fmla="*/ 988534 w 2654688"/>
                <a:gd name="connsiteY2-1434" fmla="*/ 53589 h 818773"/>
                <a:gd name="connsiteX3-1435" fmla="*/ 1337871 w 2654688"/>
                <a:gd name="connsiteY3-1436" fmla="*/ 328530 h 818773"/>
                <a:gd name="connsiteX4-1437" fmla="*/ 2089167 w 2654688"/>
                <a:gd name="connsiteY4-1438" fmla="*/ 474502 h 818773"/>
                <a:gd name="connsiteX5-1439" fmla="*/ 2654228 w 2654688"/>
                <a:gd name="connsiteY5-1440" fmla="*/ 774309 h 818773"/>
                <a:gd name="connsiteX6-1441" fmla="*/ 1885967 w 2654688"/>
                <a:gd name="connsiteY6-1442" fmla="*/ 802343 h 818773"/>
                <a:gd name="connsiteX7-1443" fmla="*/ 30591 w 2654688"/>
                <a:gd name="connsiteY7-1444" fmla="*/ 758800 h 818773"/>
                <a:gd name="connsiteX8-1445" fmla="*/ 220271 w 2654688"/>
                <a:gd name="connsiteY8-1446" fmla="*/ 469509 h 818773"/>
                <a:gd name="connsiteX0-1447" fmla="*/ 220271 w 2654688"/>
                <a:gd name="connsiteY0-1448" fmla="*/ 469509 h 818773"/>
                <a:gd name="connsiteX1-1449" fmla="*/ 597642 w 2654688"/>
                <a:gd name="connsiteY1-1450" fmla="*/ 444644 h 818773"/>
                <a:gd name="connsiteX2-1451" fmla="*/ 988534 w 2654688"/>
                <a:gd name="connsiteY2-1452" fmla="*/ 53589 h 818773"/>
                <a:gd name="connsiteX3-1453" fmla="*/ 1337871 w 2654688"/>
                <a:gd name="connsiteY3-1454" fmla="*/ 328530 h 818773"/>
                <a:gd name="connsiteX4-1455" fmla="*/ 2089167 w 2654688"/>
                <a:gd name="connsiteY4-1456" fmla="*/ 474502 h 818773"/>
                <a:gd name="connsiteX5-1457" fmla="*/ 2654228 w 2654688"/>
                <a:gd name="connsiteY5-1458" fmla="*/ 774309 h 818773"/>
                <a:gd name="connsiteX6-1459" fmla="*/ 1885967 w 2654688"/>
                <a:gd name="connsiteY6-1460" fmla="*/ 802343 h 818773"/>
                <a:gd name="connsiteX7-1461" fmla="*/ 30591 w 2654688"/>
                <a:gd name="connsiteY7-1462" fmla="*/ 758800 h 818773"/>
                <a:gd name="connsiteX8-1463" fmla="*/ 220271 w 2654688"/>
                <a:gd name="connsiteY8-1464" fmla="*/ 469509 h 818773"/>
                <a:gd name="connsiteX0-1465" fmla="*/ 220271 w 2654688"/>
                <a:gd name="connsiteY0-1466" fmla="*/ 469509 h 818773"/>
                <a:gd name="connsiteX1-1467" fmla="*/ 597642 w 2654688"/>
                <a:gd name="connsiteY1-1468" fmla="*/ 444644 h 818773"/>
                <a:gd name="connsiteX2-1469" fmla="*/ 988534 w 2654688"/>
                <a:gd name="connsiteY2-1470" fmla="*/ 53589 h 818773"/>
                <a:gd name="connsiteX3-1471" fmla="*/ 1337871 w 2654688"/>
                <a:gd name="connsiteY3-1472" fmla="*/ 328530 h 818773"/>
                <a:gd name="connsiteX4-1473" fmla="*/ 2089167 w 2654688"/>
                <a:gd name="connsiteY4-1474" fmla="*/ 474502 h 818773"/>
                <a:gd name="connsiteX5-1475" fmla="*/ 2654228 w 2654688"/>
                <a:gd name="connsiteY5-1476" fmla="*/ 774309 h 818773"/>
                <a:gd name="connsiteX6-1477" fmla="*/ 1885967 w 2654688"/>
                <a:gd name="connsiteY6-1478" fmla="*/ 802343 h 818773"/>
                <a:gd name="connsiteX7-1479" fmla="*/ 30591 w 2654688"/>
                <a:gd name="connsiteY7-1480" fmla="*/ 758800 h 818773"/>
                <a:gd name="connsiteX8-1481" fmla="*/ 220271 w 2654688"/>
                <a:gd name="connsiteY8-1482" fmla="*/ 469509 h 818773"/>
                <a:gd name="connsiteX0-1483" fmla="*/ 220271 w 2654688"/>
                <a:gd name="connsiteY0-1484" fmla="*/ 469509 h 818773"/>
                <a:gd name="connsiteX1-1485" fmla="*/ 597642 w 2654688"/>
                <a:gd name="connsiteY1-1486" fmla="*/ 444644 h 818773"/>
                <a:gd name="connsiteX2-1487" fmla="*/ 988534 w 2654688"/>
                <a:gd name="connsiteY2-1488" fmla="*/ 53589 h 818773"/>
                <a:gd name="connsiteX3-1489" fmla="*/ 1337871 w 2654688"/>
                <a:gd name="connsiteY3-1490" fmla="*/ 328530 h 818773"/>
                <a:gd name="connsiteX4-1491" fmla="*/ 2089167 w 2654688"/>
                <a:gd name="connsiteY4-1492" fmla="*/ 474502 h 818773"/>
                <a:gd name="connsiteX5-1493" fmla="*/ 2654228 w 2654688"/>
                <a:gd name="connsiteY5-1494" fmla="*/ 774309 h 818773"/>
                <a:gd name="connsiteX6-1495" fmla="*/ 1885967 w 2654688"/>
                <a:gd name="connsiteY6-1496" fmla="*/ 802343 h 818773"/>
                <a:gd name="connsiteX7-1497" fmla="*/ 30591 w 2654688"/>
                <a:gd name="connsiteY7-1498" fmla="*/ 758800 h 818773"/>
                <a:gd name="connsiteX8-1499" fmla="*/ 220271 w 2654688"/>
                <a:gd name="connsiteY8-1500" fmla="*/ 469509 h 818773"/>
                <a:gd name="connsiteX0-1501" fmla="*/ 220271 w 2662164"/>
                <a:gd name="connsiteY0-1502" fmla="*/ 469509 h 812563"/>
                <a:gd name="connsiteX1-1503" fmla="*/ 597642 w 2662164"/>
                <a:gd name="connsiteY1-1504" fmla="*/ 444644 h 812563"/>
                <a:gd name="connsiteX2-1505" fmla="*/ 988534 w 2662164"/>
                <a:gd name="connsiteY2-1506" fmla="*/ 53589 h 812563"/>
                <a:gd name="connsiteX3-1507" fmla="*/ 1337871 w 2662164"/>
                <a:gd name="connsiteY3-1508" fmla="*/ 328530 h 812563"/>
                <a:gd name="connsiteX4-1509" fmla="*/ 2089167 w 2662164"/>
                <a:gd name="connsiteY4-1510" fmla="*/ 474502 h 812563"/>
                <a:gd name="connsiteX5-1511" fmla="*/ 2661718 w 2662164"/>
                <a:gd name="connsiteY5-1512" fmla="*/ 763073 h 812563"/>
                <a:gd name="connsiteX6-1513" fmla="*/ 1885967 w 2662164"/>
                <a:gd name="connsiteY6-1514" fmla="*/ 802343 h 812563"/>
                <a:gd name="connsiteX7-1515" fmla="*/ 30591 w 2662164"/>
                <a:gd name="connsiteY7-1516" fmla="*/ 758800 h 812563"/>
                <a:gd name="connsiteX8-1517" fmla="*/ 220271 w 2662164"/>
                <a:gd name="connsiteY8-1518" fmla="*/ 469509 h 812563"/>
                <a:gd name="connsiteX0-1519" fmla="*/ 220271 w 2661718"/>
                <a:gd name="connsiteY0-1520" fmla="*/ 469509 h 812563"/>
                <a:gd name="connsiteX1-1521" fmla="*/ 597642 w 2661718"/>
                <a:gd name="connsiteY1-1522" fmla="*/ 444644 h 812563"/>
                <a:gd name="connsiteX2-1523" fmla="*/ 988534 w 2661718"/>
                <a:gd name="connsiteY2-1524" fmla="*/ 53589 h 812563"/>
                <a:gd name="connsiteX3-1525" fmla="*/ 1337871 w 2661718"/>
                <a:gd name="connsiteY3-1526" fmla="*/ 328530 h 812563"/>
                <a:gd name="connsiteX4-1527" fmla="*/ 2089167 w 2661718"/>
                <a:gd name="connsiteY4-1528" fmla="*/ 474502 h 812563"/>
                <a:gd name="connsiteX5-1529" fmla="*/ 2661718 w 2661718"/>
                <a:gd name="connsiteY5-1530" fmla="*/ 763073 h 812563"/>
                <a:gd name="connsiteX6-1531" fmla="*/ 1885967 w 2661718"/>
                <a:gd name="connsiteY6-1532" fmla="*/ 802343 h 812563"/>
                <a:gd name="connsiteX7-1533" fmla="*/ 30591 w 2661718"/>
                <a:gd name="connsiteY7-1534" fmla="*/ 758800 h 812563"/>
                <a:gd name="connsiteX8-1535" fmla="*/ 220271 w 2661718"/>
                <a:gd name="connsiteY8-1536" fmla="*/ 469509 h 812563"/>
                <a:gd name="connsiteX0-1537" fmla="*/ 220271 w 2661718"/>
                <a:gd name="connsiteY0-1538" fmla="*/ 469509 h 802343"/>
                <a:gd name="connsiteX1-1539" fmla="*/ 597642 w 2661718"/>
                <a:gd name="connsiteY1-1540" fmla="*/ 444644 h 802343"/>
                <a:gd name="connsiteX2-1541" fmla="*/ 988534 w 2661718"/>
                <a:gd name="connsiteY2-1542" fmla="*/ 53589 h 802343"/>
                <a:gd name="connsiteX3-1543" fmla="*/ 1337871 w 2661718"/>
                <a:gd name="connsiteY3-1544" fmla="*/ 328530 h 802343"/>
                <a:gd name="connsiteX4-1545" fmla="*/ 2089167 w 2661718"/>
                <a:gd name="connsiteY4-1546" fmla="*/ 474502 h 802343"/>
                <a:gd name="connsiteX5-1547" fmla="*/ 2661718 w 2661718"/>
                <a:gd name="connsiteY5-1548" fmla="*/ 763073 h 802343"/>
                <a:gd name="connsiteX6-1549" fmla="*/ 1885967 w 2661718"/>
                <a:gd name="connsiteY6-1550" fmla="*/ 802343 h 802343"/>
                <a:gd name="connsiteX7-1551" fmla="*/ 30591 w 2661718"/>
                <a:gd name="connsiteY7-1552" fmla="*/ 758800 h 802343"/>
                <a:gd name="connsiteX8-1553" fmla="*/ 220271 w 2661718"/>
                <a:gd name="connsiteY8-1554" fmla="*/ 469509 h 802343"/>
                <a:gd name="connsiteX0-1555" fmla="*/ 220271 w 2680445"/>
                <a:gd name="connsiteY0-1556" fmla="*/ 469509 h 809240"/>
                <a:gd name="connsiteX1-1557" fmla="*/ 597642 w 2680445"/>
                <a:gd name="connsiteY1-1558" fmla="*/ 444644 h 809240"/>
                <a:gd name="connsiteX2-1559" fmla="*/ 988534 w 2680445"/>
                <a:gd name="connsiteY2-1560" fmla="*/ 53589 h 809240"/>
                <a:gd name="connsiteX3-1561" fmla="*/ 1337871 w 2680445"/>
                <a:gd name="connsiteY3-1562" fmla="*/ 328530 h 809240"/>
                <a:gd name="connsiteX4-1563" fmla="*/ 2089167 w 2680445"/>
                <a:gd name="connsiteY4-1564" fmla="*/ 474502 h 809240"/>
                <a:gd name="connsiteX5-1565" fmla="*/ 2680445 w 2680445"/>
                <a:gd name="connsiteY5-1566" fmla="*/ 808016 h 809240"/>
                <a:gd name="connsiteX6-1567" fmla="*/ 1885967 w 2680445"/>
                <a:gd name="connsiteY6-1568" fmla="*/ 802343 h 809240"/>
                <a:gd name="connsiteX7-1569" fmla="*/ 30591 w 2680445"/>
                <a:gd name="connsiteY7-1570" fmla="*/ 758800 h 809240"/>
                <a:gd name="connsiteX8-1571" fmla="*/ 220271 w 2680445"/>
                <a:gd name="connsiteY8-1572" fmla="*/ 469509 h 809240"/>
                <a:gd name="connsiteX0-1573" fmla="*/ 220271 w 2680445"/>
                <a:gd name="connsiteY0-1574" fmla="*/ 469509 h 809240"/>
                <a:gd name="connsiteX1-1575" fmla="*/ 597642 w 2680445"/>
                <a:gd name="connsiteY1-1576" fmla="*/ 444644 h 809240"/>
                <a:gd name="connsiteX2-1577" fmla="*/ 988534 w 2680445"/>
                <a:gd name="connsiteY2-1578" fmla="*/ 53589 h 809240"/>
                <a:gd name="connsiteX3-1579" fmla="*/ 1337871 w 2680445"/>
                <a:gd name="connsiteY3-1580" fmla="*/ 328530 h 809240"/>
                <a:gd name="connsiteX4-1581" fmla="*/ 2089167 w 2680445"/>
                <a:gd name="connsiteY4-1582" fmla="*/ 474502 h 809240"/>
                <a:gd name="connsiteX5-1583" fmla="*/ 2680445 w 2680445"/>
                <a:gd name="connsiteY5-1584" fmla="*/ 808016 h 809240"/>
                <a:gd name="connsiteX6-1585" fmla="*/ 1885967 w 2680445"/>
                <a:gd name="connsiteY6-1586" fmla="*/ 802343 h 809240"/>
                <a:gd name="connsiteX7-1587" fmla="*/ 30591 w 2680445"/>
                <a:gd name="connsiteY7-1588" fmla="*/ 758800 h 809240"/>
                <a:gd name="connsiteX8-1589" fmla="*/ 220271 w 2680445"/>
                <a:gd name="connsiteY8-1590" fmla="*/ 469509 h 809240"/>
                <a:gd name="connsiteX0-1591" fmla="*/ 220271 w 2680445"/>
                <a:gd name="connsiteY0-1592" fmla="*/ 444324 h 784055"/>
                <a:gd name="connsiteX1-1593" fmla="*/ 597642 w 2680445"/>
                <a:gd name="connsiteY1-1594" fmla="*/ 419459 h 784055"/>
                <a:gd name="connsiteX2-1595" fmla="*/ 988534 w 2680445"/>
                <a:gd name="connsiteY2-1596" fmla="*/ 28404 h 784055"/>
                <a:gd name="connsiteX3-1597" fmla="*/ 1337871 w 2680445"/>
                <a:gd name="connsiteY3-1598" fmla="*/ 303345 h 784055"/>
                <a:gd name="connsiteX4-1599" fmla="*/ 2126620 w 2680445"/>
                <a:gd name="connsiteY4-1600" fmla="*/ 531713 h 784055"/>
                <a:gd name="connsiteX5-1601" fmla="*/ 2680445 w 2680445"/>
                <a:gd name="connsiteY5-1602" fmla="*/ 782831 h 784055"/>
                <a:gd name="connsiteX6-1603" fmla="*/ 1885967 w 2680445"/>
                <a:gd name="connsiteY6-1604" fmla="*/ 777158 h 784055"/>
                <a:gd name="connsiteX7-1605" fmla="*/ 30591 w 2680445"/>
                <a:gd name="connsiteY7-1606" fmla="*/ 733615 h 784055"/>
                <a:gd name="connsiteX8-1607" fmla="*/ 220271 w 2680445"/>
                <a:gd name="connsiteY8-1608" fmla="*/ 444324 h 784055"/>
                <a:gd name="connsiteX0-1609" fmla="*/ 220271 w 2680445"/>
                <a:gd name="connsiteY0-1610" fmla="*/ 444324 h 784055"/>
                <a:gd name="connsiteX1-1611" fmla="*/ 597642 w 2680445"/>
                <a:gd name="connsiteY1-1612" fmla="*/ 419459 h 784055"/>
                <a:gd name="connsiteX2-1613" fmla="*/ 988534 w 2680445"/>
                <a:gd name="connsiteY2-1614" fmla="*/ 28404 h 784055"/>
                <a:gd name="connsiteX3-1615" fmla="*/ 1337871 w 2680445"/>
                <a:gd name="connsiteY3-1616" fmla="*/ 303345 h 784055"/>
                <a:gd name="connsiteX4-1617" fmla="*/ 2126620 w 2680445"/>
                <a:gd name="connsiteY4-1618" fmla="*/ 531713 h 784055"/>
                <a:gd name="connsiteX5-1619" fmla="*/ 2680445 w 2680445"/>
                <a:gd name="connsiteY5-1620" fmla="*/ 782831 h 784055"/>
                <a:gd name="connsiteX6-1621" fmla="*/ 1885967 w 2680445"/>
                <a:gd name="connsiteY6-1622" fmla="*/ 777158 h 784055"/>
                <a:gd name="connsiteX7-1623" fmla="*/ 30591 w 2680445"/>
                <a:gd name="connsiteY7-1624" fmla="*/ 733615 h 784055"/>
                <a:gd name="connsiteX8-1625" fmla="*/ 220271 w 2680445"/>
                <a:gd name="connsiteY8-1626" fmla="*/ 444324 h 784055"/>
                <a:gd name="connsiteX0-1627" fmla="*/ 220271 w 2680445"/>
                <a:gd name="connsiteY0-1628" fmla="*/ 444324 h 784055"/>
                <a:gd name="connsiteX1-1629" fmla="*/ 597642 w 2680445"/>
                <a:gd name="connsiteY1-1630" fmla="*/ 419459 h 784055"/>
                <a:gd name="connsiteX2-1631" fmla="*/ 988534 w 2680445"/>
                <a:gd name="connsiteY2-1632" fmla="*/ 28404 h 784055"/>
                <a:gd name="connsiteX3-1633" fmla="*/ 1337871 w 2680445"/>
                <a:gd name="connsiteY3-1634" fmla="*/ 303345 h 784055"/>
                <a:gd name="connsiteX4-1635" fmla="*/ 2126620 w 2680445"/>
                <a:gd name="connsiteY4-1636" fmla="*/ 531713 h 784055"/>
                <a:gd name="connsiteX5-1637" fmla="*/ 2680445 w 2680445"/>
                <a:gd name="connsiteY5-1638" fmla="*/ 782831 h 784055"/>
                <a:gd name="connsiteX6-1639" fmla="*/ 1885967 w 2680445"/>
                <a:gd name="connsiteY6-1640" fmla="*/ 777158 h 784055"/>
                <a:gd name="connsiteX7-1641" fmla="*/ 30591 w 2680445"/>
                <a:gd name="connsiteY7-1642" fmla="*/ 733615 h 784055"/>
                <a:gd name="connsiteX8-1643" fmla="*/ 220271 w 2680445"/>
                <a:gd name="connsiteY8-1644" fmla="*/ 444324 h 784055"/>
                <a:gd name="connsiteX0-1645" fmla="*/ 220271 w 2680445"/>
                <a:gd name="connsiteY0-1646" fmla="*/ 444324 h 784055"/>
                <a:gd name="connsiteX1-1647" fmla="*/ 597642 w 2680445"/>
                <a:gd name="connsiteY1-1648" fmla="*/ 419459 h 784055"/>
                <a:gd name="connsiteX2-1649" fmla="*/ 988534 w 2680445"/>
                <a:gd name="connsiteY2-1650" fmla="*/ 28404 h 784055"/>
                <a:gd name="connsiteX3-1651" fmla="*/ 1337871 w 2680445"/>
                <a:gd name="connsiteY3-1652" fmla="*/ 303345 h 784055"/>
                <a:gd name="connsiteX4-1653" fmla="*/ 2126620 w 2680445"/>
                <a:gd name="connsiteY4-1654" fmla="*/ 531713 h 784055"/>
                <a:gd name="connsiteX5-1655" fmla="*/ 2680445 w 2680445"/>
                <a:gd name="connsiteY5-1656" fmla="*/ 782831 h 784055"/>
                <a:gd name="connsiteX6-1657" fmla="*/ 1885967 w 2680445"/>
                <a:gd name="connsiteY6-1658" fmla="*/ 777158 h 784055"/>
                <a:gd name="connsiteX7-1659" fmla="*/ 30591 w 2680445"/>
                <a:gd name="connsiteY7-1660" fmla="*/ 733615 h 784055"/>
                <a:gd name="connsiteX8-1661" fmla="*/ 220271 w 2680445"/>
                <a:gd name="connsiteY8-1662" fmla="*/ 444324 h 784055"/>
                <a:gd name="connsiteX0-1663" fmla="*/ 220271 w 2680445"/>
                <a:gd name="connsiteY0-1664" fmla="*/ 451189 h 790920"/>
                <a:gd name="connsiteX1-1665" fmla="*/ 597642 w 2680445"/>
                <a:gd name="connsiteY1-1666" fmla="*/ 426324 h 790920"/>
                <a:gd name="connsiteX2-1667" fmla="*/ 969808 w 2680445"/>
                <a:gd name="connsiteY2-1668" fmla="*/ 1561 h 790920"/>
                <a:gd name="connsiteX3-1669" fmla="*/ 1337871 w 2680445"/>
                <a:gd name="connsiteY3-1670" fmla="*/ 310210 h 790920"/>
                <a:gd name="connsiteX4-1671" fmla="*/ 2126620 w 2680445"/>
                <a:gd name="connsiteY4-1672" fmla="*/ 538578 h 790920"/>
                <a:gd name="connsiteX5-1673" fmla="*/ 2680445 w 2680445"/>
                <a:gd name="connsiteY5-1674" fmla="*/ 789696 h 790920"/>
                <a:gd name="connsiteX6-1675" fmla="*/ 1885967 w 2680445"/>
                <a:gd name="connsiteY6-1676" fmla="*/ 784023 h 790920"/>
                <a:gd name="connsiteX7-1677" fmla="*/ 30591 w 2680445"/>
                <a:gd name="connsiteY7-1678" fmla="*/ 740480 h 790920"/>
                <a:gd name="connsiteX8-1679" fmla="*/ 220271 w 2680445"/>
                <a:gd name="connsiteY8-1680" fmla="*/ 451189 h 790920"/>
                <a:gd name="connsiteX0-1681" fmla="*/ 220271 w 2680445"/>
                <a:gd name="connsiteY0-1682" fmla="*/ 449802 h 789533"/>
                <a:gd name="connsiteX1-1683" fmla="*/ 597642 w 2680445"/>
                <a:gd name="connsiteY1-1684" fmla="*/ 424937 h 789533"/>
                <a:gd name="connsiteX2-1685" fmla="*/ 969808 w 2680445"/>
                <a:gd name="connsiteY2-1686" fmla="*/ 174 h 789533"/>
                <a:gd name="connsiteX3-1687" fmla="*/ 1337871 w 2680445"/>
                <a:gd name="connsiteY3-1688" fmla="*/ 308823 h 789533"/>
                <a:gd name="connsiteX4-1689" fmla="*/ 2126620 w 2680445"/>
                <a:gd name="connsiteY4-1690" fmla="*/ 537191 h 789533"/>
                <a:gd name="connsiteX5-1691" fmla="*/ 2680445 w 2680445"/>
                <a:gd name="connsiteY5-1692" fmla="*/ 788309 h 789533"/>
                <a:gd name="connsiteX6-1693" fmla="*/ 1885967 w 2680445"/>
                <a:gd name="connsiteY6-1694" fmla="*/ 782636 h 789533"/>
                <a:gd name="connsiteX7-1695" fmla="*/ 30591 w 2680445"/>
                <a:gd name="connsiteY7-1696" fmla="*/ 739093 h 789533"/>
                <a:gd name="connsiteX8-1697" fmla="*/ 220271 w 2680445"/>
                <a:gd name="connsiteY8-1698" fmla="*/ 449802 h 789533"/>
                <a:gd name="connsiteX0-1699" fmla="*/ 220271 w 2680445"/>
                <a:gd name="connsiteY0-1700" fmla="*/ 449802 h 789533"/>
                <a:gd name="connsiteX1-1701" fmla="*/ 597642 w 2680445"/>
                <a:gd name="connsiteY1-1702" fmla="*/ 424937 h 789533"/>
                <a:gd name="connsiteX2-1703" fmla="*/ 969808 w 2680445"/>
                <a:gd name="connsiteY2-1704" fmla="*/ 174 h 789533"/>
                <a:gd name="connsiteX3-1705" fmla="*/ 1337871 w 2680445"/>
                <a:gd name="connsiteY3-1706" fmla="*/ 308823 h 789533"/>
                <a:gd name="connsiteX4-1707" fmla="*/ 2126620 w 2680445"/>
                <a:gd name="connsiteY4-1708" fmla="*/ 537191 h 789533"/>
                <a:gd name="connsiteX5-1709" fmla="*/ 2680445 w 2680445"/>
                <a:gd name="connsiteY5-1710" fmla="*/ 788309 h 789533"/>
                <a:gd name="connsiteX6-1711" fmla="*/ 1885967 w 2680445"/>
                <a:gd name="connsiteY6-1712" fmla="*/ 782636 h 789533"/>
                <a:gd name="connsiteX7-1713" fmla="*/ 30591 w 2680445"/>
                <a:gd name="connsiteY7-1714" fmla="*/ 739093 h 789533"/>
                <a:gd name="connsiteX8-1715" fmla="*/ 220271 w 2680445"/>
                <a:gd name="connsiteY8-1716" fmla="*/ 449802 h 789533"/>
                <a:gd name="connsiteX0-1717" fmla="*/ 220271 w 2680445"/>
                <a:gd name="connsiteY0-1718" fmla="*/ 449802 h 789533"/>
                <a:gd name="connsiteX1-1719" fmla="*/ 597642 w 2680445"/>
                <a:gd name="connsiteY1-1720" fmla="*/ 424937 h 789533"/>
                <a:gd name="connsiteX2-1721" fmla="*/ 969808 w 2680445"/>
                <a:gd name="connsiteY2-1722" fmla="*/ 174 h 789533"/>
                <a:gd name="connsiteX3-1723" fmla="*/ 1337871 w 2680445"/>
                <a:gd name="connsiteY3-1724" fmla="*/ 308823 h 789533"/>
                <a:gd name="connsiteX4-1725" fmla="*/ 2126620 w 2680445"/>
                <a:gd name="connsiteY4-1726" fmla="*/ 537191 h 789533"/>
                <a:gd name="connsiteX5-1727" fmla="*/ 2680445 w 2680445"/>
                <a:gd name="connsiteY5-1728" fmla="*/ 788309 h 789533"/>
                <a:gd name="connsiteX6-1729" fmla="*/ 1885967 w 2680445"/>
                <a:gd name="connsiteY6-1730" fmla="*/ 782636 h 789533"/>
                <a:gd name="connsiteX7-1731" fmla="*/ 30591 w 2680445"/>
                <a:gd name="connsiteY7-1732" fmla="*/ 739093 h 789533"/>
                <a:gd name="connsiteX8-1733" fmla="*/ 220271 w 2680445"/>
                <a:gd name="connsiteY8-1734" fmla="*/ 449802 h 789533"/>
                <a:gd name="connsiteX0-1735" fmla="*/ 220271 w 2680445"/>
                <a:gd name="connsiteY0-1736" fmla="*/ 449756 h 789487"/>
                <a:gd name="connsiteX1-1737" fmla="*/ 563935 w 2680445"/>
                <a:gd name="connsiteY1-1738" fmla="*/ 462344 h 789487"/>
                <a:gd name="connsiteX2-1739" fmla="*/ 969808 w 2680445"/>
                <a:gd name="connsiteY2-1740" fmla="*/ 128 h 789487"/>
                <a:gd name="connsiteX3-1741" fmla="*/ 1337871 w 2680445"/>
                <a:gd name="connsiteY3-1742" fmla="*/ 308777 h 789487"/>
                <a:gd name="connsiteX4-1743" fmla="*/ 2126620 w 2680445"/>
                <a:gd name="connsiteY4-1744" fmla="*/ 537145 h 789487"/>
                <a:gd name="connsiteX5-1745" fmla="*/ 2680445 w 2680445"/>
                <a:gd name="connsiteY5-1746" fmla="*/ 788263 h 789487"/>
                <a:gd name="connsiteX6-1747" fmla="*/ 1885967 w 2680445"/>
                <a:gd name="connsiteY6-1748" fmla="*/ 782590 h 789487"/>
                <a:gd name="connsiteX7-1749" fmla="*/ 30591 w 2680445"/>
                <a:gd name="connsiteY7-1750" fmla="*/ 739047 h 789487"/>
                <a:gd name="connsiteX8-1751" fmla="*/ 220271 w 2680445"/>
                <a:gd name="connsiteY8-1752" fmla="*/ 449756 h 789487"/>
                <a:gd name="connsiteX0-1753" fmla="*/ 220271 w 2680445"/>
                <a:gd name="connsiteY0-1754" fmla="*/ 449756 h 789487"/>
                <a:gd name="connsiteX1-1755" fmla="*/ 563935 w 2680445"/>
                <a:gd name="connsiteY1-1756" fmla="*/ 462344 h 789487"/>
                <a:gd name="connsiteX2-1757" fmla="*/ 969808 w 2680445"/>
                <a:gd name="connsiteY2-1758" fmla="*/ 128 h 789487"/>
                <a:gd name="connsiteX3-1759" fmla="*/ 1337871 w 2680445"/>
                <a:gd name="connsiteY3-1760" fmla="*/ 308777 h 789487"/>
                <a:gd name="connsiteX4-1761" fmla="*/ 2126620 w 2680445"/>
                <a:gd name="connsiteY4-1762" fmla="*/ 537145 h 789487"/>
                <a:gd name="connsiteX5-1763" fmla="*/ 2680445 w 2680445"/>
                <a:gd name="connsiteY5-1764" fmla="*/ 788263 h 789487"/>
                <a:gd name="connsiteX6-1765" fmla="*/ 1885967 w 2680445"/>
                <a:gd name="connsiteY6-1766" fmla="*/ 782590 h 789487"/>
                <a:gd name="connsiteX7-1767" fmla="*/ 30591 w 2680445"/>
                <a:gd name="connsiteY7-1768" fmla="*/ 739047 h 789487"/>
                <a:gd name="connsiteX8-1769" fmla="*/ 220271 w 2680445"/>
                <a:gd name="connsiteY8-1770" fmla="*/ 449756 h 789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54"/>
            <p:cNvSpPr/>
            <p:nvPr/>
          </p:nvSpPr>
          <p:spPr>
            <a:xfrm>
              <a:off x="2795053" y="3123577"/>
              <a:ext cx="1347837" cy="47920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-1" fmla="*/ 0 w 2187215"/>
                <a:gd name="connsiteY0-2" fmla="*/ 332833 h 1053554"/>
                <a:gd name="connsiteX1-3" fmla="*/ 855348 w 2187215"/>
                <a:gd name="connsiteY1-4" fmla="*/ 0 h 1053554"/>
                <a:gd name="connsiteX2-5" fmla="*/ 2043067 w 2187215"/>
                <a:gd name="connsiteY2-6" fmla="*/ 188685 h 1053554"/>
                <a:gd name="connsiteX3-7" fmla="*/ 2187215 w 2187215"/>
                <a:gd name="connsiteY3-8" fmla="*/ 332833 h 1053554"/>
                <a:gd name="connsiteX4-9" fmla="*/ 2187215 w 2187215"/>
                <a:gd name="connsiteY4-10" fmla="*/ 909406 h 1053554"/>
                <a:gd name="connsiteX5-11" fmla="*/ 2043067 w 2187215"/>
                <a:gd name="connsiteY5-12" fmla="*/ 1053554 h 1053554"/>
                <a:gd name="connsiteX6-13" fmla="*/ 144148 w 2187215"/>
                <a:gd name="connsiteY6-14" fmla="*/ 1053554 h 1053554"/>
                <a:gd name="connsiteX7-15" fmla="*/ 0 w 2187215"/>
                <a:gd name="connsiteY7-16" fmla="*/ 909406 h 1053554"/>
                <a:gd name="connsiteX8-17" fmla="*/ 0 w 2187215"/>
                <a:gd name="connsiteY8-18" fmla="*/ 332833 h 1053554"/>
                <a:gd name="connsiteX0-19" fmla="*/ 0 w 2187215"/>
                <a:gd name="connsiteY0-20" fmla="*/ 332833 h 1053554"/>
                <a:gd name="connsiteX1-21" fmla="*/ 855348 w 2187215"/>
                <a:gd name="connsiteY1-22" fmla="*/ 0 h 1053554"/>
                <a:gd name="connsiteX2-23" fmla="*/ 2043067 w 2187215"/>
                <a:gd name="connsiteY2-24" fmla="*/ 188685 h 1053554"/>
                <a:gd name="connsiteX3-25" fmla="*/ 2187215 w 2187215"/>
                <a:gd name="connsiteY3-26" fmla="*/ 332833 h 1053554"/>
                <a:gd name="connsiteX4-27" fmla="*/ 2187215 w 2187215"/>
                <a:gd name="connsiteY4-28" fmla="*/ 909406 h 1053554"/>
                <a:gd name="connsiteX5-29" fmla="*/ 2043067 w 2187215"/>
                <a:gd name="connsiteY5-30" fmla="*/ 1053554 h 1053554"/>
                <a:gd name="connsiteX6-31" fmla="*/ 144148 w 2187215"/>
                <a:gd name="connsiteY6-32" fmla="*/ 1053554 h 1053554"/>
                <a:gd name="connsiteX7-33" fmla="*/ 203200 w 2187215"/>
                <a:gd name="connsiteY7-34" fmla="*/ 503006 h 1053554"/>
                <a:gd name="connsiteX8-35" fmla="*/ 0 w 2187215"/>
                <a:gd name="connsiteY8-36" fmla="*/ 332833 h 1053554"/>
                <a:gd name="connsiteX0-37" fmla="*/ 0 w 2187215"/>
                <a:gd name="connsiteY0-38" fmla="*/ 332833 h 1053554"/>
                <a:gd name="connsiteX1-39" fmla="*/ 855348 w 2187215"/>
                <a:gd name="connsiteY1-40" fmla="*/ 0 h 1053554"/>
                <a:gd name="connsiteX2-41" fmla="*/ 2043067 w 2187215"/>
                <a:gd name="connsiteY2-42" fmla="*/ 188685 h 1053554"/>
                <a:gd name="connsiteX3-43" fmla="*/ 2187215 w 2187215"/>
                <a:gd name="connsiteY3-44" fmla="*/ 332833 h 1053554"/>
                <a:gd name="connsiteX4-45" fmla="*/ 2187215 w 2187215"/>
                <a:gd name="connsiteY4-46" fmla="*/ 909406 h 1053554"/>
                <a:gd name="connsiteX5-47" fmla="*/ 2043067 w 2187215"/>
                <a:gd name="connsiteY5-48" fmla="*/ 1053554 h 1053554"/>
                <a:gd name="connsiteX6-49" fmla="*/ 144148 w 2187215"/>
                <a:gd name="connsiteY6-50" fmla="*/ 1053554 h 1053554"/>
                <a:gd name="connsiteX7-51" fmla="*/ 203200 w 2187215"/>
                <a:gd name="connsiteY7-52" fmla="*/ 503006 h 1053554"/>
                <a:gd name="connsiteX8-53" fmla="*/ 0 w 2187215"/>
                <a:gd name="connsiteY8-54" fmla="*/ 332833 h 1053554"/>
                <a:gd name="connsiteX0-55" fmla="*/ 896507 w 2067722"/>
                <a:gd name="connsiteY0-56" fmla="*/ 492491 h 1053554"/>
                <a:gd name="connsiteX1-57" fmla="*/ 735855 w 2067722"/>
                <a:gd name="connsiteY1-58" fmla="*/ 0 h 1053554"/>
                <a:gd name="connsiteX2-59" fmla="*/ 1923574 w 2067722"/>
                <a:gd name="connsiteY2-60" fmla="*/ 188685 h 1053554"/>
                <a:gd name="connsiteX3-61" fmla="*/ 2067722 w 2067722"/>
                <a:gd name="connsiteY3-62" fmla="*/ 332833 h 1053554"/>
                <a:gd name="connsiteX4-63" fmla="*/ 2067722 w 2067722"/>
                <a:gd name="connsiteY4-64" fmla="*/ 909406 h 1053554"/>
                <a:gd name="connsiteX5-65" fmla="*/ 1923574 w 2067722"/>
                <a:gd name="connsiteY5-66" fmla="*/ 1053554 h 1053554"/>
                <a:gd name="connsiteX6-67" fmla="*/ 24655 w 2067722"/>
                <a:gd name="connsiteY6-68" fmla="*/ 1053554 h 1053554"/>
                <a:gd name="connsiteX7-69" fmla="*/ 83707 w 2067722"/>
                <a:gd name="connsiteY7-70" fmla="*/ 503006 h 1053554"/>
                <a:gd name="connsiteX8-71" fmla="*/ 896507 w 2067722"/>
                <a:gd name="connsiteY8-72" fmla="*/ 492491 h 1053554"/>
                <a:gd name="connsiteX0-73" fmla="*/ 891984 w 2063199"/>
                <a:gd name="connsiteY0-74" fmla="*/ 492491 h 1053554"/>
                <a:gd name="connsiteX1-75" fmla="*/ 731332 w 2063199"/>
                <a:gd name="connsiteY1-76" fmla="*/ 0 h 1053554"/>
                <a:gd name="connsiteX2-77" fmla="*/ 1919051 w 2063199"/>
                <a:gd name="connsiteY2-78" fmla="*/ 188685 h 1053554"/>
                <a:gd name="connsiteX3-79" fmla="*/ 2063199 w 2063199"/>
                <a:gd name="connsiteY3-80" fmla="*/ 332833 h 1053554"/>
                <a:gd name="connsiteX4-81" fmla="*/ 2063199 w 2063199"/>
                <a:gd name="connsiteY4-82" fmla="*/ 909406 h 1053554"/>
                <a:gd name="connsiteX5-83" fmla="*/ 1919051 w 2063199"/>
                <a:gd name="connsiteY5-84" fmla="*/ 1053554 h 1053554"/>
                <a:gd name="connsiteX6-85" fmla="*/ 20132 w 2063199"/>
                <a:gd name="connsiteY6-86" fmla="*/ 1053554 h 1053554"/>
                <a:gd name="connsiteX7-87" fmla="*/ 122727 w 2063199"/>
                <a:gd name="connsiteY7-88" fmla="*/ 764263 h 1053554"/>
                <a:gd name="connsiteX8-89" fmla="*/ 891984 w 2063199"/>
                <a:gd name="connsiteY8-90" fmla="*/ 492491 h 1053554"/>
                <a:gd name="connsiteX0-91" fmla="*/ 904102 w 2075317"/>
                <a:gd name="connsiteY0-92" fmla="*/ 492491 h 1053554"/>
                <a:gd name="connsiteX1-93" fmla="*/ 743450 w 2075317"/>
                <a:gd name="connsiteY1-94" fmla="*/ 0 h 1053554"/>
                <a:gd name="connsiteX2-95" fmla="*/ 1931169 w 2075317"/>
                <a:gd name="connsiteY2-96" fmla="*/ 188685 h 1053554"/>
                <a:gd name="connsiteX3-97" fmla="*/ 2075317 w 2075317"/>
                <a:gd name="connsiteY3-98" fmla="*/ 332833 h 1053554"/>
                <a:gd name="connsiteX4-99" fmla="*/ 2075317 w 2075317"/>
                <a:gd name="connsiteY4-100" fmla="*/ 909406 h 1053554"/>
                <a:gd name="connsiteX5-101" fmla="*/ 1931169 w 2075317"/>
                <a:gd name="connsiteY5-102" fmla="*/ 1053554 h 1053554"/>
                <a:gd name="connsiteX6-103" fmla="*/ 32250 w 2075317"/>
                <a:gd name="connsiteY6-104" fmla="*/ 1053554 h 1053554"/>
                <a:gd name="connsiteX7-105" fmla="*/ 134845 w 2075317"/>
                <a:gd name="connsiteY7-106" fmla="*/ 764263 h 1053554"/>
                <a:gd name="connsiteX8-107" fmla="*/ 904102 w 2075317"/>
                <a:gd name="connsiteY8-108" fmla="*/ 492491 h 1053554"/>
                <a:gd name="connsiteX0-109" fmla="*/ 897224 w 2068439"/>
                <a:gd name="connsiteY0-110" fmla="*/ 492491 h 1053554"/>
                <a:gd name="connsiteX1-111" fmla="*/ 736572 w 2068439"/>
                <a:gd name="connsiteY1-112" fmla="*/ 0 h 1053554"/>
                <a:gd name="connsiteX2-113" fmla="*/ 1924291 w 2068439"/>
                <a:gd name="connsiteY2-114" fmla="*/ 188685 h 1053554"/>
                <a:gd name="connsiteX3-115" fmla="*/ 2068439 w 2068439"/>
                <a:gd name="connsiteY3-116" fmla="*/ 332833 h 1053554"/>
                <a:gd name="connsiteX4-117" fmla="*/ 2068439 w 2068439"/>
                <a:gd name="connsiteY4-118" fmla="*/ 909406 h 1053554"/>
                <a:gd name="connsiteX5-119" fmla="*/ 1924291 w 2068439"/>
                <a:gd name="connsiteY5-120" fmla="*/ 1053554 h 1053554"/>
                <a:gd name="connsiteX6-121" fmla="*/ 25372 w 2068439"/>
                <a:gd name="connsiteY6-122" fmla="*/ 1053554 h 1053554"/>
                <a:gd name="connsiteX7-123" fmla="*/ 171510 w 2068439"/>
                <a:gd name="connsiteY7-124" fmla="*/ 706206 h 1053554"/>
                <a:gd name="connsiteX8-125" fmla="*/ 897224 w 2068439"/>
                <a:gd name="connsiteY8-126" fmla="*/ 492491 h 1053554"/>
                <a:gd name="connsiteX0-127" fmla="*/ 505338 w 2068439"/>
                <a:gd name="connsiteY0-128" fmla="*/ 652148 h 1053554"/>
                <a:gd name="connsiteX1-129" fmla="*/ 736572 w 2068439"/>
                <a:gd name="connsiteY1-130" fmla="*/ 0 h 1053554"/>
                <a:gd name="connsiteX2-131" fmla="*/ 1924291 w 2068439"/>
                <a:gd name="connsiteY2-132" fmla="*/ 188685 h 1053554"/>
                <a:gd name="connsiteX3-133" fmla="*/ 2068439 w 2068439"/>
                <a:gd name="connsiteY3-134" fmla="*/ 332833 h 1053554"/>
                <a:gd name="connsiteX4-135" fmla="*/ 2068439 w 2068439"/>
                <a:gd name="connsiteY4-136" fmla="*/ 909406 h 1053554"/>
                <a:gd name="connsiteX5-137" fmla="*/ 1924291 w 2068439"/>
                <a:gd name="connsiteY5-138" fmla="*/ 1053554 h 1053554"/>
                <a:gd name="connsiteX6-139" fmla="*/ 25372 w 2068439"/>
                <a:gd name="connsiteY6-140" fmla="*/ 1053554 h 1053554"/>
                <a:gd name="connsiteX7-141" fmla="*/ 171510 w 2068439"/>
                <a:gd name="connsiteY7-142" fmla="*/ 706206 h 1053554"/>
                <a:gd name="connsiteX8-143" fmla="*/ 505338 w 2068439"/>
                <a:gd name="connsiteY8-144" fmla="*/ 652148 h 1053554"/>
                <a:gd name="connsiteX0-145" fmla="*/ 505338 w 2068439"/>
                <a:gd name="connsiteY0-146" fmla="*/ 463463 h 864869"/>
                <a:gd name="connsiteX1-147" fmla="*/ 809144 w 2068439"/>
                <a:gd name="connsiteY1-148" fmla="*/ 43544 h 864869"/>
                <a:gd name="connsiteX2-149" fmla="*/ 1924291 w 2068439"/>
                <a:gd name="connsiteY2-150" fmla="*/ 0 h 864869"/>
                <a:gd name="connsiteX3-151" fmla="*/ 2068439 w 2068439"/>
                <a:gd name="connsiteY3-152" fmla="*/ 144148 h 864869"/>
                <a:gd name="connsiteX4-153" fmla="*/ 2068439 w 2068439"/>
                <a:gd name="connsiteY4-154" fmla="*/ 720721 h 864869"/>
                <a:gd name="connsiteX5-155" fmla="*/ 1924291 w 2068439"/>
                <a:gd name="connsiteY5-156" fmla="*/ 864869 h 864869"/>
                <a:gd name="connsiteX6-157" fmla="*/ 25372 w 2068439"/>
                <a:gd name="connsiteY6-158" fmla="*/ 864869 h 864869"/>
                <a:gd name="connsiteX7-159" fmla="*/ 171510 w 2068439"/>
                <a:gd name="connsiteY7-160" fmla="*/ 517521 h 864869"/>
                <a:gd name="connsiteX8-161" fmla="*/ 505338 w 2068439"/>
                <a:gd name="connsiteY8-162" fmla="*/ 463463 h 864869"/>
                <a:gd name="connsiteX0-163" fmla="*/ 516443 w 2079544"/>
                <a:gd name="connsiteY0-164" fmla="*/ 463463 h 864869"/>
                <a:gd name="connsiteX1-165" fmla="*/ 820249 w 2079544"/>
                <a:gd name="connsiteY1-166" fmla="*/ 43544 h 864869"/>
                <a:gd name="connsiteX2-167" fmla="*/ 1935396 w 2079544"/>
                <a:gd name="connsiteY2-168" fmla="*/ 0 h 864869"/>
                <a:gd name="connsiteX3-169" fmla="*/ 2079544 w 2079544"/>
                <a:gd name="connsiteY3-170" fmla="*/ 144148 h 864869"/>
                <a:gd name="connsiteX4-171" fmla="*/ 2079544 w 2079544"/>
                <a:gd name="connsiteY4-172" fmla="*/ 720721 h 864869"/>
                <a:gd name="connsiteX5-173" fmla="*/ 1935396 w 2079544"/>
                <a:gd name="connsiteY5-174" fmla="*/ 864869 h 864869"/>
                <a:gd name="connsiteX6-175" fmla="*/ 36477 w 2079544"/>
                <a:gd name="connsiteY6-176" fmla="*/ 864869 h 864869"/>
                <a:gd name="connsiteX7-177" fmla="*/ 182615 w 2079544"/>
                <a:gd name="connsiteY7-178" fmla="*/ 517521 h 864869"/>
                <a:gd name="connsiteX8-179" fmla="*/ 516443 w 2079544"/>
                <a:gd name="connsiteY8-180" fmla="*/ 463463 h 864869"/>
                <a:gd name="connsiteX0-181" fmla="*/ 564441 w 2127542"/>
                <a:gd name="connsiteY0-182" fmla="*/ 463463 h 864869"/>
                <a:gd name="connsiteX1-183" fmla="*/ 868247 w 2127542"/>
                <a:gd name="connsiteY1-184" fmla="*/ 43544 h 864869"/>
                <a:gd name="connsiteX2-185" fmla="*/ 1983394 w 2127542"/>
                <a:gd name="connsiteY2-186" fmla="*/ 0 h 864869"/>
                <a:gd name="connsiteX3-187" fmla="*/ 2127542 w 2127542"/>
                <a:gd name="connsiteY3-188" fmla="*/ 144148 h 864869"/>
                <a:gd name="connsiteX4-189" fmla="*/ 2127542 w 2127542"/>
                <a:gd name="connsiteY4-190" fmla="*/ 720721 h 864869"/>
                <a:gd name="connsiteX5-191" fmla="*/ 1983394 w 2127542"/>
                <a:gd name="connsiteY5-192" fmla="*/ 864869 h 864869"/>
                <a:gd name="connsiteX6-193" fmla="*/ 26418 w 2127542"/>
                <a:gd name="connsiteY6-194" fmla="*/ 864869 h 864869"/>
                <a:gd name="connsiteX7-195" fmla="*/ 230613 w 2127542"/>
                <a:gd name="connsiteY7-196" fmla="*/ 517521 h 864869"/>
                <a:gd name="connsiteX8-197" fmla="*/ 564441 w 2127542"/>
                <a:gd name="connsiteY8-198" fmla="*/ 463463 h 864869"/>
                <a:gd name="connsiteX0-199" fmla="*/ 568802 w 2131903"/>
                <a:gd name="connsiteY0-200" fmla="*/ 463463 h 864869"/>
                <a:gd name="connsiteX1-201" fmla="*/ 872608 w 2131903"/>
                <a:gd name="connsiteY1-202" fmla="*/ 43544 h 864869"/>
                <a:gd name="connsiteX2-203" fmla="*/ 1987755 w 2131903"/>
                <a:gd name="connsiteY2-204" fmla="*/ 0 h 864869"/>
                <a:gd name="connsiteX3-205" fmla="*/ 2131903 w 2131903"/>
                <a:gd name="connsiteY3-206" fmla="*/ 144148 h 864869"/>
                <a:gd name="connsiteX4-207" fmla="*/ 2131903 w 2131903"/>
                <a:gd name="connsiteY4-208" fmla="*/ 720721 h 864869"/>
                <a:gd name="connsiteX5-209" fmla="*/ 1987755 w 2131903"/>
                <a:gd name="connsiteY5-210" fmla="*/ 864869 h 864869"/>
                <a:gd name="connsiteX6-211" fmla="*/ 30779 w 2131903"/>
                <a:gd name="connsiteY6-212" fmla="*/ 864869 h 864869"/>
                <a:gd name="connsiteX7-213" fmla="*/ 205945 w 2131903"/>
                <a:gd name="connsiteY7-214" fmla="*/ 575578 h 864869"/>
                <a:gd name="connsiteX8-215" fmla="*/ 568802 w 2131903"/>
                <a:gd name="connsiteY8-216" fmla="*/ 463463 h 864869"/>
                <a:gd name="connsiteX0-217" fmla="*/ 917145 w 2131903"/>
                <a:gd name="connsiteY0-218" fmla="*/ 753749 h 864869"/>
                <a:gd name="connsiteX1-219" fmla="*/ 872608 w 2131903"/>
                <a:gd name="connsiteY1-220" fmla="*/ 43544 h 864869"/>
                <a:gd name="connsiteX2-221" fmla="*/ 1987755 w 2131903"/>
                <a:gd name="connsiteY2-222" fmla="*/ 0 h 864869"/>
                <a:gd name="connsiteX3-223" fmla="*/ 2131903 w 2131903"/>
                <a:gd name="connsiteY3-224" fmla="*/ 144148 h 864869"/>
                <a:gd name="connsiteX4-225" fmla="*/ 2131903 w 2131903"/>
                <a:gd name="connsiteY4-226" fmla="*/ 720721 h 864869"/>
                <a:gd name="connsiteX5-227" fmla="*/ 1987755 w 2131903"/>
                <a:gd name="connsiteY5-228" fmla="*/ 864869 h 864869"/>
                <a:gd name="connsiteX6-229" fmla="*/ 30779 w 2131903"/>
                <a:gd name="connsiteY6-230" fmla="*/ 864869 h 864869"/>
                <a:gd name="connsiteX7-231" fmla="*/ 205945 w 2131903"/>
                <a:gd name="connsiteY7-232" fmla="*/ 575578 h 864869"/>
                <a:gd name="connsiteX8-233" fmla="*/ 917145 w 2131903"/>
                <a:gd name="connsiteY8-234" fmla="*/ 753749 h 864869"/>
                <a:gd name="connsiteX0-235" fmla="*/ 931659 w 2131903"/>
                <a:gd name="connsiteY0-236" fmla="*/ 448949 h 864869"/>
                <a:gd name="connsiteX1-237" fmla="*/ 872608 w 2131903"/>
                <a:gd name="connsiteY1-238" fmla="*/ 43544 h 864869"/>
                <a:gd name="connsiteX2-239" fmla="*/ 1987755 w 2131903"/>
                <a:gd name="connsiteY2-240" fmla="*/ 0 h 864869"/>
                <a:gd name="connsiteX3-241" fmla="*/ 2131903 w 2131903"/>
                <a:gd name="connsiteY3-242" fmla="*/ 144148 h 864869"/>
                <a:gd name="connsiteX4-243" fmla="*/ 2131903 w 2131903"/>
                <a:gd name="connsiteY4-244" fmla="*/ 720721 h 864869"/>
                <a:gd name="connsiteX5-245" fmla="*/ 1987755 w 2131903"/>
                <a:gd name="connsiteY5-246" fmla="*/ 864869 h 864869"/>
                <a:gd name="connsiteX6-247" fmla="*/ 30779 w 2131903"/>
                <a:gd name="connsiteY6-248" fmla="*/ 864869 h 864869"/>
                <a:gd name="connsiteX7-249" fmla="*/ 205945 w 2131903"/>
                <a:gd name="connsiteY7-250" fmla="*/ 575578 h 864869"/>
                <a:gd name="connsiteX8-251" fmla="*/ 931659 w 2131903"/>
                <a:gd name="connsiteY8-252" fmla="*/ 448949 h 864869"/>
                <a:gd name="connsiteX0-253" fmla="*/ 815544 w 2131903"/>
                <a:gd name="connsiteY0-254" fmla="*/ 608606 h 864869"/>
                <a:gd name="connsiteX1-255" fmla="*/ 872608 w 2131903"/>
                <a:gd name="connsiteY1-256" fmla="*/ 43544 h 864869"/>
                <a:gd name="connsiteX2-257" fmla="*/ 1987755 w 2131903"/>
                <a:gd name="connsiteY2-258" fmla="*/ 0 h 864869"/>
                <a:gd name="connsiteX3-259" fmla="*/ 2131903 w 2131903"/>
                <a:gd name="connsiteY3-260" fmla="*/ 144148 h 864869"/>
                <a:gd name="connsiteX4-261" fmla="*/ 2131903 w 2131903"/>
                <a:gd name="connsiteY4-262" fmla="*/ 720721 h 864869"/>
                <a:gd name="connsiteX5-263" fmla="*/ 1987755 w 2131903"/>
                <a:gd name="connsiteY5-264" fmla="*/ 864869 h 864869"/>
                <a:gd name="connsiteX6-265" fmla="*/ 30779 w 2131903"/>
                <a:gd name="connsiteY6-266" fmla="*/ 864869 h 864869"/>
                <a:gd name="connsiteX7-267" fmla="*/ 205945 w 2131903"/>
                <a:gd name="connsiteY7-268" fmla="*/ 575578 h 864869"/>
                <a:gd name="connsiteX8-269" fmla="*/ 815544 w 2131903"/>
                <a:gd name="connsiteY8-270" fmla="*/ 608606 h 864869"/>
                <a:gd name="connsiteX0-271" fmla="*/ 850614 w 2166973"/>
                <a:gd name="connsiteY0-272" fmla="*/ 608606 h 864869"/>
                <a:gd name="connsiteX1-273" fmla="*/ 907678 w 2166973"/>
                <a:gd name="connsiteY1-274" fmla="*/ 43544 h 864869"/>
                <a:gd name="connsiteX2-275" fmla="*/ 2022825 w 2166973"/>
                <a:gd name="connsiteY2-276" fmla="*/ 0 h 864869"/>
                <a:gd name="connsiteX3-277" fmla="*/ 2166973 w 2166973"/>
                <a:gd name="connsiteY3-278" fmla="*/ 144148 h 864869"/>
                <a:gd name="connsiteX4-279" fmla="*/ 2166973 w 2166973"/>
                <a:gd name="connsiteY4-280" fmla="*/ 720721 h 864869"/>
                <a:gd name="connsiteX5-281" fmla="*/ 2022825 w 2166973"/>
                <a:gd name="connsiteY5-282" fmla="*/ 864869 h 864869"/>
                <a:gd name="connsiteX6-283" fmla="*/ 65849 w 2166973"/>
                <a:gd name="connsiteY6-284" fmla="*/ 864869 h 864869"/>
                <a:gd name="connsiteX7-285" fmla="*/ 124901 w 2166973"/>
                <a:gd name="connsiteY7-286" fmla="*/ 575578 h 864869"/>
                <a:gd name="connsiteX8-287" fmla="*/ 850614 w 2166973"/>
                <a:gd name="connsiteY8-288" fmla="*/ 608606 h 864869"/>
                <a:gd name="connsiteX0-289" fmla="*/ 943849 w 2260208"/>
                <a:gd name="connsiteY0-290" fmla="*/ 608606 h 864869"/>
                <a:gd name="connsiteX1-291" fmla="*/ 1000913 w 2260208"/>
                <a:gd name="connsiteY1-292" fmla="*/ 43544 h 864869"/>
                <a:gd name="connsiteX2-293" fmla="*/ 2116060 w 2260208"/>
                <a:gd name="connsiteY2-294" fmla="*/ 0 h 864869"/>
                <a:gd name="connsiteX3-295" fmla="*/ 2260208 w 2260208"/>
                <a:gd name="connsiteY3-296" fmla="*/ 144148 h 864869"/>
                <a:gd name="connsiteX4-297" fmla="*/ 2260208 w 2260208"/>
                <a:gd name="connsiteY4-298" fmla="*/ 720721 h 864869"/>
                <a:gd name="connsiteX5-299" fmla="*/ 2116060 w 2260208"/>
                <a:gd name="connsiteY5-300" fmla="*/ 864869 h 864869"/>
                <a:gd name="connsiteX6-301" fmla="*/ 28456 w 2260208"/>
                <a:gd name="connsiteY6-302" fmla="*/ 864869 h 864869"/>
                <a:gd name="connsiteX7-303" fmla="*/ 218136 w 2260208"/>
                <a:gd name="connsiteY7-304" fmla="*/ 575578 h 864869"/>
                <a:gd name="connsiteX8-305" fmla="*/ 943849 w 2260208"/>
                <a:gd name="connsiteY8-306" fmla="*/ 608606 h 864869"/>
                <a:gd name="connsiteX0-307" fmla="*/ 914821 w 2260208"/>
                <a:gd name="connsiteY0-308" fmla="*/ 507006 h 864869"/>
                <a:gd name="connsiteX1-309" fmla="*/ 1000913 w 2260208"/>
                <a:gd name="connsiteY1-310" fmla="*/ 43544 h 864869"/>
                <a:gd name="connsiteX2-311" fmla="*/ 2116060 w 2260208"/>
                <a:gd name="connsiteY2-312" fmla="*/ 0 h 864869"/>
                <a:gd name="connsiteX3-313" fmla="*/ 2260208 w 2260208"/>
                <a:gd name="connsiteY3-314" fmla="*/ 144148 h 864869"/>
                <a:gd name="connsiteX4-315" fmla="*/ 2260208 w 2260208"/>
                <a:gd name="connsiteY4-316" fmla="*/ 720721 h 864869"/>
                <a:gd name="connsiteX5-317" fmla="*/ 2116060 w 2260208"/>
                <a:gd name="connsiteY5-318" fmla="*/ 864869 h 864869"/>
                <a:gd name="connsiteX6-319" fmla="*/ 28456 w 2260208"/>
                <a:gd name="connsiteY6-320" fmla="*/ 864869 h 864869"/>
                <a:gd name="connsiteX7-321" fmla="*/ 218136 w 2260208"/>
                <a:gd name="connsiteY7-322" fmla="*/ 575578 h 864869"/>
                <a:gd name="connsiteX8-323" fmla="*/ 914821 w 2260208"/>
                <a:gd name="connsiteY8-324" fmla="*/ 507006 h 864869"/>
                <a:gd name="connsiteX0-325" fmla="*/ 218136 w 2260208"/>
                <a:gd name="connsiteY0-326" fmla="*/ 575578 h 864869"/>
                <a:gd name="connsiteX1-327" fmla="*/ 1000913 w 2260208"/>
                <a:gd name="connsiteY1-328" fmla="*/ 43544 h 864869"/>
                <a:gd name="connsiteX2-329" fmla="*/ 2116060 w 2260208"/>
                <a:gd name="connsiteY2-330" fmla="*/ 0 h 864869"/>
                <a:gd name="connsiteX3-331" fmla="*/ 2260208 w 2260208"/>
                <a:gd name="connsiteY3-332" fmla="*/ 144148 h 864869"/>
                <a:gd name="connsiteX4-333" fmla="*/ 2260208 w 2260208"/>
                <a:gd name="connsiteY4-334" fmla="*/ 720721 h 864869"/>
                <a:gd name="connsiteX5-335" fmla="*/ 2116060 w 2260208"/>
                <a:gd name="connsiteY5-336" fmla="*/ 864869 h 864869"/>
                <a:gd name="connsiteX6-337" fmla="*/ 28456 w 2260208"/>
                <a:gd name="connsiteY6-338" fmla="*/ 864869 h 864869"/>
                <a:gd name="connsiteX7-339" fmla="*/ 218136 w 2260208"/>
                <a:gd name="connsiteY7-340" fmla="*/ 575578 h 864869"/>
                <a:gd name="connsiteX0-341" fmla="*/ 218136 w 2260208"/>
                <a:gd name="connsiteY0-342" fmla="*/ 575578 h 864869"/>
                <a:gd name="connsiteX1-343" fmla="*/ 1000913 w 2260208"/>
                <a:gd name="connsiteY1-344" fmla="*/ 43544 h 864869"/>
                <a:gd name="connsiteX2-345" fmla="*/ 2116060 w 2260208"/>
                <a:gd name="connsiteY2-346" fmla="*/ 0 h 864869"/>
                <a:gd name="connsiteX3-347" fmla="*/ 2260208 w 2260208"/>
                <a:gd name="connsiteY3-348" fmla="*/ 144148 h 864869"/>
                <a:gd name="connsiteX4-349" fmla="*/ 2260208 w 2260208"/>
                <a:gd name="connsiteY4-350" fmla="*/ 720721 h 864869"/>
                <a:gd name="connsiteX5-351" fmla="*/ 2116060 w 2260208"/>
                <a:gd name="connsiteY5-352" fmla="*/ 864869 h 864869"/>
                <a:gd name="connsiteX6-353" fmla="*/ 28456 w 2260208"/>
                <a:gd name="connsiteY6-354" fmla="*/ 864869 h 864869"/>
                <a:gd name="connsiteX7-355" fmla="*/ 218136 w 2260208"/>
                <a:gd name="connsiteY7-356" fmla="*/ 575578 h 864869"/>
                <a:gd name="connsiteX0-357" fmla="*/ 218136 w 2260208"/>
                <a:gd name="connsiteY0-358" fmla="*/ 575578 h 864869"/>
                <a:gd name="connsiteX1-359" fmla="*/ 682593 w 2260208"/>
                <a:gd name="connsiteY1-360" fmla="*/ 608770 h 864869"/>
                <a:gd name="connsiteX2-361" fmla="*/ 1000913 w 2260208"/>
                <a:gd name="connsiteY2-362" fmla="*/ 43544 h 864869"/>
                <a:gd name="connsiteX3-363" fmla="*/ 2116060 w 2260208"/>
                <a:gd name="connsiteY3-364" fmla="*/ 0 h 864869"/>
                <a:gd name="connsiteX4-365" fmla="*/ 2260208 w 2260208"/>
                <a:gd name="connsiteY4-366" fmla="*/ 144148 h 864869"/>
                <a:gd name="connsiteX5-367" fmla="*/ 2260208 w 2260208"/>
                <a:gd name="connsiteY5-368" fmla="*/ 720721 h 864869"/>
                <a:gd name="connsiteX6-369" fmla="*/ 2116060 w 2260208"/>
                <a:gd name="connsiteY6-370" fmla="*/ 864869 h 864869"/>
                <a:gd name="connsiteX7-371" fmla="*/ 28456 w 2260208"/>
                <a:gd name="connsiteY7-372" fmla="*/ 864869 h 864869"/>
                <a:gd name="connsiteX8-373" fmla="*/ 218136 w 2260208"/>
                <a:gd name="connsiteY8-374" fmla="*/ 575578 h 864869"/>
                <a:gd name="connsiteX0-375" fmla="*/ 218136 w 2260208"/>
                <a:gd name="connsiteY0-376" fmla="*/ 575578 h 864869"/>
                <a:gd name="connsiteX1-377" fmla="*/ 682593 w 2260208"/>
                <a:gd name="connsiteY1-378" fmla="*/ 608770 h 864869"/>
                <a:gd name="connsiteX2-379" fmla="*/ 1000913 w 2260208"/>
                <a:gd name="connsiteY2-380" fmla="*/ 43544 h 864869"/>
                <a:gd name="connsiteX3-381" fmla="*/ 2116060 w 2260208"/>
                <a:gd name="connsiteY3-382" fmla="*/ 0 h 864869"/>
                <a:gd name="connsiteX4-383" fmla="*/ 2260208 w 2260208"/>
                <a:gd name="connsiteY4-384" fmla="*/ 144148 h 864869"/>
                <a:gd name="connsiteX5-385" fmla="*/ 2260208 w 2260208"/>
                <a:gd name="connsiteY5-386" fmla="*/ 720721 h 864869"/>
                <a:gd name="connsiteX6-387" fmla="*/ 2116060 w 2260208"/>
                <a:gd name="connsiteY6-388" fmla="*/ 864869 h 864869"/>
                <a:gd name="connsiteX7-389" fmla="*/ 28456 w 2260208"/>
                <a:gd name="connsiteY7-390" fmla="*/ 864869 h 864869"/>
                <a:gd name="connsiteX8-391" fmla="*/ 218136 w 2260208"/>
                <a:gd name="connsiteY8-392" fmla="*/ 575578 h 864869"/>
                <a:gd name="connsiteX0-393" fmla="*/ 218136 w 2260208"/>
                <a:gd name="connsiteY0-394" fmla="*/ 575578 h 864869"/>
                <a:gd name="connsiteX1-395" fmla="*/ 595507 w 2260208"/>
                <a:gd name="connsiteY1-396" fmla="*/ 637799 h 864869"/>
                <a:gd name="connsiteX2-397" fmla="*/ 1000913 w 2260208"/>
                <a:gd name="connsiteY2-398" fmla="*/ 43544 h 864869"/>
                <a:gd name="connsiteX3-399" fmla="*/ 2116060 w 2260208"/>
                <a:gd name="connsiteY3-400" fmla="*/ 0 h 864869"/>
                <a:gd name="connsiteX4-401" fmla="*/ 2260208 w 2260208"/>
                <a:gd name="connsiteY4-402" fmla="*/ 144148 h 864869"/>
                <a:gd name="connsiteX5-403" fmla="*/ 2260208 w 2260208"/>
                <a:gd name="connsiteY5-404" fmla="*/ 720721 h 864869"/>
                <a:gd name="connsiteX6-405" fmla="*/ 2116060 w 2260208"/>
                <a:gd name="connsiteY6-406" fmla="*/ 864869 h 864869"/>
                <a:gd name="connsiteX7-407" fmla="*/ 28456 w 2260208"/>
                <a:gd name="connsiteY7-408" fmla="*/ 864869 h 864869"/>
                <a:gd name="connsiteX8-409" fmla="*/ 218136 w 2260208"/>
                <a:gd name="connsiteY8-410" fmla="*/ 575578 h 864869"/>
                <a:gd name="connsiteX0-411" fmla="*/ 141726 w 2285398"/>
                <a:gd name="connsiteY0-412" fmla="*/ 575578 h 864869"/>
                <a:gd name="connsiteX1-413" fmla="*/ 620697 w 2285398"/>
                <a:gd name="connsiteY1-414" fmla="*/ 637799 h 864869"/>
                <a:gd name="connsiteX2-415" fmla="*/ 1026103 w 2285398"/>
                <a:gd name="connsiteY2-416" fmla="*/ 43544 h 864869"/>
                <a:gd name="connsiteX3-417" fmla="*/ 2141250 w 2285398"/>
                <a:gd name="connsiteY3-418" fmla="*/ 0 h 864869"/>
                <a:gd name="connsiteX4-419" fmla="*/ 2285398 w 2285398"/>
                <a:gd name="connsiteY4-420" fmla="*/ 144148 h 864869"/>
                <a:gd name="connsiteX5-421" fmla="*/ 2285398 w 2285398"/>
                <a:gd name="connsiteY5-422" fmla="*/ 720721 h 864869"/>
                <a:gd name="connsiteX6-423" fmla="*/ 2141250 w 2285398"/>
                <a:gd name="connsiteY6-424" fmla="*/ 864869 h 864869"/>
                <a:gd name="connsiteX7-425" fmla="*/ 53646 w 2285398"/>
                <a:gd name="connsiteY7-426" fmla="*/ 864869 h 864869"/>
                <a:gd name="connsiteX8-427" fmla="*/ 141726 w 2285398"/>
                <a:gd name="connsiteY8-428" fmla="*/ 575578 h 864869"/>
                <a:gd name="connsiteX0-429" fmla="*/ 141726 w 2285398"/>
                <a:gd name="connsiteY0-430" fmla="*/ 575578 h 864869"/>
                <a:gd name="connsiteX1-431" fmla="*/ 620697 w 2285398"/>
                <a:gd name="connsiteY1-432" fmla="*/ 637799 h 864869"/>
                <a:gd name="connsiteX2-433" fmla="*/ 1026103 w 2285398"/>
                <a:gd name="connsiteY2-434" fmla="*/ 43544 h 864869"/>
                <a:gd name="connsiteX3-435" fmla="*/ 2141250 w 2285398"/>
                <a:gd name="connsiteY3-436" fmla="*/ 0 h 864869"/>
                <a:gd name="connsiteX4-437" fmla="*/ 2285398 w 2285398"/>
                <a:gd name="connsiteY4-438" fmla="*/ 144148 h 864869"/>
                <a:gd name="connsiteX5-439" fmla="*/ 2285398 w 2285398"/>
                <a:gd name="connsiteY5-440" fmla="*/ 720721 h 864869"/>
                <a:gd name="connsiteX6-441" fmla="*/ 2141250 w 2285398"/>
                <a:gd name="connsiteY6-442" fmla="*/ 864869 h 864869"/>
                <a:gd name="connsiteX7-443" fmla="*/ 53646 w 2285398"/>
                <a:gd name="connsiteY7-444" fmla="*/ 864869 h 864869"/>
                <a:gd name="connsiteX8-445" fmla="*/ 141726 w 2285398"/>
                <a:gd name="connsiteY8-446" fmla="*/ 575578 h 864869"/>
                <a:gd name="connsiteX0-447" fmla="*/ 218136 w 2361808"/>
                <a:gd name="connsiteY0-448" fmla="*/ 575578 h 864869"/>
                <a:gd name="connsiteX1-449" fmla="*/ 697107 w 2361808"/>
                <a:gd name="connsiteY1-450" fmla="*/ 637799 h 864869"/>
                <a:gd name="connsiteX2-451" fmla="*/ 1102513 w 2361808"/>
                <a:gd name="connsiteY2-452" fmla="*/ 43544 h 864869"/>
                <a:gd name="connsiteX3-453" fmla="*/ 2217660 w 2361808"/>
                <a:gd name="connsiteY3-454" fmla="*/ 0 h 864869"/>
                <a:gd name="connsiteX4-455" fmla="*/ 2361808 w 2361808"/>
                <a:gd name="connsiteY4-456" fmla="*/ 144148 h 864869"/>
                <a:gd name="connsiteX5-457" fmla="*/ 2361808 w 2361808"/>
                <a:gd name="connsiteY5-458" fmla="*/ 720721 h 864869"/>
                <a:gd name="connsiteX6-459" fmla="*/ 2217660 w 2361808"/>
                <a:gd name="connsiteY6-460" fmla="*/ 864869 h 864869"/>
                <a:gd name="connsiteX7-461" fmla="*/ 28456 w 2361808"/>
                <a:gd name="connsiteY7-462" fmla="*/ 864869 h 864869"/>
                <a:gd name="connsiteX8-463" fmla="*/ 218136 w 2361808"/>
                <a:gd name="connsiteY8-464" fmla="*/ 575578 h 864869"/>
                <a:gd name="connsiteX0-465" fmla="*/ 218136 w 2361808"/>
                <a:gd name="connsiteY0-466" fmla="*/ 575578 h 864869"/>
                <a:gd name="connsiteX1-467" fmla="*/ 697107 w 2361808"/>
                <a:gd name="connsiteY1-468" fmla="*/ 637799 h 864869"/>
                <a:gd name="connsiteX2-469" fmla="*/ 1102513 w 2361808"/>
                <a:gd name="connsiteY2-470" fmla="*/ 43544 h 864869"/>
                <a:gd name="connsiteX3-471" fmla="*/ 2217660 w 2361808"/>
                <a:gd name="connsiteY3-472" fmla="*/ 0 h 864869"/>
                <a:gd name="connsiteX4-473" fmla="*/ 2361808 w 2361808"/>
                <a:gd name="connsiteY4-474" fmla="*/ 144148 h 864869"/>
                <a:gd name="connsiteX5-475" fmla="*/ 2361808 w 2361808"/>
                <a:gd name="connsiteY5-476" fmla="*/ 720721 h 864869"/>
                <a:gd name="connsiteX6-477" fmla="*/ 2217660 w 2361808"/>
                <a:gd name="connsiteY6-478" fmla="*/ 864869 h 864869"/>
                <a:gd name="connsiteX7-479" fmla="*/ 28456 w 2361808"/>
                <a:gd name="connsiteY7-480" fmla="*/ 864869 h 864869"/>
                <a:gd name="connsiteX8-481" fmla="*/ 218136 w 2361808"/>
                <a:gd name="connsiteY8-482" fmla="*/ 575578 h 864869"/>
                <a:gd name="connsiteX0-483" fmla="*/ 218136 w 2361808"/>
                <a:gd name="connsiteY0-484" fmla="*/ 575578 h 864869"/>
                <a:gd name="connsiteX1-485" fmla="*/ 697107 w 2361808"/>
                <a:gd name="connsiteY1-486" fmla="*/ 637799 h 864869"/>
                <a:gd name="connsiteX2-487" fmla="*/ 942856 w 2361808"/>
                <a:gd name="connsiteY2-488" fmla="*/ 101601 h 864869"/>
                <a:gd name="connsiteX3-489" fmla="*/ 2217660 w 2361808"/>
                <a:gd name="connsiteY3-490" fmla="*/ 0 h 864869"/>
                <a:gd name="connsiteX4-491" fmla="*/ 2361808 w 2361808"/>
                <a:gd name="connsiteY4-492" fmla="*/ 144148 h 864869"/>
                <a:gd name="connsiteX5-493" fmla="*/ 2361808 w 2361808"/>
                <a:gd name="connsiteY5-494" fmla="*/ 720721 h 864869"/>
                <a:gd name="connsiteX6-495" fmla="*/ 2217660 w 2361808"/>
                <a:gd name="connsiteY6-496" fmla="*/ 864869 h 864869"/>
                <a:gd name="connsiteX7-497" fmla="*/ 28456 w 2361808"/>
                <a:gd name="connsiteY7-498" fmla="*/ 864869 h 864869"/>
                <a:gd name="connsiteX8-499" fmla="*/ 218136 w 2361808"/>
                <a:gd name="connsiteY8-500" fmla="*/ 575578 h 864869"/>
                <a:gd name="connsiteX0-501" fmla="*/ 218136 w 2361808"/>
                <a:gd name="connsiteY0-502" fmla="*/ 575578 h 864869"/>
                <a:gd name="connsiteX1-503" fmla="*/ 595507 w 2361808"/>
                <a:gd name="connsiteY1-504" fmla="*/ 550713 h 864869"/>
                <a:gd name="connsiteX2-505" fmla="*/ 942856 w 2361808"/>
                <a:gd name="connsiteY2-506" fmla="*/ 101601 h 864869"/>
                <a:gd name="connsiteX3-507" fmla="*/ 2217660 w 2361808"/>
                <a:gd name="connsiteY3-508" fmla="*/ 0 h 864869"/>
                <a:gd name="connsiteX4-509" fmla="*/ 2361808 w 2361808"/>
                <a:gd name="connsiteY4-510" fmla="*/ 144148 h 864869"/>
                <a:gd name="connsiteX5-511" fmla="*/ 2361808 w 2361808"/>
                <a:gd name="connsiteY5-512" fmla="*/ 720721 h 864869"/>
                <a:gd name="connsiteX6-513" fmla="*/ 2217660 w 2361808"/>
                <a:gd name="connsiteY6-514" fmla="*/ 864869 h 864869"/>
                <a:gd name="connsiteX7-515" fmla="*/ 28456 w 2361808"/>
                <a:gd name="connsiteY7-516" fmla="*/ 864869 h 864869"/>
                <a:gd name="connsiteX8-517" fmla="*/ 218136 w 2361808"/>
                <a:gd name="connsiteY8-518" fmla="*/ 575578 h 864869"/>
                <a:gd name="connsiteX0-519" fmla="*/ 218136 w 2361808"/>
                <a:gd name="connsiteY0-520" fmla="*/ 575578 h 864869"/>
                <a:gd name="connsiteX1-521" fmla="*/ 595507 w 2361808"/>
                <a:gd name="connsiteY1-522" fmla="*/ 550713 h 864869"/>
                <a:gd name="connsiteX2-523" fmla="*/ 870285 w 2361808"/>
                <a:gd name="connsiteY2-524" fmla="*/ 72573 h 864869"/>
                <a:gd name="connsiteX3-525" fmla="*/ 2217660 w 2361808"/>
                <a:gd name="connsiteY3-526" fmla="*/ 0 h 864869"/>
                <a:gd name="connsiteX4-527" fmla="*/ 2361808 w 2361808"/>
                <a:gd name="connsiteY4-528" fmla="*/ 144148 h 864869"/>
                <a:gd name="connsiteX5-529" fmla="*/ 2361808 w 2361808"/>
                <a:gd name="connsiteY5-530" fmla="*/ 720721 h 864869"/>
                <a:gd name="connsiteX6-531" fmla="*/ 2217660 w 2361808"/>
                <a:gd name="connsiteY6-532" fmla="*/ 864869 h 864869"/>
                <a:gd name="connsiteX7-533" fmla="*/ 28456 w 2361808"/>
                <a:gd name="connsiteY7-534" fmla="*/ 864869 h 864869"/>
                <a:gd name="connsiteX8-535" fmla="*/ 218136 w 2361808"/>
                <a:gd name="connsiteY8-536" fmla="*/ 575578 h 864869"/>
                <a:gd name="connsiteX0-537" fmla="*/ 218136 w 2361808"/>
                <a:gd name="connsiteY0-538" fmla="*/ 575578 h 864869"/>
                <a:gd name="connsiteX1-539" fmla="*/ 595507 w 2361808"/>
                <a:gd name="connsiteY1-540" fmla="*/ 550713 h 864869"/>
                <a:gd name="connsiteX2-541" fmla="*/ 870285 w 2361808"/>
                <a:gd name="connsiteY2-542" fmla="*/ 72573 h 864869"/>
                <a:gd name="connsiteX3-543" fmla="*/ 2217660 w 2361808"/>
                <a:gd name="connsiteY3-544" fmla="*/ 0 h 864869"/>
                <a:gd name="connsiteX4-545" fmla="*/ 2361808 w 2361808"/>
                <a:gd name="connsiteY4-546" fmla="*/ 144148 h 864869"/>
                <a:gd name="connsiteX5-547" fmla="*/ 2361808 w 2361808"/>
                <a:gd name="connsiteY5-548" fmla="*/ 720721 h 864869"/>
                <a:gd name="connsiteX6-549" fmla="*/ 2217660 w 2361808"/>
                <a:gd name="connsiteY6-550" fmla="*/ 864869 h 864869"/>
                <a:gd name="connsiteX7-551" fmla="*/ 28456 w 2361808"/>
                <a:gd name="connsiteY7-552" fmla="*/ 864869 h 864869"/>
                <a:gd name="connsiteX8-553" fmla="*/ 218136 w 2361808"/>
                <a:gd name="connsiteY8-554" fmla="*/ 575578 h 864869"/>
                <a:gd name="connsiteX0-555" fmla="*/ 218136 w 2361808"/>
                <a:gd name="connsiteY0-556" fmla="*/ 575578 h 864869"/>
                <a:gd name="connsiteX1-557" fmla="*/ 595507 w 2361808"/>
                <a:gd name="connsiteY1-558" fmla="*/ 550713 h 864869"/>
                <a:gd name="connsiteX2-559" fmla="*/ 1058970 w 2361808"/>
                <a:gd name="connsiteY2-560" fmla="*/ 72573 h 864869"/>
                <a:gd name="connsiteX3-561" fmla="*/ 2217660 w 2361808"/>
                <a:gd name="connsiteY3-562" fmla="*/ 0 h 864869"/>
                <a:gd name="connsiteX4-563" fmla="*/ 2361808 w 2361808"/>
                <a:gd name="connsiteY4-564" fmla="*/ 144148 h 864869"/>
                <a:gd name="connsiteX5-565" fmla="*/ 2361808 w 2361808"/>
                <a:gd name="connsiteY5-566" fmla="*/ 720721 h 864869"/>
                <a:gd name="connsiteX6-567" fmla="*/ 2217660 w 2361808"/>
                <a:gd name="connsiteY6-568" fmla="*/ 864869 h 864869"/>
                <a:gd name="connsiteX7-569" fmla="*/ 28456 w 2361808"/>
                <a:gd name="connsiteY7-570" fmla="*/ 864869 h 864869"/>
                <a:gd name="connsiteX8-571" fmla="*/ 218136 w 2361808"/>
                <a:gd name="connsiteY8-572" fmla="*/ 575578 h 864869"/>
                <a:gd name="connsiteX0-573" fmla="*/ 218136 w 2361808"/>
                <a:gd name="connsiteY0-574" fmla="*/ 575578 h 864869"/>
                <a:gd name="connsiteX1-575" fmla="*/ 595507 w 2361808"/>
                <a:gd name="connsiteY1-576" fmla="*/ 550713 h 864869"/>
                <a:gd name="connsiteX2-577" fmla="*/ 1058970 w 2361808"/>
                <a:gd name="connsiteY2-578" fmla="*/ 72573 h 864869"/>
                <a:gd name="connsiteX3-579" fmla="*/ 2217660 w 2361808"/>
                <a:gd name="connsiteY3-580" fmla="*/ 0 h 864869"/>
                <a:gd name="connsiteX4-581" fmla="*/ 2361808 w 2361808"/>
                <a:gd name="connsiteY4-582" fmla="*/ 144148 h 864869"/>
                <a:gd name="connsiteX5-583" fmla="*/ 2361808 w 2361808"/>
                <a:gd name="connsiteY5-584" fmla="*/ 720721 h 864869"/>
                <a:gd name="connsiteX6-585" fmla="*/ 2217660 w 2361808"/>
                <a:gd name="connsiteY6-586" fmla="*/ 864869 h 864869"/>
                <a:gd name="connsiteX7-587" fmla="*/ 28456 w 2361808"/>
                <a:gd name="connsiteY7-588" fmla="*/ 864869 h 864869"/>
                <a:gd name="connsiteX8-589" fmla="*/ 218136 w 2361808"/>
                <a:gd name="connsiteY8-590" fmla="*/ 575578 h 864869"/>
                <a:gd name="connsiteX0-591" fmla="*/ 218136 w 2361808"/>
                <a:gd name="connsiteY0-592" fmla="*/ 575578 h 864869"/>
                <a:gd name="connsiteX1-593" fmla="*/ 595507 w 2361808"/>
                <a:gd name="connsiteY1-594" fmla="*/ 550713 h 864869"/>
                <a:gd name="connsiteX2-595" fmla="*/ 1058970 w 2361808"/>
                <a:gd name="connsiteY2-596" fmla="*/ 72573 h 864869"/>
                <a:gd name="connsiteX3-597" fmla="*/ 1466364 w 2361808"/>
                <a:gd name="connsiteY3-598" fmla="*/ 187856 h 864869"/>
                <a:gd name="connsiteX4-599" fmla="*/ 2217660 w 2361808"/>
                <a:gd name="connsiteY4-600" fmla="*/ 0 h 864869"/>
                <a:gd name="connsiteX5-601" fmla="*/ 2361808 w 2361808"/>
                <a:gd name="connsiteY5-602" fmla="*/ 144148 h 864869"/>
                <a:gd name="connsiteX6-603" fmla="*/ 2361808 w 2361808"/>
                <a:gd name="connsiteY6-604" fmla="*/ 720721 h 864869"/>
                <a:gd name="connsiteX7-605" fmla="*/ 2217660 w 2361808"/>
                <a:gd name="connsiteY7-606" fmla="*/ 864869 h 864869"/>
                <a:gd name="connsiteX8-607" fmla="*/ 28456 w 2361808"/>
                <a:gd name="connsiteY8-608" fmla="*/ 864869 h 864869"/>
                <a:gd name="connsiteX9" fmla="*/ 218136 w 2361808"/>
                <a:gd name="connsiteY9" fmla="*/ 575578 h 864869"/>
                <a:gd name="connsiteX0-609" fmla="*/ 218136 w 2361808"/>
                <a:gd name="connsiteY0-610" fmla="*/ 575578 h 864869"/>
                <a:gd name="connsiteX1-611" fmla="*/ 595507 w 2361808"/>
                <a:gd name="connsiteY1-612" fmla="*/ 550713 h 864869"/>
                <a:gd name="connsiteX2-613" fmla="*/ 1058970 w 2361808"/>
                <a:gd name="connsiteY2-614" fmla="*/ 72573 h 864869"/>
                <a:gd name="connsiteX3-615" fmla="*/ 1335736 w 2361808"/>
                <a:gd name="connsiteY3-616" fmla="*/ 434599 h 864869"/>
                <a:gd name="connsiteX4-617" fmla="*/ 2217660 w 2361808"/>
                <a:gd name="connsiteY4-618" fmla="*/ 0 h 864869"/>
                <a:gd name="connsiteX5-619" fmla="*/ 2361808 w 2361808"/>
                <a:gd name="connsiteY5-620" fmla="*/ 144148 h 864869"/>
                <a:gd name="connsiteX6-621" fmla="*/ 2361808 w 2361808"/>
                <a:gd name="connsiteY6-622" fmla="*/ 720721 h 864869"/>
                <a:gd name="connsiteX7-623" fmla="*/ 2217660 w 2361808"/>
                <a:gd name="connsiteY7-624" fmla="*/ 864869 h 864869"/>
                <a:gd name="connsiteX8-625" fmla="*/ 28456 w 2361808"/>
                <a:gd name="connsiteY8-626" fmla="*/ 864869 h 864869"/>
                <a:gd name="connsiteX9-627" fmla="*/ 218136 w 2361808"/>
                <a:gd name="connsiteY9-628" fmla="*/ 575578 h 864869"/>
                <a:gd name="connsiteX0-629" fmla="*/ 218136 w 2361808"/>
                <a:gd name="connsiteY0-630" fmla="*/ 575578 h 864869"/>
                <a:gd name="connsiteX1-631" fmla="*/ 595507 w 2361808"/>
                <a:gd name="connsiteY1-632" fmla="*/ 550713 h 864869"/>
                <a:gd name="connsiteX2-633" fmla="*/ 870285 w 2361808"/>
                <a:gd name="connsiteY2-634" fmla="*/ 174173 h 864869"/>
                <a:gd name="connsiteX3-635" fmla="*/ 1335736 w 2361808"/>
                <a:gd name="connsiteY3-636" fmla="*/ 434599 h 864869"/>
                <a:gd name="connsiteX4-637" fmla="*/ 2217660 w 2361808"/>
                <a:gd name="connsiteY4-638" fmla="*/ 0 h 864869"/>
                <a:gd name="connsiteX5-639" fmla="*/ 2361808 w 2361808"/>
                <a:gd name="connsiteY5-640" fmla="*/ 144148 h 864869"/>
                <a:gd name="connsiteX6-641" fmla="*/ 2361808 w 2361808"/>
                <a:gd name="connsiteY6-642" fmla="*/ 720721 h 864869"/>
                <a:gd name="connsiteX7-643" fmla="*/ 2217660 w 2361808"/>
                <a:gd name="connsiteY7-644" fmla="*/ 864869 h 864869"/>
                <a:gd name="connsiteX8-645" fmla="*/ 28456 w 2361808"/>
                <a:gd name="connsiteY8-646" fmla="*/ 864869 h 864869"/>
                <a:gd name="connsiteX9-647" fmla="*/ 218136 w 2361808"/>
                <a:gd name="connsiteY9-648" fmla="*/ 575578 h 864869"/>
                <a:gd name="connsiteX0-649" fmla="*/ 218136 w 2361808"/>
                <a:gd name="connsiteY0-650" fmla="*/ 575578 h 864869"/>
                <a:gd name="connsiteX1-651" fmla="*/ 595507 w 2361808"/>
                <a:gd name="connsiteY1-652" fmla="*/ 550713 h 864869"/>
                <a:gd name="connsiteX2-653" fmla="*/ 870285 w 2361808"/>
                <a:gd name="connsiteY2-654" fmla="*/ 174173 h 864869"/>
                <a:gd name="connsiteX3-655" fmla="*/ 1335736 w 2361808"/>
                <a:gd name="connsiteY3-656" fmla="*/ 434599 h 864869"/>
                <a:gd name="connsiteX4-657" fmla="*/ 2217660 w 2361808"/>
                <a:gd name="connsiteY4-658" fmla="*/ 0 h 864869"/>
                <a:gd name="connsiteX5-659" fmla="*/ 2361808 w 2361808"/>
                <a:gd name="connsiteY5-660" fmla="*/ 144148 h 864869"/>
                <a:gd name="connsiteX6-661" fmla="*/ 2361808 w 2361808"/>
                <a:gd name="connsiteY6-662" fmla="*/ 720721 h 864869"/>
                <a:gd name="connsiteX7-663" fmla="*/ 2217660 w 2361808"/>
                <a:gd name="connsiteY7-664" fmla="*/ 864869 h 864869"/>
                <a:gd name="connsiteX8-665" fmla="*/ 28456 w 2361808"/>
                <a:gd name="connsiteY8-666" fmla="*/ 864869 h 864869"/>
                <a:gd name="connsiteX9-667" fmla="*/ 218136 w 2361808"/>
                <a:gd name="connsiteY9-668" fmla="*/ 575578 h 864869"/>
                <a:gd name="connsiteX0-669" fmla="*/ 218136 w 2361808"/>
                <a:gd name="connsiteY0-670" fmla="*/ 575578 h 864869"/>
                <a:gd name="connsiteX1-671" fmla="*/ 595507 w 2361808"/>
                <a:gd name="connsiteY1-672" fmla="*/ 550713 h 864869"/>
                <a:gd name="connsiteX2-673" fmla="*/ 841257 w 2361808"/>
                <a:gd name="connsiteY2-674" fmla="*/ 43545 h 864869"/>
                <a:gd name="connsiteX3-675" fmla="*/ 1335736 w 2361808"/>
                <a:gd name="connsiteY3-676" fmla="*/ 434599 h 864869"/>
                <a:gd name="connsiteX4-677" fmla="*/ 2217660 w 2361808"/>
                <a:gd name="connsiteY4-678" fmla="*/ 0 h 864869"/>
                <a:gd name="connsiteX5-679" fmla="*/ 2361808 w 2361808"/>
                <a:gd name="connsiteY5-680" fmla="*/ 144148 h 864869"/>
                <a:gd name="connsiteX6-681" fmla="*/ 2361808 w 2361808"/>
                <a:gd name="connsiteY6-682" fmla="*/ 720721 h 864869"/>
                <a:gd name="connsiteX7-683" fmla="*/ 2217660 w 2361808"/>
                <a:gd name="connsiteY7-684" fmla="*/ 864869 h 864869"/>
                <a:gd name="connsiteX8-685" fmla="*/ 28456 w 2361808"/>
                <a:gd name="connsiteY8-686" fmla="*/ 864869 h 864869"/>
                <a:gd name="connsiteX9-687" fmla="*/ 218136 w 2361808"/>
                <a:gd name="connsiteY9-688" fmla="*/ 575578 h 864869"/>
                <a:gd name="connsiteX0-689" fmla="*/ 218136 w 2361808"/>
                <a:gd name="connsiteY0-690" fmla="*/ 575578 h 864869"/>
                <a:gd name="connsiteX1-691" fmla="*/ 595507 w 2361808"/>
                <a:gd name="connsiteY1-692" fmla="*/ 550713 h 864869"/>
                <a:gd name="connsiteX2-693" fmla="*/ 841257 w 2361808"/>
                <a:gd name="connsiteY2-694" fmla="*/ 43545 h 864869"/>
                <a:gd name="connsiteX3-695" fmla="*/ 1335736 w 2361808"/>
                <a:gd name="connsiteY3-696" fmla="*/ 434599 h 864869"/>
                <a:gd name="connsiteX4-697" fmla="*/ 2217660 w 2361808"/>
                <a:gd name="connsiteY4-698" fmla="*/ 0 h 864869"/>
                <a:gd name="connsiteX5-699" fmla="*/ 2361808 w 2361808"/>
                <a:gd name="connsiteY5-700" fmla="*/ 144148 h 864869"/>
                <a:gd name="connsiteX6-701" fmla="*/ 2361808 w 2361808"/>
                <a:gd name="connsiteY6-702" fmla="*/ 720721 h 864869"/>
                <a:gd name="connsiteX7-703" fmla="*/ 2217660 w 2361808"/>
                <a:gd name="connsiteY7-704" fmla="*/ 864869 h 864869"/>
                <a:gd name="connsiteX8-705" fmla="*/ 28456 w 2361808"/>
                <a:gd name="connsiteY8-706" fmla="*/ 864869 h 864869"/>
                <a:gd name="connsiteX9-707" fmla="*/ 218136 w 2361808"/>
                <a:gd name="connsiteY9-708" fmla="*/ 575578 h 864869"/>
                <a:gd name="connsiteX0-709" fmla="*/ 218136 w 2361808"/>
                <a:gd name="connsiteY0-710" fmla="*/ 575578 h 864869"/>
                <a:gd name="connsiteX1-711" fmla="*/ 595507 w 2361808"/>
                <a:gd name="connsiteY1-712" fmla="*/ 550713 h 864869"/>
                <a:gd name="connsiteX2-713" fmla="*/ 841257 w 2361808"/>
                <a:gd name="connsiteY2-714" fmla="*/ 43545 h 864869"/>
                <a:gd name="connsiteX3-715" fmla="*/ 1335736 w 2361808"/>
                <a:gd name="connsiteY3-716" fmla="*/ 434599 h 864869"/>
                <a:gd name="connsiteX4-717" fmla="*/ 2217660 w 2361808"/>
                <a:gd name="connsiteY4-718" fmla="*/ 0 h 864869"/>
                <a:gd name="connsiteX5-719" fmla="*/ 2361808 w 2361808"/>
                <a:gd name="connsiteY5-720" fmla="*/ 144148 h 864869"/>
                <a:gd name="connsiteX6-721" fmla="*/ 2361808 w 2361808"/>
                <a:gd name="connsiteY6-722" fmla="*/ 720721 h 864869"/>
                <a:gd name="connsiteX7-723" fmla="*/ 2217660 w 2361808"/>
                <a:gd name="connsiteY7-724" fmla="*/ 864869 h 864869"/>
                <a:gd name="connsiteX8-725" fmla="*/ 28456 w 2361808"/>
                <a:gd name="connsiteY8-726" fmla="*/ 864869 h 864869"/>
                <a:gd name="connsiteX9-727" fmla="*/ 218136 w 2361808"/>
                <a:gd name="connsiteY9-728" fmla="*/ 575578 h 864869"/>
                <a:gd name="connsiteX0-729" fmla="*/ 218136 w 2361808"/>
                <a:gd name="connsiteY0-730" fmla="*/ 575578 h 864869"/>
                <a:gd name="connsiteX1-731" fmla="*/ 595507 w 2361808"/>
                <a:gd name="connsiteY1-732" fmla="*/ 550713 h 864869"/>
                <a:gd name="connsiteX2-733" fmla="*/ 899314 w 2361808"/>
                <a:gd name="connsiteY2-734" fmla="*/ 174173 h 864869"/>
                <a:gd name="connsiteX3-735" fmla="*/ 1335736 w 2361808"/>
                <a:gd name="connsiteY3-736" fmla="*/ 434599 h 864869"/>
                <a:gd name="connsiteX4-737" fmla="*/ 2217660 w 2361808"/>
                <a:gd name="connsiteY4-738" fmla="*/ 0 h 864869"/>
                <a:gd name="connsiteX5-739" fmla="*/ 2361808 w 2361808"/>
                <a:gd name="connsiteY5-740" fmla="*/ 144148 h 864869"/>
                <a:gd name="connsiteX6-741" fmla="*/ 2361808 w 2361808"/>
                <a:gd name="connsiteY6-742" fmla="*/ 720721 h 864869"/>
                <a:gd name="connsiteX7-743" fmla="*/ 2217660 w 2361808"/>
                <a:gd name="connsiteY7-744" fmla="*/ 864869 h 864869"/>
                <a:gd name="connsiteX8-745" fmla="*/ 28456 w 2361808"/>
                <a:gd name="connsiteY8-746" fmla="*/ 864869 h 864869"/>
                <a:gd name="connsiteX9-747" fmla="*/ 218136 w 2361808"/>
                <a:gd name="connsiteY9-748" fmla="*/ 575578 h 864869"/>
                <a:gd name="connsiteX0-749" fmla="*/ 218136 w 2361808"/>
                <a:gd name="connsiteY0-750" fmla="*/ 575578 h 864869"/>
                <a:gd name="connsiteX1-751" fmla="*/ 595507 w 2361808"/>
                <a:gd name="connsiteY1-752" fmla="*/ 550713 h 864869"/>
                <a:gd name="connsiteX2-753" fmla="*/ 899314 w 2361808"/>
                <a:gd name="connsiteY2-754" fmla="*/ 174173 h 864869"/>
                <a:gd name="connsiteX3-755" fmla="*/ 1335736 w 2361808"/>
                <a:gd name="connsiteY3-756" fmla="*/ 434599 h 864869"/>
                <a:gd name="connsiteX4-757" fmla="*/ 2217660 w 2361808"/>
                <a:gd name="connsiteY4-758" fmla="*/ 0 h 864869"/>
                <a:gd name="connsiteX5-759" fmla="*/ 2361808 w 2361808"/>
                <a:gd name="connsiteY5-760" fmla="*/ 144148 h 864869"/>
                <a:gd name="connsiteX6-761" fmla="*/ 2361808 w 2361808"/>
                <a:gd name="connsiteY6-762" fmla="*/ 720721 h 864869"/>
                <a:gd name="connsiteX7-763" fmla="*/ 2217660 w 2361808"/>
                <a:gd name="connsiteY7-764" fmla="*/ 864869 h 864869"/>
                <a:gd name="connsiteX8-765" fmla="*/ 28456 w 2361808"/>
                <a:gd name="connsiteY8-766" fmla="*/ 864869 h 864869"/>
                <a:gd name="connsiteX9-767" fmla="*/ 218136 w 2361808"/>
                <a:gd name="connsiteY9-768" fmla="*/ 575578 h 864869"/>
                <a:gd name="connsiteX0-769" fmla="*/ 218136 w 2361808"/>
                <a:gd name="connsiteY0-770" fmla="*/ 575578 h 864869"/>
                <a:gd name="connsiteX1-771" fmla="*/ 595507 w 2361808"/>
                <a:gd name="connsiteY1-772" fmla="*/ 550713 h 864869"/>
                <a:gd name="connsiteX2-773" fmla="*/ 899314 w 2361808"/>
                <a:gd name="connsiteY2-774" fmla="*/ 174173 h 864869"/>
                <a:gd name="connsiteX3-775" fmla="*/ 1335736 w 2361808"/>
                <a:gd name="connsiteY3-776" fmla="*/ 434599 h 864869"/>
                <a:gd name="connsiteX4-777" fmla="*/ 2217660 w 2361808"/>
                <a:gd name="connsiteY4-778" fmla="*/ 0 h 864869"/>
                <a:gd name="connsiteX5-779" fmla="*/ 2361808 w 2361808"/>
                <a:gd name="connsiteY5-780" fmla="*/ 144148 h 864869"/>
                <a:gd name="connsiteX6-781" fmla="*/ 2361808 w 2361808"/>
                <a:gd name="connsiteY6-782" fmla="*/ 720721 h 864869"/>
                <a:gd name="connsiteX7-783" fmla="*/ 2217660 w 2361808"/>
                <a:gd name="connsiteY7-784" fmla="*/ 864869 h 864869"/>
                <a:gd name="connsiteX8-785" fmla="*/ 28456 w 2361808"/>
                <a:gd name="connsiteY8-786" fmla="*/ 864869 h 864869"/>
                <a:gd name="connsiteX9-787" fmla="*/ 218136 w 2361808"/>
                <a:gd name="connsiteY9-788" fmla="*/ 575578 h 864869"/>
                <a:gd name="connsiteX0-789" fmla="*/ 218136 w 2361808"/>
                <a:gd name="connsiteY0-790" fmla="*/ 575578 h 864869"/>
                <a:gd name="connsiteX1-791" fmla="*/ 595507 w 2361808"/>
                <a:gd name="connsiteY1-792" fmla="*/ 550713 h 864869"/>
                <a:gd name="connsiteX2-793" fmla="*/ 899314 w 2361808"/>
                <a:gd name="connsiteY2-794" fmla="*/ 174173 h 864869"/>
                <a:gd name="connsiteX3-795" fmla="*/ 1335736 w 2361808"/>
                <a:gd name="connsiteY3-796" fmla="*/ 434599 h 864869"/>
                <a:gd name="connsiteX4-797" fmla="*/ 2217660 w 2361808"/>
                <a:gd name="connsiteY4-798" fmla="*/ 0 h 864869"/>
                <a:gd name="connsiteX5-799" fmla="*/ 2361808 w 2361808"/>
                <a:gd name="connsiteY5-800" fmla="*/ 144148 h 864869"/>
                <a:gd name="connsiteX6-801" fmla="*/ 2361808 w 2361808"/>
                <a:gd name="connsiteY6-802" fmla="*/ 720721 h 864869"/>
                <a:gd name="connsiteX7-803" fmla="*/ 2217660 w 2361808"/>
                <a:gd name="connsiteY7-804" fmla="*/ 864869 h 864869"/>
                <a:gd name="connsiteX8-805" fmla="*/ 28456 w 2361808"/>
                <a:gd name="connsiteY8-806" fmla="*/ 864869 h 864869"/>
                <a:gd name="connsiteX9-807" fmla="*/ 218136 w 2361808"/>
                <a:gd name="connsiteY9-808" fmla="*/ 575578 h 864869"/>
                <a:gd name="connsiteX0-809" fmla="*/ 218136 w 2361808"/>
                <a:gd name="connsiteY0-810" fmla="*/ 575578 h 864869"/>
                <a:gd name="connsiteX1-811" fmla="*/ 595507 w 2361808"/>
                <a:gd name="connsiteY1-812" fmla="*/ 550713 h 864869"/>
                <a:gd name="connsiteX2-813" fmla="*/ 1029942 w 2361808"/>
                <a:gd name="connsiteY2-814" fmla="*/ 145144 h 864869"/>
                <a:gd name="connsiteX3-815" fmla="*/ 1335736 w 2361808"/>
                <a:gd name="connsiteY3-816" fmla="*/ 434599 h 864869"/>
                <a:gd name="connsiteX4-817" fmla="*/ 2217660 w 2361808"/>
                <a:gd name="connsiteY4-818" fmla="*/ 0 h 864869"/>
                <a:gd name="connsiteX5-819" fmla="*/ 2361808 w 2361808"/>
                <a:gd name="connsiteY5-820" fmla="*/ 144148 h 864869"/>
                <a:gd name="connsiteX6-821" fmla="*/ 2361808 w 2361808"/>
                <a:gd name="connsiteY6-822" fmla="*/ 720721 h 864869"/>
                <a:gd name="connsiteX7-823" fmla="*/ 2217660 w 2361808"/>
                <a:gd name="connsiteY7-824" fmla="*/ 864869 h 864869"/>
                <a:gd name="connsiteX8-825" fmla="*/ 28456 w 2361808"/>
                <a:gd name="connsiteY8-826" fmla="*/ 864869 h 864869"/>
                <a:gd name="connsiteX9-827" fmla="*/ 218136 w 2361808"/>
                <a:gd name="connsiteY9-828" fmla="*/ 575578 h 864869"/>
                <a:gd name="connsiteX0-829" fmla="*/ 218136 w 2361808"/>
                <a:gd name="connsiteY0-830" fmla="*/ 575578 h 864869"/>
                <a:gd name="connsiteX1-831" fmla="*/ 595507 w 2361808"/>
                <a:gd name="connsiteY1-832" fmla="*/ 550713 h 864869"/>
                <a:gd name="connsiteX2-833" fmla="*/ 1029942 w 2361808"/>
                <a:gd name="connsiteY2-834" fmla="*/ 145144 h 864869"/>
                <a:gd name="connsiteX3-835" fmla="*/ 1335736 w 2361808"/>
                <a:gd name="connsiteY3-836" fmla="*/ 434599 h 864869"/>
                <a:gd name="connsiteX4-837" fmla="*/ 2217660 w 2361808"/>
                <a:gd name="connsiteY4-838" fmla="*/ 0 h 864869"/>
                <a:gd name="connsiteX5-839" fmla="*/ 2361808 w 2361808"/>
                <a:gd name="connsiteY5-840" fmla="*/ 144148 h 864869"/>
                <a:gd name="connsiteX6-841" fmla="*/ 2361808 w 2361808"/>
                <a:gd name="connsiteY6-842" fmla="*/ 720721 h 864869"/>
                <a:gd name="connsiteX7-843" fmla="*/ 2217660 w 2361808"/>
                <a:gd name="connsiteY7-844" fmla="*/ 864869 h 864869"/>
                <a:gd name="connsiteX8-845" fmla="*/ 28456 w 2361808"/>
                <a:gd name="connsiteY8-846" fmla="*/ 864869 h 864869"/>
                <a:gd name="connsiteX9-847" fmla="*/ 218136 w 2361808"/>
                <a:gd name="connsiteY9-848" fmla="*/ 575578 h 864869"/>
                <a:gd name="connsiteX0-849" fmla="*/ 218136 w 2361808"/>
                <a:gd name="connsiteY0-850" fmla="*/ 575578 h 864869"/>
                <a:gd name="connsiteX1-851" fmla="*/ 595507 w 2361808"/>
                <a:gd name="connsiteY1-852" fmla="*/ 550713 h 864869"/>
                <a:gd name="connsiteX2-853" fmla="*/ 1000913 w 2361808"/>
                <a:gd name="connsiteY2-854" fmla="*/ 174172 h 864869"/>
                <a:gd name="connsiteX3-855" fmla="*/ 1335736 w 2361808"/>
                <a:gd name="connsiteY3-856" fmla="*/ 434599 h 864869"/>
                <a:gd name="connsiteX4-857" fmla="*/ 2217660 w 2361808"/>
                <a:gd name="connsiteY4-858" fmla="*/ 0 h 864869"/>
                <a:gd name="connsiteX5-859" fmla="*/ 2361808 w 2361808"/>
                <a:gd name="connsiteY5-860" fmla="*/ 144148 h 864869"/>
                <a:gd name="connsiteX6-861" fmla="*/ 2361808 w 2361808"/>
                <a:gd name="connsiteY6-862" fmla="*/ 720721 h 864869"/>
                <a:gd name="connsiteX7-863" fmla="*/ 2217660 w 2361808"/>
                <a:gd name="connsiteY7-864" fmla="*/ 864869 h 864869"/>
                <a:gd name="connsiteX8-865" fmla="*/ 28456 w 2361808"/>
                <a:gd name="connsiteY8-866" fmla="*/ 864869 h 864869"/>
                <a:gd name="connsiteX9-867" fmla="*/ 218136 w 2361808"/>
                <a:gd name="connsiteY9-868" fmla="*/ 575578 h 864869"/>
                <a:gd name="connsiteX0-869" fmla="*/ 218136 w 2361808"/>
                <a:gd name="connsiteY0-870" fmla="*/ 575578 h 864869"/>
                <a:gd name="connsiteX1-871" fmla="*/ 595507 w 2361808"/>
                <a:gd name="connsiteY1-872" fmla="*/ 550713 h 864869"/>
                <a:gd name="connsiteX2-873" fmla="*/ 1000913 w 2361808"/>
                <a:gd name="connsiteY2-874" fmla="*/ 174172 h 864869"/>
                <a:gd name="connsiteX3-875" fmla="*/ 1335736 w 2361808"/>
                <a:gd name="connsiteY3-876" fmla="*/ 434599 h 864869"/>
                <a:gd name="connsiteX4-877" fmla="*/ 2217660 w 2361808"/>
                <a:gd name="connsiteY4-878" fmla="*/ 0 h 864869"/>
                <a:gd name="connsiteX5-879" fmla="*/ 2361808 w 2361808"/>
                <a:gd name="connsiteY5-880" fmla="*/ 144148 h 864869"/>
                <a:gd name="connsiteX6-881" fmla="*/ 2361808 w 2361808"/>
                <a:gd name="connsiteY6-882" fmla="*/ 720721 h 864869"/>
                <a:gd name="connsiteX7-883" fmla="*/ 2217660 w 2361808"/>
                <a:gd name="connsiteY7-884" fmla="*/ 864869 h 864869"/>
                <a:gd name="connsiteX8-885" fmla="*/ 28456 w 2361808"/>
                <a:gd name="connsiteY8-886" fmla="*/ 864869 h 864869"/>
                <a:gd name="connsiteX9-887" fmla="*/ 218136 w 2361808"/>
                <a:gd name="connsiteY9-888" fmla="*/ 575578 h 864869"/>
                <a:gd name="connsiteX0-889" fmla="*/ 218136 w 2361808"/>
                <a:gd name="connsiteY0-890" fmla="*/ 575578 h 864869"/>
                <a:gd name="connsiteX1-891" fmla="*/ 595507 w 2361808"/>
                <a:gd name="connsiteY1-892" fmla="*/ 550713 h 864869"/>
                <a:gd name="connsiteX2-893" fmla="*/ 1000913 w 2361808"/>
                <a:gd name="connsiteY2-894" fmla="*/ 174172 h 864869"/>
                <a:gd name="connsiteX3-895" fmla="*/ 1335736 w 2361808"/>
                <a:gd name="connsiteY3-896" fmla="*/ 434599 h 864869"/>
                <a:gd name="connsiteX4-897" fmla="*/ 2217660 w 2361808"/>
                <a:gd name="connsiteY4-898" fmla="*/ 0 h 864869"/>
                <a:gd name="connsiteX5-899" fmla="*/ 2361808 w 2361808"/>
                <a:gd name="connsiteY5-900" fmla="*/ 144148 h 864869"/>
                <a:gd name="connsiteX6-901" fmla="*/ 2361808 w 2361808"/>
                <a:gd name="connsiteY6-902" fmla="*/ 720721 h 864869"/>
                <a:gd name="connsiteX7-903" fmla="*/ 2217660 w 2361808"/>
                <a:gd name="connsiteY7-904" fmla="*/ 864869 h 864869"/>
                <a:gd name="connsiteX8-905" fmla="*/ 28456 w 2361808"/>
                <a:gd name="connsiteY8-906" fmla="*/ 864869 h 864869"/>
                <a:gd name="connsiteX9-907" fmla="*/ 218136 w 2361808"/>
                <a:gd name="connsiteY9-908" fmla="*/ 575578 h 864869"/>
                <a:gd name="connsiteX0-909" fmla="*/ 218136 w 2361808"/>
                <a:gd name="connsiteY0-910" fmla="*/ 575578 h 864869"/>
                <a:gd name="connsiteX1-911" fmla="*/ 595507 w 2361808"/>
                <a:gd name="connsiteY1-912" fmla="*/ 550713 h 864869"/>
                <a:gd name="connsiteX2-913" fmla="*/ 986399 w 2361808"/>
                <a:gd name="connsiteY2-914" fmla="*/ 159658 h 864869"/>
                <a:gd name="connsiteX3-915" fmla="*/ 1335736 w 2361808"/>
                <a:gd name="connsiteY3-916" fmla="*/ 434599 h 864869"/>
                <a:gd name="connsiteX4-917" fmla="*/ 2217660 w 2361808"/>
                <a:gd name="connsiteY4-918" fmla="*/ 0 h 864869"/>
                <a:gd name="connsiteX5-919" fmla="*/ 2361808 w 2361808"/>
                <a:gd name="connsiteY5-920" fmla="*/ 144148 h 864869"/>
                <a:gd name="connsiteX6-921" fmla="*/ 2361808 w 2361808"/>
                <a:gd name="connsiteY6-922" fmla="*/ 720721 h 864869"/>
                <a:gd name="connsiteX7-923" fmla="*/ 2217660 w 2361808"/>
                <a:gd name="connsiteY7-924" fmla="*/ 864869 h 864869"/>
                <a:gd name="connsiteX8-925" fmla="*/ 28456 w 2361808"/>
                <a:gd name="connsiteY8-926" fmla="*/ 864869 h 864869"/>
                <a:gd name="connsiteX9-927" fmla="*/ 218136 w 2361808"/>
                <a:gd name="connsiteY9-928" fmla="*/ 575578 h 864869"/>
                <a:gd name="connsiteX0-929" fmla="*/ 218136 w 2361808"/>
                <a:gd name="connsiteY0-930" fmla="*/ 575578 h 864869"/>
                <a:gd name="connsiteX1-931" fmla="*/ 595507 w 2361808"/>
                <a:gd name="connsiteY1-932" fmla="*/ 550713 h 864869"/>
                <a:gd name="connsiteX2-933" fmla="*/ 986399 w 2361808"/>
                <a:gd name="connsiteY2-934" fmla="*/ 159658 h 864869"/>
                <a:gd name="connsiteX3-935" fmla="*/ 1335736 w 2361808"/>
                <a:gd name="connsiteY3-936" fmla="*/ 434599 h 864869"/>
                <a:gd name="connsiteX4-937" fmla="*/ 2217660 w 2361808"/>
                <a:gd name="connsiteY4-938" fmla="*/ 0 h 864869"/>
                <a:gd name="connsiteX5-939" fmla="*/ 2361808 w 2361808"/>
                <a:gd name="connsiteY5-940" fmla="*/ 144148 h 864869"/>
                <a:gd name="connsiteX6-941" fmla="*/ 2361808 w 2361808"/>
                <a:gd name="connsiteY6-942" fmla="*/ 720721 h 864869"/>
                <a:gd name="connsiteX7-943" fmla="*/ 2217660 w 2361808"/>
                <a:gd name="connsiteY7-944" fmla="*/ 864869 h 864869"/>
                <a:gd name="connsiteX8-945" fmla="*/ 28456 w 2361808"/>
                <a:gd name="connsiteY8-946" fmla="*/ 864869 h 864869"/>
                <a:gd name="connsiteX9-947" fmla="*/ 218136 w 2361808"/>
                <a:gd name="connsiteY9-948" fmla="*/ 575578 h 864869"/>
                <a:gd name="connsiteX0-949" fmla="*/ 218136 w 2361808"/>
                <a:gd name="connsiteY0-950" fmla="*/ 598793 h 888084"/>
                <a:gd name="connsiteX1-951" fmla="*/ 595507 w 2361808"/>
                <a:gd name="connsiteY1-952" fmla="*/ 573928 h 888084"/>
                <a:gd name="connsiteX2-953" fmla="*/ 986399 w 2361808"/>
                <a:gd name="connsiteY2-954" fmla="*/ 182873 h 888084"/>
                <a:gd name="connsiteX3-955" fmla="*/ 1335736 w 2361808"/>
                <a:gd name="connsiteY3-956" fmla="*/ 457814 h 888084"/>
                <a:gd name="connsiteX4-957" fmla="*/ 2217660 w 2361808"/>
                <a:gd name="connsiteY4-958" fmla="*/ 23215 h 888084"/>
                <a:gd name="connsiteX5-959" fmla="*/ 2361808 w 2361808"/>
                <a:gd name="connsiteY5-960" fmla="*/ 167363 h 888084"/>
                <a:gd name="connsiteX6-961" fmla="*/ 2361808 w 2361808"/>
                <a:gd name="connsiteY6-962" fmla="*/ 743936 h 888084"/>
                <a:gd name="connsiteX7-963" fmla="*/ 2217660 w 2361808"/>
                <a:gd name="connsiteY7-964" fmla="*/ 888084 h 888084"/>
                <a:gd name="connsiteX8-965" fmla="*/ 28456 w 2361808"/>
                <a:gd name="connsiteY8-966" fmla="*/ 888084 h 888084"/>
                <a:gd name="connsiteX9-967" fmla="*/ 218136 w 2361808"/>
                <a:gd name="connsiteY9-968" fmla="*/ 598793 h 888084"/>
                <a:gd name="connsiteX0-969" fmla="*/ 218136 w 2361808"/>
                <a:gd name="connsiteY0-970" fmla="*/ 608861 h 898152"/>
                <a:gd name="connsiteX1-971" fmla="*/ 595507 w 2361808"/>
                <a:gd name="connsiteY1-972" fmla="*/ 583996 h 898152"/>
                <a:gd name="connsiteX2-973" fmla="*/ 986399 w 2361808"/>
                <a:gd name="connsiteY2-974" fmla="*/ 192941 h 898152"/>
                <a:gd name="connsiteX3-975" fmla="*/ 1335736 w 2361808"/>
                <a:gd name="connsiteY3-976" fmla="*/ 467882 h 898152"/>
                <a:gd name="connsiteX4-977" fmla="*/ 1811260 w 2361808"/>
                <a:gd name="connsiteY4-978" fmla="*/ 18769 h 898152"/>
                <a:gd name="connsiteX5-979" fmla="*/ 2361808 w 2361808"/>
                <a:gd name="connsiteY5-980" fmla="*/ 177431 h 898152"/>
                <a:gd name="connsiteX6-981" fmla="*/ 2361808 w 2361808"/>
                <a:gd name="connsiteY6-982" fmla="*/ 754004 h 898152"/>
                <a:gd name="connsiteX7-983" fmla="*/ 2217660 w 2361808"/>
                <a:gd name="connsiteY7-984" fmla="*/ 898152 h 898152"/>
                <a:gd name="connsiteX8-985" fmla="*/ 28456 w 2361808"/>
                <a:gd name="connsiteY8-986" fmla="*/ 898152 h 898152"/>
                <a:gd name="connsiteX9-987" fmla="*/ 218136 w 2361808"/>
                <a:gd name="connsiteY9-988" fmla="*/ 608861 h 898152"/>
                <a:gd name="connsiteX0-989" fmla="*/ 218136 w 2361808"/>
                <a:gd name="connsiteY0-990" fmla="*/ 673230 h 962521"/>
                <a:gd name="connsiteX1-991" fmla="*/ 595507 w 2361808"/>
                <a:gd name="connsiteY1-992" fmla="*/ 648365 h 962521"/>
                <a:gd name="connsiteX2-993" fmla="*/ 986399 w 2361808"/>
                <a:gd name="connsiteY2-994" fmla="*/ 257310 h 962521"/>
                <a:gd name="connsiteX3-995" fmla="*/ 1335736 w 2361808"/>
                <a:gd name="connsiteY3-996" fmla="*/ 532251 h 962521"/>
                <a:gd name="connsiteX4-997" fmla="*/ 1811260 w 2361808"/>
                <a:gd name="connsiteY4-998" fmla="*/ 83138 h 962521"/>
                <a:gd name="connsiteX5-999" fmla="*/ 2361808 w 2361808"/>
                <a:gd name="connsiteY5-1000" fmla="*/ 241800 h 962521"/>
                <a:gd name="connsiteX6-1001" fmla="*/ 2361808 w 2361808"/>
                <a:gd name="connsiteY6-1002" fmla="*/ 818373 h 962521"/>
                <a:gd name="connsiteX7-1003" fmla="*/ 2217660 w 2361808"/>
                <a:gd name="connsiteY7-1004" fmla="*/ 962521 h 962521"/>
                <a:gd name="connsiteX8-1005" fmla="*/ 28456 w 2361808"/>
                <a:gd name="connsiteY8-1006" fmla="*/ 962521 h 962521"/>
                <a:gd name="connsiteX9-1007" fmla="*/ 218136 w 2361808"/>
                <a:gd name="connsiteY9-1008" fmla="*/ 673230 h 962521"/>
                <a:gd name="connsiteX0-1009" fmla="*/ 218136 w 2361808"/>
                <a:gd name="connsiteY0-1010" fmla="*/ 673230 h 962521"/>
                <a:gd name="connsiteX1-1011" fmla="*/ 595507 w 2361808"/>
                <a:gd name="connsiteY1-1012" fmla="*/ 648365 h 962521"/>
                <a:gd name="connsiteX2-1013" fmla="*/ 986399 w 2361808"/>
                <a:gd name="connsiteY2-1014" fmla="*/ 257310 h 962521"/>
                <a:gd name="connsiteX3-1015" fmla="*/ 1335736 w 2361808"/>
                <a:gd name="connsiteY3-1016" fmla="*/ 532251 h 962521"/>
                <a:gd name="connsiteX4-1017" fmla="*/ 1811260 w 2361808"/>
                <a:gd name="connsiteY4-1018" fmla="*/ 83138 h 962521"/>
                <a:gd name="connsiteX5-1019" fmla="*/ 2361808 w 2361808"/>
                <a:gd name="connsiteY5-1020" fmla="*/ 241800 h 962521"/>
                <a:gd name="connsiteX6-1021" fmla="*/ 2361808 w 2361808"/>
                <a:gd name="connsiteY6-1022" fmla="*/ 818373 h 962521"/>
                <a:gd name="connsiteX7-1023" fmla="*/ 2217660 w 2361808"/>
                <a:gd name="connsiteY7-1024" fmla="*/ 962521 h 962521"/>
                <a:gd name="connsiteX8-1025" fmla="*/ 28456 w 2361808"/>
                <a:gd name="connsiteY8-1026" fmla="*/ 962521 h 962521"/>
                <a:gd name="connsiteX9-1027" fmla="*/ 218136 w 2361808"/>
                <a:gd name="connsiteY9-1028" fmla="*/ 673230 h 962521"/>
                <a:gd name="connsiteX0-1029" fmla="*/ 218136 w 2363985"/>
                <a:gd name="connsiteY0-1030" fmla="*/ 571684 h 860975"/>
                <a:gd name="connsiteX1-1031" fmla="*/ 595507 w 2363985"/>
                <a:gd name="connsiteY1-1032" fmla="*/ 546819 h 860975"/>
                <a:gd name="connsiteX2-1033" fmla="*/ 986399 w 2363985"/>
                <a:gd name="connsiteY2-1034" fmla="*/ 155764 h 860975"/>
                <a:gd name="connsiteX3-1035" fmla="*/ 1335736 w 2363985"/>
                <a:gd name="connsiteY3-1036" fmla="*/ 430705 h 860975"/>
                <a:gd name="connsiteX4-1037" fmla="*/ 2014460 w 2363985"/>
                <a:gd name="connsiteY4-1038" fmla="*/ 141249 h 860975"/>
                <a:gd name="connsiteX5-1039" fmla="*/ 2361808 w 2363985"/>
                <a:gd name="connsiteY5-1040" fmla="*/ 140254 h 860975"/>
                <a:gd name="connsiteX6-1041" fmla="*/ 2361808 w 2363985"/>
                <a:gd name="connsiteY6-1042" fmla="*/ 716827 h 860975"/>
                <a:gd name="connsiteX7-1043" fmla="*/ 2217660 w 2363985"/>
                <a:gd name="connsiteY7-1044" fmla="*/ 860975 h 860975"/>
                <a:gd name="connsiteX8-1045" fmla="*/ 28456 w 2363985"/>
                <a:gd name="connsiteY8-1046" fmla="*/ 860975 h 860975"/>
                <a:gd name="connsiteX9-1047" fmla="*/ 218136 w 2363985"/>
                <a:gd name="connsiteY9-1048" fmla="*/ 571684 h 860975"/>
                <a:gd name="connsiteX0-1049" fmla="*/ 218136 w 2363985"/>
                <a:gd name="connsiteY0-1050" fmla="*/ 583307 h 872598"/>
                <a:gd name="connsiteX1-1051" fmla="*/ 595507 w 2363985"/>
                <a:gd name="connsiteY1-1052" fmla="*/ 558442 h 872598"/>
                <a:gd name="connsiteX2-1053" fmla="*/ 986399 w 2363985"/>
                <a:gd name="connsiteY2-1054" fmla="*/ 167387 h 872598"/>
                <a:gd name="connsiteX3-1055" fmla="*/ 1335736 w 2363985"/>
                <a:gd name="connsiteY3-1056" fmla="*/ 442328 h 872598"/>
                <a:gd name="connsiteX4-1057" fmla="*/ 2014460 w 2363985"/>
                <a:gd name="connsiteY4-1058" fmla="*/ 152872 h 872598"/>
                <a:gd name="connsiteX5-1059" fmla="*/ 2361808 w 2363985"/>
                <a:gd name="connsiteY5-1060" fmla="*/ 151877 h 872598"/>
                <a:gd name="connsiteX6-1061" fmla="*/ 2361808 w 2363985"/>
                <a:gd name="connsiteY6-1062" fmla="*/ 728450 h 872598"/>
                <a:gd name="connsiteX7-1063" fmla="*/ 2217660 w 2363985"/>
                <a:gd name="connsiteY7-1064" fmla="*/ 872598 h 872598"/>
                <a:gd name="connsiteX8-1065" fmla="*/ 28456 w 2363985"/>
                <a:gd name="connsiteY8-1066" fmla="*/ 872598 h 872598"/>
                <a:gd name="connsiteX9-1067" fmla="*/ 218136 w 2363985"/>
                <a:gd name="connsiteY9-1068" fmla="*/ 583307 h 872598"/>
                <a:gd name="connsiteX0-1069" fmla="*/ 218136 w 2768208"/>
                <a:gd name="connsiteY0-1070" fmla="*/ 583307 h 872598"/>
                <a:gd name="connsiteX1-1071" fmla="*/ 595507 w 2768208"/>
                <a:gd name="connsiteY1-1072" fmla="*/ 558442 h 872598"/>
                <a:gd name="connsiteX2-1073" fmla="*/ 986399 w 2768208"/>
                <a:gd name="connsiteY2-1074" fmla="*/ 167387 h 872598"/>
                <a:gd name="connsiteX3-1075" fmla="*/ 1335736 w 2768208"/>
                <a:gd name="connsiteY3-1076" fmla="*/ 442328 h 872598"/>
                <a:gd name="connsiteX4-1077" fmla="*/ 2014460 w 2768208"/>
                <a:gd name="connsiteY4-1078" fmla="*/ 152872 h 872598"/>
                <a:gd name="connsiteX5-1079" fmla="*/ 2768208 w 2768208"/>
                <a:gd name="connsiteY5-1080" fmla="*/ 572791 h 872598"/>
                <a:gd name="connsiteX6-1081" fmla="*/ 2361808 w 2768208"/>
                <a:gd name="connsiteY6-1082" fmla="*/ 728450 h 872598"/>
                <a:gd name="connsiteX7-1083" fmla="*/ 2217660 w 2768208"/>
                <a:gd name="connsiteY7-1084" fmla="*/ 872598 h 872598"/>
                <a:gd name="connsiteX8-1085" fmla="*/ 28456 w 2768208"/>
                <a:gd name="connsiteY8-1086" fmla="*/ 872598 h 872598"/>
                <a:gd name="connsiteX9-1087" fmla="*/ 218136 w 2768208"/>
                <a:gd name="connsiteY9-1088" fmla="*/ 583307 h 872598"/>
                <a:gd name="connsiteX0-1089" fmla="*/ 218136 w 2768208"/>
                <a:gd name="connsiteY0-1090" fmla="*/ 462733 h 752024"/>
                <a:gd name="connsiteX1-1091" fmla="*/ 595507 w 2768208"/>
                <a:gd name="connsiteY1-1092" fmla="*/ 437868 h 752024"/>
                <a:gd name="connsiteX2-1093" fmla="*/ 986399 w 2768208"/>
                <a:gd name="connsiteY2-1094" fmla="*/ 46813 h 752024"/>
                <a:gd name="connsiteX3-1095" fmla="*/ 1335736 w 2768208"/>
                <a:gd name="connsiteY3-1096" fmla="*/ 321754 h 752024"/>
                <a:gd name="connsiteX4-1097" fmla="*/ 1883832 w 2768208"/>
                <a:gd name="connsiteY4-1098" fmla="*/ 308069 h 752024"/>
                <a:gd name="connsiteX5-1099" fmla="*/ 2768208 w 2768208"/>
                <a:gd name="connsiteY5-1100" fmla="*/ 452217 h 752024"/>
                <a:gd name="connsiteX6-1101" fmla="*/ 2361808 w 2768208"/>
                <a:gd name="connsiteY6-1102" fmla="*/ 607876 h 752024"/>
                <a:gd name="connsiteX7-1103" fmla="*/ 2217660 w 2768208"/>
                <a:gd name="connsiteY7-1104" fmla="*/ 752024 h 752024"/>
                <a:gd name="connsiteX8-1105" fmla="*/ 28456 w 2768208"/>
                <a:gd name="connsiteY8-1106" fmla="*/ 752024 h 752024"/>
                <a:gd name="connsiteX9-1107" fmla="*/ 218136 w 2768208"/>
                <a:gd name="connsiteY9-1108" fmla="*/ 462733 h 752024"/>
                <a:gd name="connsiteX0-1109" fmla="*/ 218136 w 2768208"/>
                <a:gd name="connsiteY0-1110" fmla="*/ 564266 h 853557"/>
                <a:gd name="connsiteX1-1111" fmla="*/ 595507 w 2768208"/>
                <a:gd name="connsiteY1-1112" fmla="*/ 539401 h 853557"/>
                <a:gd name="connsiteX2-1113" fmla="*/ 986399 w 2768208"/>
                <a:gd name="connsiteY2-1114" fmla="*/ 148346 h 853557"/>
                <a:gd name="connsiteX3-1115" fmla="*/ 1335736 w 2768208"/>
                <a:gd name="connsiteY3-1116" fmla="*/ 423287 h 853557"/>
                <a:gd name="connsiteX4-1117" fmla="*/ 1883832 w 2768208"/>
                <a:gd name="connsiteY4-1118" fmla="*/ 409602 h 853557"/>
                <a:gd name="connsiteX5-1119" fmla="*/ 2768208 w 2768208"/>
                <a:gd name="connsiteY5-1120" fmla="*/ 553750 h 853557"/>
                <a:gd name="connsiteX6-1121" fmla="*/ 2361808 w 2768208"/>
                <a:gd name="connsiteY6-1122" fmla="*/ 709409 h 853557"/>
                <a:gd name="connsiteX7-1123" fmla="*/ 2217660 w 2768208"/>
                <a:gd name="connsiteY7-1124" fmla="*/ 853557 h 853557"/>
                <a:gd name="connsiteX8-1125" fmla="*/ 28456 w 2768208"/>
                <a:gd name="connsiteY8-1126" fmla="*/ 853557 h 853557"/>
                <a:gd name="connsiteX9-1127" fmla="*/ 218136 w 2768208"/>
                <a:gd name="connsiteY9-1128" fmla="*/ 564266 h 853557"/>
                <a:gd name="connsiteX0-1129" fmla="*/ 218136 w 2768208"/>
                <a:gd name="connsiteY0-1130" fmla="*/ 544697 h 833988"/>
                <a:gd name="connsiteX1-1131" fmla="*/ 595507 w 2768208"/>
                <a:gd name="connsiteY1-1132" fmla="*/ 519832 h 833988"/>
                <a:gd name="connsiteX2-1133" fmla="*/ 986399 w 2768208"/>
                <a:gd name="connsiteY2-1134" fmla="*/ 128777 h 833988"/>
                <a:gd name="connsiteX3-1135" fmla="*/ 1335736 w 2768208"/>
                <a:gd name="connsiteY3-1136" fmla="*/ 403718 h 833988"/>
                <a:gd name="connsiteX4-1137" fmla="*/ 1985432 w 2768208"/>
                <a:gd name="connsiteY4-1138" fmla="*/ 433576 h 833988"/>
                <a:gd name="connsiteX5-1139" fmla="*/ 2768208 w 2768208"/>
                <a:gd name="connsiteY5-1140" fmla="*/ 534181 h 833988"/>
                <a:gd name="connsiteX6-1141" fmla="*/ 2361808 w 2768208"/>
                <a:gd name="connsiteY6-1142" fmla="*/ 689840 h 833988"/>
                <a:gd name="connsiteX7-1143" fmla="*/ 2217660 w 2768208"/>
                <a:gd name="connsiteY7-1144" fmla="*/ 833988 h 833988"/>
                <a:gd name="connsiteX8-1145" fmla="*/ 28456 w 2768208"/>
                <a:gd name="connsiteY8-1146" fmla="*/ 833988 h 833988"/>
                <a:gd name="connsiteX9-1147" fmla="*/ 218136 w 2768208"/>
                <a:gd name="connsiteY9-1148" fmla="*/ 544697 h 833988"/>
                <a:gd name="connsiteX0-1149" fmla="*/ 218136 w 2768208"/>
                <a:gd name="connsiteY0-1150" fmla="*/ 544697 h 833988"/>
                <a:gd name="connsiteX1-1151" fmla="*/ 595507 w 2768208"/>
                <a:gd name="connsiteY1-1152" fmla="*/ 519832 h 833988"/>
                <a:gd name="connsiteX2-1153" fmla="*/ 986399 w 2768208"/>
                <a:gd name="connsiteY2-1154" fmla="*/ 128777 h 833988"/>
                <a:gd name="connsiteX3-1155" fmla="*/ 1335736 w 2768208"/>
                <a:gd name="connsiteY3-1156" fmla="*/ 403718 h 833988"/>
                <a:gd name="connsiteX4-1157" fmla="*/ 1985432 w 2768208"/>
                <a:gd name="connsiteY4-1158" fmla="*/ 433576 h 833988"/>
                <a:gd name="connsiteX5-1159" fmla="*/ 2768208 w 2768208"/>
                <a:gd name="connsiteY5-1160" fmla="*/ 534181 h 833988"/>
                <a:gd name="connsiteX6-1161" fmla="*/ 2361808 w 2768208"/>
                <a:gd name="connsiteY6-1162" fmla="*/ 689840 h 833988"/>
                <a:gd name="connsiteX7-1163" fmla="*/ 2217660 w 2768208"/>
                <a:gd name="connsiteY7-1164" fmla="*/ 833988 h 833988"/>
                <a:gd name="connsiteX8-1165" fmla="*/ 28456 w 2768208"/>
                <a:gd name="connsiteY8-1166" fmla="*/ 833988 h 833988"/>
                <a:gd name="connsiteX9-1167" fmla="*/ 218136 w 2768208"/>
                <a:gd name="connsiteY9-1168" fmla="*/ 544697 h 833988"/>
                <a:gd name="connsiteX0-1169" fmla="*/ 218136 w 2768208"/>
                <a:gd name="connsiteY0-1170" fmla="*/ 544697 h 833988"/>
                <a:gd name="connsiteX1-1171" fmla="*/ 595507 w 2768208"/>
                <a:gd name="connsiteY1-1172" fmla="*/ 519832 h 833988"/>
                <a:gd name="connsiteX2-1173" fmla="*/ 986399 w 2768208"/>
                <a:gd name="connsiteY2-1174" fmla="*/ 128777 h 833988"/>
                <a:gd name="connsiteX3-1175" fmla="*/ 1335736 w 2768208"/>
                <a:gd name="connsiteY3-1176" fmla="*/ 403718 h 833988"/>
                <a:gd name="connsiteX4-1177" fmla="*/ 1985432 w 2768208"/>
                <a:gd name="connsiteY4-1178" fmla="*/ 433576 h 833988"/>
                <a:gd name="connsiteX5-1179" fmla="*/ 2768208 w 2768208"/>
                <a:gd name="connsiteY5-1180" fmla="*/ 534181 h 833988"/>
                <a:gd name="connsiteX6-1181" fmla="*/ 2361808 w 2768208"/>
                <a:gd name="connsiteY6-1182" fmla="*/ 689840 h 833988"/>
                <a:gd name="connsiteX7-1183" fmla="*/ 2217660 w 2768208"/>
                <a:gd name="connsiteY7-1184" fmla="*/ 833988 h 833988"/>
                <a:gd name="connsiteX8-1185" fmla="*/ 28456 w 2768208"/>
                <a:gd name="connsiteY8-1186" fmla="*/ 833988 h 833988"/>
                <a:gd name="connsiteX9-1187" fmla="*/ 218136 w 2768208"/>
                <a:gd name="connsiteY9-1188" fmla="*/ 544697 h 833988"/>
                <a:gd name="connsiteX0-1189" fmla="*/ 218136 w 2768208"/>
                <a:gd name="connsiteY0-1190" fmla="*/ 544697 h 877531"/>
                <a:gd name="connsiteX1-1191" fmla="*/ 595507 w 2768208"/>
                <a:gd name="connsiteY1-1192" fmla="*/ 519832 h 877531"/>
                <a:gd name="connsiteX2-1193" fmla="*/ 986399 w 2768208"/>
                <a:gd name="connsiteY2-1194" fmla="*/ 128777 h 877531"/>
                <a:gd name="connsiteX3-1195" fmla="*/ 1335736 w 2768208"/>
                <a:gd name="connsiteY3-1196" fmla="*/ 403718 h 877531"/>
                <a:gd name="connsiteX4-1197" fmla="*/ 1985432 w 2768208"/>
                <a:gd name="connsiteY4-1198" fmla="*/ 433576 h 877531"/>
                <a:gd name="connsiteX5-1199" fmla="*/ 2768208 w 2768208"/>
                <a:gd name="connsiteY5-1200" fmla="*/ 534181 h 877531"/>
                <a:gd name="connsiteX6-1201" fmla="*/ 2361808 w 2768208"/>
                <a:gd name="connsiteY6-1202" fmla="*/ 689840 h 877531"/>
                <a:gd name="connsiteX7-1203" fmla="*/ 2348289 w 2768208"/>
                <a:gd name="connsiteY7-1204" fmla="*/ 877531 h 877531"/>
                <a:gd name="connsiteX8-1205" fmla="*/ 28456 w 2768208"/>
                <a:gd name="connsiteY8-1206" fmla="*/ 833988 h 877531"/>
                <a:gd name="connsiteX9-1207" fmla="*/ 218136 w 2768208"/>
                <a:gd name="connsiteY9-1208" fmla="*/ 544697 h 877531"/>
                <a:gd name="connsiteX0-1209" fmla="*/ 218136 w 2913351"/>
                <a:gd name="connsiteY0-1210" fmla="*/ 544697 h 877531"/>
                <a:gd name="connsiteX1-1211" fmla="*/ 595507 w 2913351"/>
                <a:gd name="connsiteY1-1212" fmla="*/ 519832 h 877531"/>
                <a:gd name="connsiteX2-1213" fmla="*/ 986399 w 2913351"/>
                <a:gd name="connsiteY2-1214" fmla="*/ 128777 h 877531"/>
                <a:gd name="connsiteX3-1215" fmla="*/ 1335736 w 2913351"/>
                <a:gd name="connsiteY3-1216" fmla="*/ 403718 h 877531"/>
                <a:gd name="connsiteX4-1217" fmla="*/ 1985432 w 2913351"/>
                <a:gd name="connsiteY4-1218" fmla="*/ 433576 h 877531"/>
                <a:gd name="connsiteX5-1219" fmla="*/ 2768208 w 2913351"/>
                <a:gd name="connsiteY5-1220" fmla="*/ 534181 h 877531"/>
                <a:gd name="connsiteX6-1221" fmla="*/ 2913351 w 2913351"/>
                <a:gd name="connsiteY6-1222" fmla="*/ 762411 h 877531"/>
                <a:gd name="connsiteX7-1223" fmla="*/ 2348289 w 2913351"/>
                <a:gd name="connsiteY7-1224" fmla="*/ 877531 h 877531"/>
                <a:gd name="connsiteX8-1225" fmla="*/ 28456 w 2913351"/>
                <a:gd name="connsiteY8-1226" fmla="*/ 833988 h 877531"/>
                <a:gd name="connsiteX9-1227" fmla="*/ 218136 w 2913351"/>
                <a:gd name="connsiteY9-1228" fmla="*/ 544697 h 877531"/>
                <a:gd name="connsiteX0-1229" fmla="*/ 218136 w 2913351"/>
                <a:gd name="connsiteY0-1230" fmla="*/ 544697 h 877531"/>
                <a:gd name="connsiteX1-1231" fmla="*/ 595507 w 2913351"/>
                <a:gd name="connsiteY1-1232" fmla="*/ 519832 h 877531"/>
                <a:gd name="connsiteX2-1233" fmla="*/ 986399 w 2913351"/>
                <a:gd name="connsiteY2-1234" fmla="*/ 128777 h 877531"/>
                <a:gd name="connsiteX3-1235" fmla="*/ 1335736 w 2913351"/>
                <a:gd name="connsiteY3-1236" fmla="*/ 403718 h 877531"/>
                <a:gd name="connsiteX4-1237" fmla="*/ 1985432 w 2913351"/>
                <a:gd name="connsiteY4-1238" fmla="*/ 433576 h 877531"/>
                <a:gd name="connsiteX5-1239" fmla="*/ 2768208 w 2913351"/>
                <a:gd name="connsiteY5-1240" fmla="*/ 534181 h 877531"/>
                <a:gd name="connsiteX6-1241" fmla="*/ 2913351 w 2913351"/>
                <a:gd name="connsiteY6-1242" fmla="*/ 762411 h 877531"/>
                <a:gd name="connsiteX7-1243" fmla="*/ 2348289 w 2913351"/>
                <a:gd name="connsiteY7-1244" fmla="*/ 877531 h 877531"/>
                <a:gd name="connsiteX8-1245" fmla="*/ 28456 w 2913351"/>
                <a:gd name="connsiteY8-1246" fmla="*/ 833988 h 877531"/>
                <a:gd name="connsiteX9-1247" fmla="*/ 218136 w 2913351"/>
                <a:gd name="connsiteY9-1248" fmla="*/ 544697 h 877531"/>
                <a:gd name="connsiteX0-1249" fmla="*/ 218136 w 2913351"/>
                <a:gd name="connsiteY0-1250" fmla="*/ 544697 h 877531"/>
                <a:gd name="connsiteX1-1251" fmla="*/ 595507 w 2913351"/>
                <a:gd name="connsiteY1-1252" fmla="*/ 519832 h 877531"/>
                <a:gd name="connsiteX2-1253" fmla="*/ 986399 w 2913351"/>
                <a:gd name="connsiteY2-1254" fmla="*/ 128777 h 877531"/>
                <a:gd name="connsiteX3-1255" fmla="*/ 1335736 w 2913351"/>
                <a:gd name="connsiteY3-1256" fmla="*/ 403718 h 877531"/>
                <a:gd name="connsiteX4-1257" fmla="*/ 1985432 w 2913351"/>
                <a:gd name="connsiteY4-1258" fmla="*/ 433576 h 877531"/>
                <a:gd name="connsiteX5-1259" fmla="*/ 2913351 w 2913351"/>
                <a:gd name="connsiteY5-1260" fmla="*/ 762411 h 877531"/>
                <a:gd name="connsiteX6-1261" fmla="*/ 2348289 w 2913351"/>
                <a:gd name="connsiteY6-1262" fmla="*/ 877531 h 877531"/>
                <a:gd name="connsiteX7-1263" fmla="*/ 28456 w 2913351"/>
                <a:gd name="connsiteY7-1264" fmla="*/ 833988 h 877531"/>
                <a:gd name="connsiteX8-1265" fmla="*/ 218136 w 2913351"/>
                <a:gd name="connsiteY8-1266" fmla="*/ 544697 h 877531"/>
                <a:gd name="connsiteX0-1267" fmla="*/ 218136 w 2913351"/>
                <a:gd name="connsiteY0-1268" fmla="*/ 544697 h 877531"/>
                <a:gd name="connsiteX1-1269" fmla="*/ 595507 w 2913351"/>
                <a:gd name="connsiteY1-1270" fmla="*/ 519832 h 877531"/>
                <a:gd name="connsiteX2-1271" fmla="*/ 986399 w 2913351"/>
                <a:gd name="connsiteY2-1272" fmla="*/ 128777 h 877531"/>
                <a:gd name="connsiteX3-1273" fmla="*/ 1335736 w 2913351"/>
                <a:gd name="connsiteY3-1274" fmla="*/ 403718 h 877531"/>
                <a:gd name="connsiteX4-1275" fmla="*/ 1985432 w 2913351"/>
                <a:gd name="connsiteY4-1276" fmla="*/ 433576 h 877531"/>
                <a:gd name="connsiteX5-1277" fmla="*/ 2913351 w 2913351"/>
                <a:gd name="connsiteY5-1278" fmla="*/ 762411 h 877531"/>
                <a:gd name="connsiteX6-1279" fmla="*/ 2348289 w 2913351"/>
                <a:gd name="connsiteY6-1280" fmla="*/ 877531 h 877531"/>
                <a:gd name="connsiteX7-1281" fmla="*/ 28456 w 2913351"/>
                <a:gd name="connsiteY7-1282" fmla="*/ 833988 h 877531"/>
                <a:gd name="connsiteX8-1283" fmla="*/ 218136 w 2913351"/>
                <a:gd name="connsiteY8-1284" fmla="*/ 544697 h 877531"/>
                <a:gd name="connsiteX0-1285" fmla="*/ 218136 w 2913351"/>
                <a:gd name="connsiteY0-1286" fmla="*/ 544697 h 877531"/>
                <a:gd name="connsiteX1-1287" fmla="*/ 595507 w 2913351"/>
                <a:gd name="connsiteY1-1288" fmla="*/ 519832 h 877531"/>
                <a:gd name="connsiteX2-1289" fmla="*/ 986399 w 2913351"/>
                <a:gd name="connsiteY2-1290" fmla="*/ 128777 h 877531"/>
                <a:gd name="connsiteX3-1291" fmla="*/ 1335736 w 2913351"/>
                <a:gd name="connsiteY3-1292" fmla="*/ 403718 h 877531"/>
                <a:gd name="connsiteX4-1293" fmla="*/ 1985432 w 2913351"/>
                <a:gd name="connsiteY4-1294" fmla="*/ 433576 h 877531"/>
                <a:gd name="connsiteX5-1295" fmla="*/ 2913351 w 2913351"/>
                <a:gd name="connsiteY5-1296" fmla="*/ 762411 h 877531"/>
                <a:gd name="connsiteX6-1297" fmla="*/ 1883832 w 2913351"/>
                <a:gd name="connsiteY6-1298" fmla="*/ 877531 h 877531"/>
                <a:gd name="connsiteX7-1299" fmla="*/ 28456 w 2913351"/>
                <a:gd name="connsiteY7-1300" fmla="*/ 833988 h 877531"/>
                <a:gd name="connsiteX8-1301" fmla="*/ 218136 w 2913351"/>
                <a:gd name="connsiteY8-1302" fmla="*/ 544697 h 877531"/>
                <a:gd name="connsiteX0-1303" fmla="*/ 218136 w 2695636"/>
                <a:gd name="connsiteY0-1304" fmla="*/ 544697 h 913652"/>
                <a:gd name="connsiteX1-1305" fmla="*/ 595507 w 2695636"/>
                <a:gd name="connsiteY1-1306" fmla="*/ 519832 h 913652"/>
                <a:gd name="connsiteX2-1307" fmla="*/ 986399 w 2695636"/>
                <a:gd name="connsiteY2-1308" fmla="*/ 128777 h 913652"/>
                <a:gd name="connsiteX3-1309" fmla="*/ 1335736 w 2695636"/>
                <a:gd name="connsiteY3-1310" fmla="*/ 403718 h 913652"/>
                <a:gd name="connsiteX4-1311" fmla="*/ 1985432 w 2695636"/>
                <a:gd name="connsiteY4-1312" fmla="*/ 433576 h 913652"/>
                <a:gd name="connsiteX5-1313" fmla="*/ 2695636 w 2695636"/>
                <a:gd name="connsiteY5-1314" fmla="*/ 878526 h 913652"/>
                <a:gd name="connsiteX6-1315" fmla="*/ 1883832 w 2695636"/>
                <a:gd name="connsiteY6-1316" fmla="*/ 877531 h 913652"/>
                <a:gd name="connsiteX7-1317" fmla="*/ 28456 w 2695636"/>
                <a:gd name="connsiteY7-1318" fmla="*/ 833988 h 913652"/>
                <a:gd name="connsiteX8-1319" fmla="*/ 218136 w 2695636"/>
                <a:gd name="connsiteY8-1320" fmla="*/ 544697 h 913652"/>
                <a:gd name="connsiteX0-1321" fmla="*/ 218136 w 2594036"/>
                <a:gd name="connsiteY0-1322" fmla="*/ 544697 h 877757"/>
                <a:gd name="connsiteX1-1323" fmla="*/ 595507 w 2594036"/>
                <a:gd name="connsiteY1-1324" fmla="*/ 519832 h 877757"/>
                <a:gd name="connsiteX2-1325" fmla="*/ 986399 w 2594036"/>
                <a:gd name="connsiteY2-1326" fmla="*/ 128777 h 877757"/>
                <a:gd name="connsiteX3-1327" fmla="*/ 1335736 w 2594036"/>
                <a:gd name="connsiteY3-1328" fmla="*/ 403718 h 877757"/>
                <a:gd name="connsiteX4-1329" fmla="*/ 1985432 w 2594036"/>
                <a:gd name="connsiteY4-1330" fmla="*/ 433576 h 877757"/>
                <a:gd name="connsiteX5-1331" fmla="*/ 2594036 w 2594036"/>
                <a:gd name="connsiteY5-1332" fmla="*/ 805954 h 877757"/>
                <a:gd name="connsiteX6-1333" fmla="*/ 1883832 w 2594036"/>
                <a:gd name="connsiteY6-1334" fmla="*/ 877531 h 877757"/>
                <a:gd name="connsiteX7-1335" fmla="*/ 28456 w 2594036"/>
                <a:gd name="connsiteY7-1336" fmla="*/ 833988 h 877757"/>
                <a:gd name="connsiteX8-1337" fmla="*/ 218136 w 2594036"/>
                <a:gd name="connsiteY8-1338" fmla="*/ 544697 h 877757"/>
                <a:gd name="connsiteX0-1339" fmla="*/ 218136 w 2594334"/>
                <a:gd name="connsiteY0-1340" fmla="*/ 544697 h 877757"/>
                <a:gd name="connsiteX1-1341" fmla="*/ 595507 w 2594334"/>
                <a:gd name="connsiteY1-1342" fmla="*/ 519832 h 877757"/>
                <a:gd name="connsiteX2-1343" fmla="*/ 986399 w 2594334"/>
                <a:gd name="connsiteY2-1344" fmla="*/ 128777 h 877757"/>
                <a:gd name="connsiteX3-1345" fmla="*/ 1335736 w 2594334"/>
                <a:gd name="connsiteY3-1346" fmla="*/ 403718 h 877757"/>
                <a:gd name="connsiteX4-1347" fmla="*/ 1985432 w 2594334"/>
                <a:gd name="connsiteY4-1348" fmla="*/ 433576 h 877757"/>
                <a:gd name="connsiteX5-1349" fmla="*/ 2594036 w 2594334"/>
                <a:gd name="connsiteY5-1350" fmla="*/ 805954 h 877757"/>
                <a:gd name="connsiteX6-1351" fmla="*/ 1883832 w 2594334"/>
                <a:gd name="connsiteY6-1352" fmla="*/ 877531 h 877757"/>
                <a:gd name="connsiteX7-1353" fmla="*/ 28456 w 2594334"/>
                <a:gd name="connsiteY7-1354" fmla="*/ 833988 h 877757"/>
                <a:gd name="connsiteX8-1355" fmla="*/ 218136 w 2594334"/>
                <a:gd name="connsiteY8-1356" fmla="*/ 544697 h 877757"/>
                <a:gd name="connsiteX0-1357" fmla="*/ 218136 w 2652351"/>
                <a:gd name="connsiteY0-1358" fmla="*/ 544697 h 893961"/>
                <a:gd name="connsiteX1-1359" fmla="*/ 595507 w 2652351"/>
                <a:gd name="connsiteY1-1360" fmla="*/ 519832 h 893961"/>
                <a:gd name="connsiteX2-1361" fmla="*/ 986399 w 2652351"/>
                <a:gd name="connsiteY2-1362" fmla="*/ 128777 h 893961"/>
                <a:gd name="connsiteX3-1363" fmla="*/ 1335736 w 2652351"/>
                <a:gd name="connsiteY3-1364" fmla="*/ 403718 h 893961"/>
                <a:gd name="connsiteX4-1365" fmla="*/ 1985432 w 2652351"/>
                <a:gd name="connsiteY4-1366" fmla="*/ 433576 h 893961"/>
                <a:gd name="connsiteX5-1367" fmla="*/ 2652093 w 2652351"/>
                <a:gd name="connsiteY5-1368" fmla="*/ 849497 h 893961"/>
                <a:gd name="connsiteX6-1369" fmla="*/ 1883832 w 2652351"/>
                <a:gd name="connsiteY6-1370" fmla="*/ 877531 h 893961"/>
                <a:gd name="connsiteX7-1371" fmla="*/ 28456 w 2652351"/>
                <a:gd name="connsiteY7-1372" fmla="*/ 833988 h 893961"/>
                <a:gd name="connsiteX8-1373" fmla="*/ 218136 w 2652351"/>
                <a:gd name="connsiteY8-1374" fmla="*/ 544697 h 893961"/>
                <a:gd name="connsiteX0-1375" fmla="*/ 218136 w 2652431"/>
                <a:gd name="connsiteY0-1376" fmla="*/ 498339 h 847603"/>
                <a:gd name="connsiteX1-1377" fmla="*/ 595507 w 2652431"/>
                <a:gd name="connsiteY1-1378" fmla="*/ 473474 h 847603"/>
                <a:gd name="connsiteX2-1379" fmla="*/ 986399 w 2652431"/>
                <a:gd name="connsiteY2-1380" fmla="*/ 82419 h 847603"/>
                <a:gd name="connsiteX3-1381" fmla="*/ 1335736 w 2652431"/>
                <a:gd name="connsiteY3-1382" fmla="*/ 357360 h 847603"/>
                <a:gd name="connsiteX4-1383" fmla="*/ 2087032 w 2652431"/>
                <a:gd name="connsiteY4-1384" fmla="*/ 503332 h 847603"/>
                <a:gd name="connsiteX5-1385" fmla="*/ 2652093 w 2652431"/>
                <a:gd name="connsiteY5-1386" fmla="*/ 803139 h 847603"/>
                <a:gd name="connsiteX6-1387" fmla="*/ 1883832 w 2652431"/>
                <a:gd name="connsiteY6-1388" fmla="*/ 831173 h 847603"/>
                <a:gd name="connsiteX7-1389" fmla="*/ 28456 w 2652431"/>
                <a:gd name="connsiteY7-1390" fmla="*/ 787630 h 847603"/>
                <a:gd name="connsiteX8-1391" fmla="*/ 218136 w 2652431"/>
                <a:gd name="connsiteY8-1392" fmla="*/ 498339 h 847603"/>
                <a:gd name="connsiteX0-1393" fmla="*/ 218136 w 2652431"/>
                <a:gd name="connsiteY0-1394" fmla="*/ 469509 h 818773"/>
                <a:gd name="connsiteX1-1395" fmla="*/ 595507 w 2652431"/>
                <a:gd name="connsiteY1-1396" fmla="*/ 444644 h 818773"/>
                <a:gd name="connsiteX2-1397" fmla="*/ 986399 w 2652431"/>
                <a:gd name="connsiteY2-1398" fmla="*/ 53589 h 818773"/>
                <a:gd name="connsiteX3-1399" fmla="*/ 1335736 w 2652431"/>
                <a:gd name="connsiteY3-1400" fmla="*/ 328530 h 818773"/>
                <a:gd name="connsiteX4-1401" fmla="*/ 2087032 w 2652431"/>
                <a:gd name="connsiteY4-1402" fmla="*/ 474502 h 818773"/>
                <a:gd name="connsiteX5-1403" fmla="*/ 2652093 w 2652431"/>
                <a:gd name="connsiteY5-1404" fmla="*/ 774309 h 818773"/>
                <a:gd name="connsiteX6-1405" fmla="*/ 1883832 w 2652431"/>
                <a:gd name="connsiteY6-1406" fmla="*/ 802343 h 818773"/>
                <a:gd name="connsiteX7-1407" fmla="*/ 28456 w 2652431"/>
                <a:gd name="connsiteY7-1408" fmla="*/ 758800 h 818773"/>
                <a:gd name="connsiteX8-1409" fmla="*/ 218136 w 2652431"/>
                <a:gd name="connsiteY8-1410" fmla="*/ 469509 h 818773"/>
                <a:gd name="connsiteX0-1411" fmla="*/ 218136 w 2652553"/>
                <a:gd name="connsiteY0-1412" fmla="*/ 469509 h 818773"/>
                <a:gd name="connsiteX1-1413" fmla="*/ 595507 w 2652553"/>
                <a:gd name="connsiteY1-1414" fmla="*/ 444644 h 818773"/>
                <a:gd name="connsiteX2-1415" fmla="*/ 986399 w 2652553"/>
                <a:gd name="connsiteY2-1416" fmla="*/ 53589 h 818773"/>
                <a:gd name="connsiteX3-1417" fmla="*/ 1335736 w 2652553"/>
                <a:gd name="connsiteY3-1418" fmla="*/ 328530 h 818773"/>
                <a:gd name="connsiteX4-1419" fmla="*/ 2087032 w 2652553"/>
                <a:gd name="connsiteY4-1420" fmla="*/ 474502 h 818773"/>
                <a:gd name="connsiteX5-1421" fmla="*/ 2652093 w 2652553"/>
                <a:gd name="connsiteY5-1422" fmla="*/ 774309 h 818773"/>
                <a:gd name="connsiteX6-1423" fmla="*/ 1883832 w 2652553"/>
                <a:gd name="connsiteY6-1424" fmla="*/ 802343 h 818773"/>
                <a:gd name="connsiteX7-1425" fmla="*/ 28456 w 2652553"/>
                <a:gd name="connsiteY7-1426" fmla="*/ 758800 h 818773"/>
                <a:gd name="connsiteX8-1427" fmla="*/ 218136 w 2652553"/>
                <a:gd name="connsiteY8-1428" fmla="*/ 469509 h 818773"/>
                <a:gd name="connsiteX0-1429" fmla="*/ 220271 w 2654688"/>
                <a:gd name="connsiteY0-1430" fmla="*/ 469509 h 818773"/>
                <a:gd name="connsiteX1-1431" fmla="*/ 597642 w 2654688"/>
                <a:gd name="connsiteY1-1432" fmla="*/ 444644 h 818773"/>
                <a:gd name="connsiteX2-1433" fmla="*/ 988534 w 2654688"/>
                <a:gd name="connsiteY2-1434" fmla="*/ 53589 h 818773"/>
                <a:gd name="connsiteX3-1435" fmla="*/ 1337871 w 2654688"/>
                <a:gd name="connsiteY3-1436" fmla="*/ 328530 h 818773"/>
                <a:gd name="connsiteX4-1437" fmla="*/ 2089167 w 2654688"/>
                <a:gd name="connsiteY4-1438" fmla="*/ 474502 h 818773"/>
                <a:gd name="connsiteX5-1439" fmla="*/ 2654228 w 2654688"/>
                <a:gd name="connsiteY5-1440" fmla="*/ 774309 h 818773"/>
                <a:gd name="connsiteX6-1441" fmla="*/ 1885967 w 2654688"/>
                <a:gd name="connsiteY6-1442" fmla="*/ 802343 h 818773"/>
                <a:gd name="connsiteX7-1443" fmla="*/ 30591 w 2654688"/>
                <a:gd name="connsiteY7-1444" fmla="*/ 758800 h 818773"/>
                <a:gd name="connsiteX8-1445" fmla="*/ 220271 w 2654688"/>
                <a:gd name="connsiteY8-1446" fmla="*/ 469509 h 818773"/>
                <a:gd name="connsiteX0-1447" fmla="*/ 220271 w 2654688"/>
                <a:gd name="connsiteY0-1448" fmla="*/ 469509 h 818773"/>
                <a:gd name="connsiteX1-1449" fmla="*/ 597642 w 2654688"/>
                <a:gd name="connsiteY1-1450" fmla="*/ 444644 h 818773"/>
                <a:gd name="connsiteX2-1451" fmla="*/ 988534 w 2654688"/>
                <a:gd name="connsiteY2-1452" fmla="*/ 53589 h 818773"/>
                <a:gd name="connsiteX3-1453" fmla="*/ 1337871 w 2654688"/>
                <a:gd name="connsiteY3-1454" fmla="*/ 328530 h 818773"/>
                <a:gd name="connsiteX4-1455" fmla="*/ 2089167 w 2654688"/>
                <a:gd name="connsiteY4-1456" fmla="*/ 474502 h 818773"/>
                <a:gd name="connsiteX5-1457" fmla="*/ 2654228 w 2654688"/>
                <a:gd name="connsiteY5-1458" fmla="*/ 774309 h 818773"/>
                <a:gd name="connsiteX6-1459" fmla="*/ 1885967 w 2654688"/>
                <a:gd name="connsiteY6-1460" fmla="*/ 802343 h 818773"/>
                <a:gd name="connsiteX7-1461" fmla="*/ 30591 w 2654688"/>
                <a:gd name="connsiteY7-1462" fmla="*/ 758800 h 818773"/>
                <a:gd name="connsiteX8-1463" fmla="*/ 220271 w 2654688"/>
                <a:gd name="connsiteY8-1464" fmla="*/ 469509 h 818773"/>
                <a:gd name="connsiteX0-1465" fmla="*/ 220271 w 2654688"/>
                <a:gd name="connsiteY0-1466" fmla="*/ 469509 h 818773"/>
                <a:gd name="connsiteX1-1467" fmla="*/ 597642 w 2654688"/>
                <a:gd name="connsiteY1-1468" fmla="*/ 444644 h 818773"/>
                <a:gd name="connsiteX2-1469" fmla="*/ 988534 w 2654688"/>
                <a:gd name="connsiteY2-1470" fmla="*/ 53589 h 818773"/>
                <a:gd name="connsiteX3-1471" fmla="*/ 1337871 w 2654688"/>
                <a:gd name="connsiteY3-1472" fmla="*/ 328530 h 818773"/>
                <a:gd name="connsiteX4-1473" fmla="*/ 2089167 w 2654688"/>
                <a:gd name="connsiteY4-1474" fmla="*/ 474502 h 818773"/>
                <a:gd name="connsiteX5-1475" fmla="*/ 2654228 w 2654688"/>
                <a:gd name="connsiteY5-1476" fmla="*/ 774309 h 818773"/>
                <a:gd name="connsiteX6-1477" fmla="*/ 1885967 w 2654688"/>
                <a:gd name="connsiteY6-1478" fmla="*/ 802343 h 818773"/>
                <a:gd name="connsiteX7-1479" fmla="*/ 30591 w 2654688"/>
                <a:gd name="connsiteY7-1480" fmla="*/ 758800 h 818773"/>
                <a:gd name="connsiteX8-1481" fmla="*/ 220271 w 2654688"/>
                <a:gd name="connsiteY8-1482" fmla="*/ 469509 h 818773"/>
                <a:gd name="connsiteX0-1483" fmla="*/ 220271 w 2654688"/>
                <a:gd name="connsiteY0-1484" fmla="*/ 469509 h 818773"/>
                <a:gd name="connsiteX1-1485" fmla="*/ 597642 w 2654688"/>
                <a:gd name="connsiteY1-1486" fmla="*/ 444644 h 818773"/>
                <a:gd name="connsiteX2-1487" fmla="*/ 988534 w 2654688"/>
                <a:gd name="connsiteY2-1488" fmla="*/ 53589 h 818773"/>
                <a:gd name="connsiteX3-1489" fmla="*/ 1337871 w 2654688"/>
                <a:gd name="connsiteY3-1490" fmla="*/ 328530 h 818773"/>
                <a:gd name="connsiteX4-1491" fmla="*/ 2089167 w 2654688"/>
                <a:gd name="connsiteY4-1492" fmla="*/ 474502 h 818773"/>
                <a:gd name="connsiteX5-1493" fmla="*/ 2654228 w 2654688"/>
                <a:gd name="connsiteY5-1494" fmla="*/ 774309 h 818773"/>
                <a:gd name="connsiteX6-1495" fmla="*/ 1885967 w 2654688"/>
                <a:gd name="connsiteY6-1496" fmla="*/ 802343 h 818773"/>
                <a:gd name="connsiteX7-1497" fmla="*/ 30591 w 2654688"/>
                <a:gd name="connsiteY7-1498" fmla="*/ 758800 h 818773"/>
                <a:gd name="connsiteX8-1499" fmla="*/ 220271 w 2654688"/>
                <a:gd name="connsiteY8-1500" fmla="*/ 469509 h 818773"/>
                <a:gd name="connsiteX0-1501" fmla="*/ 220271 w 2662164"/>
                <a:gd name="connsiteY0-1502" fmla="*/ 469509 h 812563"/>
                <a:gd name="connsiteX1-1503" fmla="*/ 597642 w 2662164"/>
                <a:gd name="connsiteY1-1504" fmla="*/ 444644 h 812563"/>
                <a:gd name="connsiteX2-1505" fmla="*/ 988534 w 2662164"/>
                <a:gd name="connsiteY2-1506" fmla="*/ 53589 h 812563"/>
                <a:gd name="connsiteX3-1507" fmla="*/ 1337871 w 2662164"/>
                <a:gd name="connsiteY3-1508" fmla="*/ 328530 h 812563"/>
                <a:gd name="connsiteX4-1509" fmla="*/ 2089167 w 2662164"/>
                <a:gd name="connsiteY4-1510" fmla="*/ 474502 h 812563"/>
                <a:gd name="connsiteX5-1511" fmla="*/ 2661718 w 2662164"/>
                <a:gd name="connsiteY5-1512" fmla="*/ 763073 h 812563"/>
                <a:gd name="connsiteX6-1513" fmla="*/ 1885967 w 2662164"/>
                <a:gd name="connsiteY6-1514" fmla="*/ 802343 h 812563"/>
                <a:gd name="connsiteX7-1515" fmla="*/ 30591 w 2662164"/>
                <a:gd name="connsiteY7-1516" fmla="*/ 758800 h 812563"/>
                <a:gd name="connsiteX8-1517" fmla="*/ 220271 w 2662164"/>
                <a:gd name="connsiteY8-1518" fmla="*/ 469509 h 812563"/>
                <a:gd name="connsiteX0-1519" fmla="*/ 220271 w 2661718"/>
                <a:gd name="connsiteY0-1520" fmla="*/ 469509 h 812563"/>
                <a:gd name="connsiteX1-1521" fmla="*/ 597642 w 2661718"/>
                <a:gd name="connsiteY1-1522" fmla="*/ 444644 h 812563"/>
                <a:gd name="connsiteX2-1523" fmla="*/ 988534 w 2661718"/>
                <a:gd name="connsiteY2-1524" fmla="*/ 53589 h 812563"/>
                <a:gd name="connsiteX3-1525" fmla="*/ 1337871 w 2661718"/>
                <a:gd name="connsiteY3-1526" fmla="*/ 328530 h 812563"/>
                <a:gd name="connsiteX4-1527" fmla="*/ 2089167 w 2661718"/>
                <a:gd name="connsiteY4-1528" fmla="*/ 474502 h 812563"/>
                <a:gd name="connsiteX5-1529" fmla="*/ 2661718 w 2661718"/>
                <a:gd name="connsiteY5-1530" fmla="*/ 763073 h 812563"/>
                <a:gd name="connsiteX6-1531" fmla="*/ 1885967 w 2661718"/>
                <a:gd name="connsiteY6-1532" fmla="*/ 802343 h 812563"/>
                <a:gd name="connsiteX7-1533" fmla="*/ 30591 w 2661718"/>
                <a:gd name="connsiteY7-1534" fmla="*/ 758800 h 812563"/>
                <a:gd name="connsiteX8-1535" fmla="*/ 220271 w 2661718"/>
                <a:gd name="connsiteY8-1536" fmla="*/ 469509 h 812563"/>
                <a:gd name="connsiteX0-1537" fmla="*/ 220271 w 2661718"/>
                <a:gd name="connsiteY0-1538" fmla="*/ 469509 h 802343"/>
                <a:gd name="connsiteX1-1539" fmla="*/ 597642 w 2661718"/>
                <a:gd name="connsiteY1-1540" fmla="*/ 444644 h 802343"/>
                <a:gd name="connsiteX2-1541" fmla="*/ 988534 w 2661718"/>
                <a:gd name="connsiteY2-1542" fmla="*/ 53589 h 802343"/>
                <a:gd name="connsiteX3-1543" fmla="*/ 1337871 w 2661718"/>
                <a:gd name="connsiteY3-1544" fmla="*/ 328530 h 802343"/>
                <a:gd name="connsiteX4-1545" fmla="*/ 2089167 w 2661718"/>
                <a:gd name="connsiteY4-1546" fmla="*/ 474502 h 802343"/>
                <a:gd name="connsiteX5-1547" fmla="*/ 2661718 w 2661718"/>
                <a:gd name="connsiteY5-1548" fmla="*/ 763073 h 802343"/>
                <a:gd name="connsiteX6-1549" fmla="*/ 1885967 w 2661718"/>
                <a:gd name="connsiteY6-1550" fmla="*/ 802343 h 802343"/>
                <a:gd name="connsiteX7-1551" fmla="*/ 30591 w 2661718"/>
                <a:gd name="connsiteY7-1552" fmla="*/ 758800 h 802343"/>
                <a:gd name="connsiteX8-1553" fmla="*/ 220271 w 2661718"/>
                <a:gd name="connsiteY8-1554" fmla="*/ 469509 h 802343"/>
                <a:gd name="connsiteX0-1555" fmla="*/ 220271 w 2680445"/>
                <a:gd name="connsiteY0-1556" fmla="*/ 469509 h 809240"/>
                <a:gd name="connsiteX1-1557" fmla="*/ 597642 w 2680445"/>
                <a:gd name="connsiteY1-1558" fmla="*/ 444644 h 809240"/>
                <a:gd name="connsiteX2-1559" fmla="*/ 988534 w 2680445"/>
                <a:gd name="connsiteY2-1560" fmla="*/ 53589 h 809240"/>
                <a:gd name="connsiteX3-1561" fmla="*/ 1337871 w 2680445"/>
                <a:gd name="connsiteY3-1562" fmla="*/ 328530 h 809240"/>
                <a:gd name="connsiteX4-1563" fmla="*/ 2089167 w 2680445"/>
                <a:gd name="connsiteY4-1564" fmla="*/ 474502 h 809240"/>
                <a:gd name="connsiteX5-1565" fmla="*/ 2680445 w 2680445"/>
                <a:gd name="connsiteY5-1566" fmla="*/ 808016 h 809240"/>
                <a:gd name="connsiteX6-1567" fmla="*/ 1885967 w 2680445"/>
                <a:gd name="connsiteY6-1568" fmla="*/ 802343 h 809240"/>
                <a:gd name="connsiteX7-1569" fmla="*/ 30591 w 2680445"/>
                <a:gd name="connsiteY7-1570" fmla="*/ 758800 h 809240"/>
                <a:gd name="connsiteX8-1571" fmla="*/ 220271 w 2680445"/>
                <a:gd name="connsiteY8-1572" fmla="*/ 469509 h 809240"/>
                <a:gd name="connsiteX0-1573" fmla="*/ 220271 w 2680445"/>
                <a:gd name="connsiteY0-1574" fmla="*/ 469509 h 809240"/>
                <a:gd name="connsiteX1-1575" fmla="*/ 597642 w 2680445"/>
                <a:gd name="connsiteY1-1576" fmla="*/ 444644 h 809240"/>
                <a:gd name="connsiteX2-1577" fmla="*/ 988534 w 2680445"/>
                <a:gd name="connsiteY2-1578" fmla="*/ 53589 h 809240"/>
                <a:gd name="connsiteX3-1579" fmla="*/ 1337871 w 2680445"/>
                <a:gd name="connsiteY3-1580" fmla="*/ 328530 h 809240"/>
                <a:gd name="connsiteX4-1581" fmla="*/ 2089167 w 2680445"/>
                <a:gd name="connsiteY4-1582" fmla="*/ 474502 h 809240"/>
                <a:gd name="connsiteX5-1583" fmla="*/ 2680445 w 2680445"/>
                <a:gd name="connsiteY5-1584" fmla="*/ 808016 h 809240"/>
                <a:gd name="connsiteX6-1585" fmla="*/ 1885967 w 2680445"/>
                <a:gd name="connsiteY6-1586" fmla="*/ 802343 h 809240"/>
                <a:gd name="connsiteX7-1587" fmla="*/ 30591 w 2680445"/>
                <a:gd name="connsiteY7-1588" fmla="*/ 758800 h 809240"/>
                <a:gd name="connsiteX8-1589" fmla="*/ 220271 w 2680445"/>
                <a:gd name="connsiteY8-1590" fmla="*/ 469509 h 809240"/>
                <a:gd name="connsiteX0-1591" fmla="*/ 220271 w 2680445"/>
                <a:gd name="connsiteY0-1592" fmla="*/ 444324 h 784055"/>
                <a:gd name="connsiteX1-1593" fmla="*/ 597642 w 2680445"/>
                <a:gd name="connsiteY1-1594" fmla="*/ 419459 h 784055"/>
                <a:gd name="connsiteX2-1595" fmla="*/ 988534 w 2680445"/>
                <a:gd name="connsiteY2-1596" fmla="*/ 28404 h 784055"/>
                <a:gd name="connsiteX3-1597" fmla="*/ 1337871 w 2680445"/>
                <a:gd name="connsiteY3-1598" fmla="*/ 303345 h 784055"/>
                <a:gd name="connsiteX4-1599" fmla="*/ 2126620 w 2680445"/>
                <a:gd name="connsiteY4-1600" fmla="*/ 531713 h 784055"/>
                <a:gd name="connsiteX5-1601" fmla="*/ 2680445 w 2680445"/>
                <a:gd name="connsiteY5-1602" fmla="*/ 782831 h 784055"/>
                <a:gd name="connsiteX6-1603" fmla="*/ 1885967 w 2680445"/>
                <a:gd name="connsiteY6-1604" fmla="*/ 777158 h 784055"/>
                <a:gd name="connsiteX7-1605" fmla="*/ 30591 w 2680445"/>
                <a:gd name="connsiteY7-1606" fmla="*/ 733615 h 784055"/>
                <a:gd name="connsiteX8-1607" fmla="*/ 220271 w 2680445"/>
                <a:gd name="connsiteY8-1608" fmla="*/ 444324 h 784055"/>
                <a:gd name="connsiteX0-1609" fmla="*/ 220271 w 2680445"/>
                <a:gd name="connsiteY0-1610" fmla="*/ 444324 h 784055"/>
                <a:gd name="connsiteX1-1611" fmla="*/ 597642 w 2680445"/>
                <a:gd name="connsiteY1-1612" fmla="*/ 419459 h 784055"/>
                <a:gd name="connsiteX2-1613" fmla="*/ 988534 w 2680445"/>
                <a:gd name="connsiteY2-1614" fmla="*/ 28404 h 784055"/>
                <a:gd name="connsiteX3-1615" fmla="*/ 1337871 w 2680445"/>
                <a:gd name="connsiteY3-1616" fmla="*/ 303345 h 784055"/>
                <a:gd name="connsiteX4-1617" fmla="*/ 2126620 w 2680445"/>
                <a:gd name="connsiteY4-1618" fmla="*/ 531713 h 784055"/>
                <a:gd name="connsiteX5-1619" fmla="*/ 2680445 w 2680445"/>
                <a:gd name="connsiteY5-1620" fmla="*/ 782831 h 784055"/>
                <a:gd name="connsiteX6-1621" fmla="*/ 1885967 w 2680445"/>
                <a:gd name="connsiteY6-1622" fmla="*/ 777158 h 784055"/>
                <a:gd name="connsiteX7-1623" fmla="*/ 30591 w 2680445"/>
                <a:gd name="connsiteY7-1624" fmla="*/ 733615 h 784055"/>
                <a:gd name="connsiteX8-1625" fmla="*/ 220271 w 2680445"/>
                <a:gd name="connsiteY8-1626" fmla="*/ 444324 h 784055"/>
                <a:gd name="connsiteX0-1627" fmla="*/ 220271 w 2680445"/>
                <a:gd name="connsiteY0-1628" fmla="*/ 444324 h 784055"/>
                <a:gd name="connsiteX1-1629" fmla="*/ 597642 w 2680445"/>
                <a:gd name="connsiteY1-1630" fmla="*/ 419459 h 784055"/>
                <a:gd name="connsiteX2-1631" fmla="*/ 988534 w 2680445"/>
                <a:gd name="connsiteY2-1632" fmla="*/ 28404 h 784055"/>
                <a:gd name="connsiteX3-1633" fmla="*/ 1337871 w 2680445"/>
                <a:gd name="connsiteY3-1634" fmla="*/ 303345 h 784055"/>
                <a:gd name="connsiteX4-1635" fmla="*/ 2126620 w 2680445"/>
                <a:gd name="connsiteY4-1636" fmla="*/ 531713 h 784055"/>
                <a:gd name="connsiteX5-1637" fmla="*/ 2680445 w 2680445"/>
                <a:gd name="connsiteY5-1638" fmla="*/ 782831 h 784055"/>
                <a:gd name="connsiteX6-1639" fmla="*/ 1885967 w 2680445"/>
                <a:gd name="connsiteY6-1640" fmla="*/ 777158 h 784055"/>
                <a:gd name="connsiteX7-1641" fmla="*/ 30591 w 2680445"/>
                <a:gd name="connsiteY7-1642" fmla="*/ 733615 h 784055"/>
                <a:gd name="connsiteX8-1643" fmla="*/ 220271 w 2680445"/>
                <a:gd name="connsiteY8-1644" fmla="*/ 444324 h 784055"/>
                <a:gd name="connsiteX0-1645" fmla="*/ 220271 w 2680445"/>
                <a:gd name="connsiteY0-1646" fmla="*/ 444324 h 784055"/>
                <a:gd name="connsiteX1-1647" fmla="*/ 597642 w 2680445"/>
                <a:gd name="connsiteY1-1648" fmla="*/ 419459 h 784055"/>
                <a:gd name="connsiteX2-1649" fmla="*/ 988534 w 2680445"/>
                <a:gd name="connsiteY2-1650" fmla="*/ 28404 h 784055"/>
                <a:gd name="connsiteX3-1651" fmla="*/ 1337871 w 2680445"/>
                <a:gd name="connsiteY3-1652" fmla="*/ 303345 h 784055"/>
                <a:gd name="connsiteX4-1653" fmla="*/ 2126620 w 2680445"/>
                <a:gd name="connsiteY4-1654" fmla="*/ 531713 h 784055"/>
                <a:gd name="connsiteX5-1655" fmla="*/ 2680445 w 2680445"/>
                <a:gd name="connsiteY5-1656" fmla="*/ 782831 h 784055"/>
                <a:gd name="connsiteX6-1657" fmla="*/ 1885967 w 2680445"/>
                <a:gd name="connsiteY6-1658" fmla="*/ 777158 h 784055"/>
                <a:gd name="connsiteX7-1659" fmla="*/ 30591 w 2680445"/>
                <a:gd name="connsiteY7-1660" fmla="*/ 733615 h 784055"/>
                <a:gd name="connsiteX8-1661" fmla="*/ 220271 w 2680445"/>
                <a:gd name="connsiteY8-1662" fmla="*/ 444324 h 784055"/>
                <a:gd name="connsiteX0-1663" fmla="*/ 220271 w 2680445"/>
                <a:gd name="connsiteY0-1664" fmla="*/ 451189 h 790920"/>
                <a:gd name="connsiteX1-1665" fmla="*/ 597642 w 2680445"/>
                <a:gd name="connsiteY1-1666" fmla="*/ 426324 h 790920"/>
                <a:gd name="connsiteX2-1667" fmla="*/ 969808 w 2680445"/>
                <a:gd name="connsiteY2-1668" fmla="*/ 1561 h 790920"/>
                <a:gd name="connsiteX3-1669" fmla="*/ 1337871 w 2680445"/>
                <a:gd name="connsiteY3-1670" fmla="*/ 310210 h 790920"/>
                <a:gd name="connsiteX4-1671" fmla="*/ 2126620 w 2680445"/>
                <a:gd name="connsiteY4-1672" fmla="*/ 538578 h 790920"/>
                <a:gd name="connsiteX5-1673" fmla="*/ 2680445 w 2680445"/>
                <a:gd name="connsiteY5-1674" fmla="*/ 789696 h 790920"/>
                <a:gd name="connsiteX6-1675" fmla="*/ 1885967 w 2680445"/>
                <a:gd name="connsiteY6-1676" fmla="*/ 784023 h 790920"/>
                <a:gd name="connsiteX7-1677" fmla="*/ 30591 w 2680445"/>
                <a:gd name="connsiteY7-1678" fmla="*/ 740480 h 790920"/>
                <a:gd name="connsiteX8-1679" fmla="*/ 220271 w 2680445"/>
                <a:gd name="connsiteY8-1680" fmla="*/ 451189 h 790920"/>
                <a:gd name="connsiteX0-1681" fmla="*/ 220271 w 2680445"/>
                <a:gd name="connsiteY0-1682" fmla="*/ 449802 h 789533"/>
                <a:gd name="connsiteX1-1683" fmla="*/ 597642 w 2680445"/>
                <a:gd name="connsiteY1-1684" fmla="*/ 424937 h 789533"/>
                <a:gd name="connsiteX2-1685" fmla="*/ 969808 w 2680445"/>
                <a:gd name="connsiteY2-1686" fmla="*/ 174 h 789533"/>
                <a:gd name="connsiteX3-1687" fmla="*/ 1337871 w 2680445"/>
                <a:gd name="connsiteY3-1688" fmla="*/ 308823 h 789533"/>
                <a:gd name="connsiteX4-1689" fmla="*/ 2126620 w 2680445"/>
                <a:gd name="connsiteY4-1690" fmla="*/ 537191 h 789533"/>
                <a:gd name="connsiteX5-1691" fmla="*/ 2680445 w 2680445"/>
                <a:gd name="connsiteY5-1692" fmla="*/ 788309 h 789533"/>
                <a:gd name="connsiteX6-1693" fmla="*/ 1885967 w 2680445"/>
                <a:gd name="connsiteY6-1694" fmla="*/ 782636 h 789533"/>
                <a:gd name="connsiteX7-1695" fmla="*/ 30591 w 2680445"/>
                <a:gd name="connsiteY7-1696" fmla="*/ 739093 h 789533"/>
                <a:gd name="connsiteX8-1697" fmla="*/ 220271 w 2680445"/>
                <a:gd name="connsiteY8-1698" fmla="*/ 449802 h 789533"/>
                <a:gd name="connsiteX0-1699" fmla="*/ 220271 w 2680445"/>
                <a:gd name="connsiteY0-1700" fmla="*/ 449802 h 789533"/>
                <a:gd name="connsiteX1-1701" fmla="*/ 597642 w 2680445"/>
                <a:gd name="connsiteY1-1702" fmla="*/ 424937 h 789533"/>
                <a:gd name="connsiteX2-1703" fmla="*/ 969808 w 2680445"/>
                <a:gd name="connsiteY2-1704" fmla="*/ 174 h 789533"/>
                <a:gd name="connsiteX3-1705" fmla="*/ 1337871 w 2680445"/>
                <a:gd name="connsiteY3-1706" fmla="*/ 308823 h 789533"/>
                <a:gd name="connsiteX4-1707" fmla="*/ 2126620 w 2680445"/>
                <a:gd name="connsiteY4-1708" fmla="*/ 537191 h 789533"/>
                <a:gd name="connsiteX5-1709" fmla="*/ 2680445 w 2680445"/>
                <a:gd name="connsiteY5-1710" fmla="*/ 788309 h 789533"/>
                <a:gd name="connsiteX6-1711" fmla="*/ 1885967 w 2680445"/>
                <a:gd name="connsiteY6-1712" fmla="*/ 782636 h 789533"/>
                <a:gd name="connsiteX7-1713" fmla="*/ 30591 w 2680445"/>
                <a:gd name="connsiteY7-1714" fmla="*/ 739093 h 789533"/>
                <a:gd name="connsiteX8-1715" fmla="*/ 220271 w 2680445"/>
                <a:gd name="connsiteY8-1716" fmla="*/ 449802 h 789533"/>
                <a:gd name="connsiteX0-1717" fmla="*/ 220271 w 2680445"/>
                <a:gd name="connsiteY0-1718" fmla="*/ 449802 h 789533"/>
                <a:gd name="connsiteX1-1719" fmla="*/ 597642 w 2680445"/>
                <a:gd name="connsiteY1-1720" fmla="*/ 424937 h 789533"/>
                <a:gd name="connsiteX2-1721" fmla="*/ 969808 w 2680445"/>
                <a:gd name="connsiteY2-1722" fmla="*/ 174 h 789533"/>
                <a:gd name="connsiteX3-1723" fmla="*/ 1337871 w 2680445"/>
                <a:gd name="connsiteY3-1724" fmla="*/ 308823 h 789533"/>
                <a:gd name="connsiteX4-1725" fmla="*/ 2126620 w 2680445"/>
                <a:gd name="connsiteY4-1726" fmla="*/ 537191 h 789533"/>
                <a:gd name="connsiteX5-1727" fmla="*/ 2680445 w 2680445"/>
                <a:gd name="connsiteY5-1728" fmla="*/ 788309 h 789533"/>
                <a:gd name="connsiteX6-1729" fmla="*/ 1885967 w 2680445"/>
                <a:gd name="connsiteY6-1730" fmla="*/ 782636 h 789533"/>
                <a:gd name="connsiteX7-1731" fmla="*/ 30591 w 2680445"/>
                <a:gd name="connsiteY7-1732" fmla="*/ 739093 h 789533"/>
                <a:gd name="connsiteX8-1733" fmla="*/ 220271 w 2680445"/>
                <a:gd name="connsiteY8-1734" fmla="*/ 449802 h 789533"/>
                <a:gd name="connsiteX0-1735" fmla="*/ 220271 w 2680445"/>
                <a:gd name="connsiteY0-1736" fmla="*/ 449756 h 789487"/>
                <a:gd name="connsiteX1-1737" fmla="*/ 563935 w 2680445"/>
                <a:gd name="connsiteY1-1738" fmla="*/ 462344 h 789487"/>
                <a:gd name="connsiteX2-1739" fmla="*/ 969808 w 2680445"/>
                <a:gd name="connsiteY2-1740" fmla="*/ 128 h 789487"/>
                <a:gd name="connsiteX3-1741" fmla="*/ 1337871 w 2680445"/>
                <a:gd name="connsiteY3-1742" fmla="*/ 308777 h 789487"/>
                <a:gd name="connsiteX4-1743" fmla="*/ 2126620 w 2680445"/>
                <a:gd name="connsiteY4-1744" fmla="*/ 537145 h 789487"/>
                <a:gd name="connsiteX5-1745" fmla="*/ 2680445 w 2680445"/>
                <a:gd name="connsiteY5-1746" fmla="*/ 788263 h 789487"/>
                <a:gd name="connsiteX6-1747" fmla="*/ 1885967 w 2680445"/>
                <a:gd name="connsiteY6-1748" fmla="*/ 782590 h 789487"/>
                <a:gd name="connsiteX7-1749" fmla="*/ 30591 w 2680445"/>
                <a:gd name="connsiteY7-1750" fmla="*/ 739047 h 789487"/>
                <a:gd name="connsiteX8-1751" fmla="*/ 220271 w 2680445"/>
                <a:gd name="connsiteY8-1752" fmla="*/ 449756 h 789487"/>
                <a:gd name="connsiteX0-1753" fmla="*/ 220271 w 2680445"/>
                <a:gd name="connsiteY0-1754" fmla="*/ 449756 h 789487"/>
                <a:gd name="connsiteX1-1755" fmla="*/ 563935 w 2680445"/>
                <a:gd name="connsiteY1-1756" fmla="*/ 462344 h 789487"/>
                <a:gd name="connsiteX2-1757" fmla="*/ 969808 w 2680445"/>
                <a:gd name="connsiteY2-1758" fmla="*/ 128 h 789487"/>
                <a:gd name="connsiteX3-1759" fmla="*/ 1337871 w 2680445"/>
                <a:gd name="connsiteY3-1760" fmla="*/ 308777 h 789487"/>
                <a:gd name="connsiteX4-1761" fmla="*/ 2126620 w 2680445"/>
                <a:gd name="connsiteY4-1762" fmla="*/ 537145 h 789487"/>
                <a:gd name="connsiteX5-1763" fmla="*/ 2680445 w 2680445"/>
                <a:gd name="connsiteY5-1764" fmla="*/ 788263 h 789487"/>
                <a:gd name="connsiteX6-1765" fmla="*/ 1885967 w 2680445"/>
                <a:gd name="connsiteY6-1766" fmla="*/ 782590 h 789487"/>
                <a:gd name="connsiteX7-1767" fmla="*/ 30591 w 2680445"/>
                <a:gd name="connsiteY7-1768" fmla="*/ 739047 h 789487"/>
                <a:gd name="connsiteX8-1769" fmla="*/ 220271 w 2680445"/>
                <a:gd name="connsiteY8-1770" fmla="*/ 449756 h 789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278" y="959350"/>
              <a:ext cx="2130470" cy="4531556"/>
              <a:chOff x="322147" y="62050"/>
              <a:chExt cx="3584067" cy="7623386"/>
            </a:xfrm>
          </p:grpSpPr>
          <p:sp>
            <p:nvSpPr>
              <p:cNvPr id="19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3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  <a:gd name="connsiteX0-109" fmla="*/ 260643 w 804244"/>
                    <a:gd name="connsiteY0-110" fmla="*/ 3698543 h 3698543"/>
                    <a:gd name="connsiteX1-111" fmla="*/ 189883 w 804244"/>
                    <a:gd name="connsiteY1-112" fmla="*/ 1047938 h 3698543"/>
                    <a:gd name="connsiteX2-113" fmla="*/ 804244 w 804244"/>
                    <a:gd name="connsiteY2-114" fmla="*/ 0 h 3698543"/>
                    <a:gd name="connsiteX3-115" fmla="*/ 804244 w 804244"/>
                    <a:gd name="connsiteY3-116" fmla="*/ 3698543 h 3698543"/>
                    <a:gd name="connsiteX4-117" fmla="*/ 260643 w 804244"/>
                    <a:gd name="connsiteY4-11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  <a:gd name="connsiteX0-49" fmla="*/ 0 w 695129"/>
                  <a:gd name="connsiteY0-50" fmla="*/ 1005806 h 1020733"/>
                  <a:gd name="connsiteX1-51" fmla="*/ 695129 w 695129"/>
                  <a:gd name="connsiteY1-52" fmla="*/ 0 h 1020733"/>
                  <a:gd name="connsiteX2-53" fmla="*/ 695129 w 695129"/>
                  <a:gd name="connsiteY2-54" fmla="*/ 1020733 h 1020733"/>
                  <a:gd name="connsiteX3-55" fmla="*/ 0 w 695129"/>
                  <a:gd name="connsiteY3-56" fmla="*/ 1005806 h 1020733"/>
                  <a:gd name="connsiteX0-57" fmla="*/ 0 w 695129"/>
                  <a:gd name="connsiteY0-58" fmla="*/ 1005806 h 1020733"/>
                  <a:gd name="connsiteX1-59" fmla="*/ 695129 w 695129"/>
                  <a:gd name="connsiteY1-60" fmla="*/ 0 h 1020733"/>
                  <a:gd name="connsiteX2-61" fmla="*/ 695129 w 695129"/>
                  <a:gd name="connsiteY2-62" fmla="*/ 1020733 h 1020733"/>
                  <a:gd name="connsiteX3-63" fmla="*/ 0 w 695129"/>
                  <a:gd name="connsiteY3-64" fmla="*/ 1005806 h 1020733"/>
                  <a:gd name="connsiteX0-65" fmla="*/ 0 w 695129"/>
                  <a:gd name="connsiteY0-66" fmla="*/ 1005806 h 1020733"/>
                  <a:gd name="connsiteX1-67" fmla="*/ 695129 w 695129"/>
                  <a:gd name="connsiteY1-68" fmla="*/ 0 h 1020733"/>
                  <a:gd name="connsiteX2-69" fmla="*/ 695129 w 695129"/>
                  <a:gd name="connsiteY2-70" fmla="*/ 1020733 h 1020733"/>
                  <a:gd name="connsiteX3-71" fmla="*/ 0 w 695129"/>
                  <a:gd name="connsiteY3-72" fmla="*/ 1005806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  <a:gd name="connsiteX0-191" fmla="*/ 1200 w 2385366"/>
                  <a:gd name="connsiteY0-192" fmla="*/ 26621 h 285928"/>
                  <a:gd name="connsiteX1-193" fmla="*/ 2385366 w 2385366"/>
                  <a:gd name="connsiteY1-194" fmla="*/ 0 h 285928"/>
                  <a:gd name="connsiteX2-195" fmla="*/ 2071596 w 2385366"/>
                  <a:gd name="connsiteY2-196" fmla="*/ 285928 h 285928"/>
                  <a:gd name="connsiteX3-197" fmla="*/ 42144 w 2385366"/>
                  <a:gd name="connsiteY3-198" fmla="*/ 272280 h 285928"/>
                  <a:gd name="connsiteX4-199" fmla="*/ 1200 w 2385366"/>
                  <a:gd name="connsiteY4-200" fmla="*/ 26621 h 285928"/>
                  <a:gd name="connsiteX0-201" fmla="*/ 1200 w 2385366"/>
                  <a:gd name="connsiteY0-202" fmla="*/ 26621 h 311873"/>
                  <a:gd name="connsiteX1-203" fmla="*/ 2385366 w 2385366"/>
                  <a:gd name="connsiteY1-204" fmla="*/ 0 h 311873"/>
                  <a:gd name="connsiteX2-205" fmla="*/ 2249969 w 2385366"/>
                  <a:gd name="connsiteY2-206" fmla="*/ 311873 h 311873"/>
                  <a:gd name="connsiteX3-207" fmla="*/ 42144 w 2385366"/>
                  <a:gd name="connsiteY3-208" fmla="*/ 272280 h 311873"/>
                  <a:gd name="connsiteX4-209" fmla="*/ 1200 w 2385366"/>
                  <a:gd name="connsiteY4-210" fmla="*/ 26621 h 311873"/>
                  <a:gd name="connsiteX0-211" fmla="*/ 269 w 2562808"/>
                  <a:gd name="connsiteY0-212" fmla="*/ 26621 h 311873"/>
                  <a:gd name="connsiteX1-213" fmla="*/ 2562808 w 2562808"/>
                  <a:gd name="connsiteY1-214" fmla="*/ 0 h 311873"/>
                  <a:gd name="connsiteX2-215" fmla="*/ 2427411 w 2562808"/>
                  <a:gd name="connsiteY2-216" fmla="*/ 311873 h 311873"/>
                  <a:gd name="connsiteX3-217" fmla="*/ 219586 w 2562808"/>
                  <a:gd name="connsiteY3-218" fmla="*/ 272280 h 311873"/>
                  <a:gd name="connsiteX4-219" fmla="*/ 269 w 2562808"/>
                  <a:gd name="connsiteY4-220" fmla="*/ 26621 h 311873"/>
                  <a:gd name="connsiteX0-221" fmla="*/ 504 w 2563043"/>
                  <a:gd name="connsiteY0-222" fmla="*/ 26621 h 311873"/>
                  <a:gd name="connsiteX1-223" fmla="*/ 2563043 w 2563043"/>
                  <a:gd name="connsiteY1-224" fmla="*/ 0 h 311873"/>
                  <a:gd name="connsiteX2-225" fmla="*/ 2427646 w 2563043"/>
                  <a:gd name="connsiteY2-226" fmla="*/ 311873 h 311873"/>
                  <a:gd name="connsiteX3-227" fmla="*/ 112798 w 2563043"/>
                  <a:gd name="connsiteY3-228" fmla="*/ 285252 h 311873"/>
                  <a:gd name="connsiteX4-229" fmla="*/ 504 w 2563043"/>
                  <a:gd name="connsiteY4-230" fmla="*/ 26621 h 311873"/>
                  <a:gd name="connsiteX0-231" fmla="*/ 504 w 2563043"/>
                  <a:gd name="connsiteY0-232" fmla="*/ 26621 h 285252"/>
                  <a:gd name="connsiteX1-233" fmla="*/ 2563043 w 2563043"/>
                  <a:gd name="connsiteY1-234" fmla="*/ 0 h 285252"/>
                  <a:gd name="connsiteX2-235" fmla="*/ 2463321 w 2563043"/>
                  <a:gd name="connsiteY2-236" fmla="*/ 272956 h 285252"/>
                  <a:gd name="connsiteX3-237" fmla="*/ 112798 w 2563043"/>
                  <a:gd name="connsiteY3-238" fmla="*/ 285252 h 285252"/>
                  <a:gd name="connsiteX4-239" fmla="*/ 504 w 2563043"/>
                  <a:gd name="connsiteY4-240" fmla="*/ 26621 h 285252"/>
                  <a:gd name="connsiteX0-241" fmla="*/ 504 w 2600152"/>
                  <a:gd name="connsiteY0-242" fmla="*/ 26621 h 285252"/>
                  <a:gd name="connsiteX1-243" fmla="*/ 2600152 w 2600152"/>
                  <a:gd name="connsiteY1-244" fmla="*/ 0 h 285252"/>
                  <a:gd name="connsiteX2-245" fmla="*/ 2463321 w 2600152"/>
                  <a:gd name="connsiteY2-246" fmla="*/ 272956 h 285252"/>
                  <a:gd name="connsiteX3-247" fmla="*/ 112798 w 2600152"/>
                  <a:gd name="connsiteY3-248" fmla="*/ 285252 h 285252"/>
                  <a:gd name="connsiteX4-249" fmla="*/ 504 w 2600152"/>
                  <a:gd name="connsiteY4-250" fmla="*/ 26621 h 2852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33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任意多边形 30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圆角矩形 54"/>
            <p:cNvSpPr/>
            <p:nvPr/>
          </p:nvSpPr>
          <p:spPr>
            <a:xfrm>
              <a:off x="442697" y="1937983"/>
              <a:ext cx="1149670" cy="408747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-1" fmla="*/ 0 w 2187215"/>
                <a:gd name="connsiteY0-2" fmla="*/ 332833 h 1053554"/>
                <a:gd name="connsiteX1-3" fmla="*/ 855348 w 2187215"/>
                <a:gd name="connsiteY1-4" fmla="*/ 0 h 1053554"/>
                <a:gd name="connsiteX2-5" fmla="*/ 2043067 w 2187215"/>
                <a:gd name="connsiteY2-6" fmla="*/ 188685 h 1053554"/>
                <a:gd name="connsiteX3-7" fmla="*/ 2187215 w 2187215"/>
                <a:gd name="connsiteY3-8" fmla="*/ 332833 h 1053554"/>
                <a:gd name="connsiteX4-9" fmla="*/ 2187215 w 2187215"/>
                <a:gd name="connsiteY4-10" fmla="*/ 909406 h 1053554"/>
                <a:gd name="connsiteX5-11" fmla="*/ 2043067 w 2187215"/>
                <a:gd name="connsiteY5-12" fmla="*/ 1053554 h 1053554"/>
                <a:gd name="connsiteX6-13" fmla="*/ 144148 w 2187215"/>
                <a:gd name="connsiteY6-14" fmla="*/ 1053554 h 1053554"/>
                <a:gd name="connsiteX7-15" fmla="*/ 0 w 2187215"/>
                <a:gd name="connsiteY7-16" fmla="*/ 909406 h 1053554"/>
                <a:gd name="connsiteX8-17" fmla="*/ 0 w 2187215"/>
                <a:gd name="connsiteY8-18" fmla="*/ 332833 h 1053554"/>
                <a:gd name="connsiteX0-19" fmla="*/ 0 w 2187215"/>
                <a:gd name="connsiteY0-20" fmla="*/ 332833 h 1053554"/>
                <a:gd name="connsiteX1-21" fmla="*/ 855348 w 2187215"/>
                <a:gd name="connsiteY1-22" fmla="*/ 0 h 1053554"/>
                <a:gd name="connsiteX2-23" fmla="*/ 2043067 w 2187215"/>
                <a:gd name="connsiteY2-24" fmla="*/ 188685 h 1053554"/>
                <a:gd name="connsiteX3-25" fmla="*/ 2187215 w 2187215"/>
                <a:gd name="connsiteY3-26" fmla="*/ 332833 h 1053554"/>
                <a:gd name="connsiteX4-27" fmla="*/ 2187215 w 2187215"/>
                <a:gd name="connsiteY4-28" fmla="*/ 909406 h 1053554"/>
                <a:gd name="connsiteX5-29" fmla="*/ 2043067 w 2187215"/>
                <a:gd name="connsiteY5-30" fmla="*/ 1053554 h 1053554"/>
                <a:gd name="connsiteX6-31" fmla="*/ 144148 w 2187215"/>
                <a:gd name="connsiteY6-32" fmla="*/ 1053554 h 1053554"/>
                <a:gd name="connsiteX7-33" fmla="*/ 203200 w 2187215"/>
                <a:gd name="connsiteY7-34" fmla="*/ 503006 h 1053554"/>
                <a:gd name="connsiteX8-35" fmla="*/ 0 w 2187215"/>
                <a:gd name="connsiteY8-36" fmla="*/ 332833 h 1053554"/>
                <a:gd name="connsiteX0-37" fmla="*/ 0 w 2187215"/>
                <a:gd name="connsiteY0-38" fmla="*/ 332833 h 1053554"/>
                <a:gd name="connsiteX1-39" fmla="*/ 855348 w 2187215"/>
                <a:gd name="connsiteY1-40" fmla="*/ 0 h 1053554"/>
                <a:gd name="connsiteX2-41" fmla="*/ 2043067 w 2187215"/>
                <a:gd name="connsiteY2-42" fmla="*/ 188685 h 1053554"/>
                <a:gd name="connsiteX3-43" fmla="*/ 2187215 w 2187215"/>
                <a:gd name="connsiteY3-44" fmla="*/ 332833 h 1053554"/>
                <a:gd name="connsiteX4-45" fmla="*/ 2187215 w 2187215"/>
                <a:gd name="connsiteY4-46" fmla="*/ 909406 h 1053554"/>
                <a:gd name="connsiteX5-47" fmla="*/ 2043067 w 2187215"/>
                <a:gd name="connsiteY5-48" fmla="*/ 1053554 h 1053554"/>
                <a:gd name="connsiteX6-49" fmla="*/ 144148 w 2187215"/>
                <a:gd name="connsiteY6-50" fmla="*/ 1053554 h 1053554"/>
                <a:gd name="connsiteX7-51" fmla="*/ 203200 w 2187215"/>
                <a:gd name="connsiteY7-52" fmla="*/ 503006 h 1053554"/>
                <a:gd name="connsiteX8-53" fmla="*/ 0 w 2187215"/>
                <a:gd name="connsiteY8-54" fmla="*/ 332833 h 1053554"/>
                <a:gd name="connsiteX0-55" fmla="*/ 896507 w 2067722"/>
                <a:gd name="connsiteY0-56" fmla="*/ 492491 h 1053554"/>
                <a:gd name="connsiteX1-57" fmla="*/ 735855 w 2067722"/>
                <a:gd name="connsiteY1-58" fmla="*/ 0 h 1053554"/>
                <a:gd name="connsiteX2-59" fmla="*/ 1923574 w 2067722"/>
                <a:gd name="connsiteY2-60" fmla="*/ 188685 h 1053554"/>
                <a:gd name="connsiteX3-61" fmla="*/ 2067722 w 2067722"/>
                <a:gd name="connsiteY3-62" fmla="*/ 332833 h 1053554"/>
                <a:gd name="connsiteX4-63" fmla="*/ 2067722 w 2067722"/>
                <a:gd name="connsiteY4-64" fmla="*/ 909406 h 1053554"/>
                <a:gd name="connsiteX5-65" fmla="*/ 1923574 w 2067722"/>
                <a:gd name="connsiteY5-66" fmla="*/ 1053554 h 1053554"/>
                <a:gd name="connsiteX6-67" fmla="*/ 24655 w 2067722"/>
                <a:gd name="connsiteY6-68" fmla="*/ 1053554 h 1053554"/>
                <a:gd name="connsiteX7-69" fmla="*/ 83707 w 2067722"/>
                <a:gd name="connsiteY7-70" fmla="*/ 503006 h 1053554"/>
                <a:gd name="connsiteX8-71" fmla="*/ 896507 w 2067722"/>
                <a:gd name="connsiteY8-72" fmla="*/ 492491 h 1053554"/>
                <a:gd name="connsiteX0-73" fmla="*/ 891984 w 2063199"/>
                <a:gd name="connsiteY0-74" fmla="*/ 492491 h 1053554"/>
                <a:gd name="connsiteX1-75" fmla="*/ 731332 w 2063199"/>
                <a:gd name="connsiteY1-76" fmla="*/ 0 h 1053554"/>
                <a:gd name="connsiteX2-77" fmla="*/ 1919051 w 2063199"/>
                <a:gd name="connsiteY2-78" fmla="*/ 188685 h 1053554"/>
                <a:gd name="connsiteX3-79" fmla="*/ 2063199 w 2063199"/>
                <a:gd name="connsiteY3-80" fmla="*/ 332833 h 1053554"/>
                <a:gd name="connsiteX4-81" fmla="*/ 2063199 w 2063199"/>
                <a:gd name="connsiteY4-82" fmla="*/ 909406 h 1053554"/>
                <a:gd name="connsiteX5-83" fmla="*/ 1919051 w 2063199"/>
                <a:gd name="connsiteY5-84" fmla="*/ 1053554 h 1053554"/>
                <a:gd name="connsiteX6-85" fmla="*/ 20132 w 2063199"/>
                <a:gd name="connsiteY6-86" fmla="*/ 1053554 h 1053554"/>
                <a:gd name="connsiteX7-87" fmla="*/ 122727 w 2063199"/>
                <a:gd name="connsiteY7-88" fmla="*/ 764263 h 1053554"/>
                <a:gd name="connsiteX8-89" fmla="*/ 891984 w 2063199"/>
                <a:gd name="connsiteY8-90" fmla="*/ 492491 h 1053554"/>
                <a:gd name="connsiteX0-91" fmla="*/ 904102 w 2075317"/>
                <a:gd name="connsiteY0-92" fmla="*/ 492491 h 1053554"/>
                <a:gd name="connsiteX1-93" fmla="*/ 743450 w 2075317"/>
                <a:gd name="connsiteY1-94" fmla="*/ 0 h 1053554"/>
                <a:gd name="connsiteX2-95" fmla="*/ 1931169 w 2075317"/>
                <a:gd name="connsiteY2-96" fmla="*/ 188685 h 1053554"/>
                <a:gd name="connsiteX3-97" fmla="*/ 2075317 w 2075317"/>
                <a:gd name="connsiteY3-98" fmla="*/ 332833 h 1053554"/>
                <a:gd name="connsiteX4-99" fmla="*/ 2075317 w 2075317"/>
                <a:gd name="connsiteY4-100" fmla="*/ 909406 h 1053554"/>
                <a:gd name="connsiteX5-101" fmla="*/ 1931169 w 2075317"/>
                <a:gd name="connsiteY5-102" fmla="*/ 1053554 h 1053554"/>
                <a:gd name="connsiteX6-103" fmla="*/ 32250 w 2075317"/>
                <a:gd name="connsiteY6-104" fmla="*/ 1053554 h 1053554"/>
                <a:gd name="connsiteX7-105" fmla="*/ 134845 w 2075317"/>
                <a:gd name="connsiteY7-106" fmla="*/ 764263 h 1053554"/>
                <a:gd name="connsiteX8-107" fmla="*/ 904102 w 2075317"/>
                <a:gd name="connsiteY8-108" fmla="*/ 492491 h 1053554"/>
                <a:gd name="connsiteX0-109" fmla="*/ 897224 w 2068439"/>
                <a:gd name="connsiteY0-110" fmla="*/ 492491 h 1053554"/>
                <a:gd name="connsiteX1-111" fmla="*/ 736572 w 2068439"/>
                <a:gd name="connsiteY1-112" fmla="*/ 0 h 1053554"/>
                <a:gd name="connsiteX2-113" fmla="*/ 1924291 w 2068439"/>
                <a:gd name="connsiteY2-114" fmla="*/ 188685 h 1053554"/>
                <a:gd name="connsiteX3-115" fmla="*/ 2068439 w 2068439"/>
                <a:gd name="connsiteY3-116" fmla="*/ 332833 h 1053554"/>
                <a:gd name="connsiteX4-117" fmla="*/ 2068439 w 2068439"/>
                <a:gd name="connsiteY4-118" fmla="*/ 909406 h 1053554"/>
                <a:gd name="connsiteX5-119" fmla="*/ 1924291 w 2068439"/>
                <a:gd name="connsiteY5-120" fmla="*/ 1053554 h 1053554"/>
                <a:gd name="connsiteX6-121" fmla="*/ 25372 w 2068439"/>
                <a:gd name="connsiteY6-122" fmla="*/ 1053554 h 1053554"/>
                <a:gd name="connsiteX7-123" fmla="*/ 171510 w 2068439"/>
                <a:gd name="connsiteY7-124" fmla="*/ 706206 h 1053554"/>
                <a:gd name="connsiteX8-125" fmla="*/ 897224 w 2068439"/>
                <a:gd name="connsiteY8-126" fmla="*/ 492491 h 1053554"/>
                <a:gd name="connsiteX0-127" fmla="*/ 505338 w 2068439"/>
                <a:gd name="connsiteY0-128" fmla="*/ 652148 h 1053554"/>
                <a:gd name="connsiteX1-129" fmla="*/ 736572 w 2068439"/>
                <a:gd name="connsiteY1-130" fmla="*/ 0 h 1053554"/>
                <a:gd name="connsiteX2-131" fmla="*/ 1924291 w 2068439"/>
                <a:gd name="connsiteY2-132" fmla="*/ 188685 h 1053554"/>
                <a:gd name="connsiteX3-133" fmla="*/ 2068439 w 2068439"/>
                <a:gd name="connsiteY3-134" fmla="*/ 332833 h 1053554"/>
                <a:gd name="connsiteX4-135" fmla="*/ 2068439 w 2068439"/>
                <a:gd name="connsiteY4-136" fmla="*/ 909406 h 1053554"/>
                <a:gd name="connsiteX5-137" fmla="*/ 1924291 w 2068439"/>
                <a:gd name="connsiteY5-138" fmla="*/ 1053554 h 1053554"/>
                <a:gd name="connsiteX6-139" fmla="*/ 25372 w 2068439"/>
                <a:gd name="connsiteY6-140" fmla="*/ 1053554 h 1053554"/>
                <a:gd name="connsiteX7-141" fmla="*/ 171510 w 2068439"/>
                <a:gd name="connsiteY7-142" fmla="*/ 706206 h 1053554"/>
                <a:gd name="connsiteX8-143" fmla="*/ 505338 w 2068439"/>
                <a:gd name="connsiteY8-144" fmla="*/ 652148 h 1053554"/>
                <a:gd name="connsiteX0-145" fmla="*/ 505338 w 2068439"/>
                <a:gd name="connsiteY0-146" fmla="*/ 463463 h 864869"/>
                <a:gd name="connsiteX1-147" fmla="*/ 809144 w 2068439"/>
                <a:gd name="connsiteY1-148" fmla="*/ 43544 h 864869"/>
                <a:gd name="connsiteX2-149" fmla="*/ 1924291 w 2068439"/>
                <a:gd name="connsiteY2-150" fmla="*/ 0 h 864869"/>
                <a:gd name="connsiteX3-151" fmla="*/ 2068439 w 2068439"/>
                <a:gd name="connsiteY3-152" fmla="*/ 144148 h 864869"/>
                <a:gd name="connsiteX4-153" fmla="*/ 2068439 w 2068439"/>
                <a:gd name="connsiteY4-154" fmla="*/ 720721 h 864869"/>
                <a:gd name="connsiteX5-155" fmla="*/ 1924291 w 2068439"/>
                <a:gd name="connsiteY5-156" fmla="*/ 864869 h 864869"/>
                <a:gd name="connsiteX6-157" fmla="*/ 25372 w 2068439"/>
                <a:gd name="connsiteY6-158" fmla="*/ 864869 h 864869"/>
                <a:gd name="connsiteX7-159" fmla="*/ 171510 w 2068439"/>
                <a:gd name="connsiteY7-160" fmla="*/ 517521 h 864869"/>
                <a:gd name="connsiteX8-161" fmla="*/ 505338 w 2068439"/>
                <a:gd name="connsiteY8-162" fmla="*/ 463463 h 864869"/>
                <a:gd name="connsiteX0-163" fmla="*/ 516443 w 2079544"/>
                <a:gd name="connsiteY0-164" fmla="*/ 463463 h 864869"/>
                <a:gd name="connsiteX1-165" fmla="*/ 820249 w 2079544"/>
                <a:gd name="connsiteY1-166" fmla="*/ 43544 h 864869"/>
                <a:gd name="connsiteX2-167" fmla="*/ 1935396 w 2079544"/>
                <a:gd name="connsiteY2-168" fmla="*/ 0 h 864869"/>
                <a:gd name="connsiteX3-169" fmla="*/ 2079544 w 2079544"/>
                <a:gd name="connsiteY3-170" fmla="*/ 144148 h 864869"/>
                <a:gd name="connsiteX4-171" fmla="*/ 2079544 w 2079544"/>
                <a:gd name="connsiteY4-172" fmla="*/ 720721 h 864869"/>
                <a:gd name="connsiteX5-173" fmla="*/ 1935396 w 2079544"/>
                <a:gd name="connsiteY5-174" fmla="*/ 864869 h 864869"/>
                <a:gd name="connsiteX6-175" fmla="*/ 36477 w 2079544"/>
                <a:gd name="connsiteY6-176" fmla="*/ 864869 h 864869"/>
                <a:gd name="connsiteX7-177" fmla="*/ 182615 w 2079544"/>
                <a:gd name="connsiteY7-178" fmla="*/ 517521 h 864869"/>
                <a:gd name="connsiteX8-179" fmla="*/ 516443 w 2079544"/>
                <a:gd name="connsiteY8-180" fmla="*/ 463463 h 864869"/>
                <a:gd name="connsiteX0-181" fmla="*/ 564441 w 2127542"/>
                <a:gd name="connsiteY0-182" fmla="*/ 463463 h 864869"/>
                <a:gd name="connsiteX1-183" fmla="*/ 868247 w 2127542"/>
                <a:gd name="connsiteY1-184" fmla="*/ 43544 h 864869"/>
                <a:gd name="connsiteX2-185" fmla="*/ 1983394 w 2127542"/>
                <a:gd name="connsiteY2-186" fmla="*/ 0 h 864869"/>
                <a:gd name="connsiteX3-187" fmla="*/ 2127542 w 2127542"/>
                <a:gd name="connsiteY3-188" fmla="*/ 144148 h 864869"/>
                <a:gd name="connsiteX4-189" fmla="*/ 2127542 w 2127542"/>
                <a:gd name="connsiteY4-190" fmla="*/ 720721 h 864869"/>
                <a:gd name="connsiteX5-191" fmla="*/ 1983394 w 2127542"/>
                <a:gd name="connsiteY5-192" fmla="*/ 864869 h 864869"/>
                <a:gd name="connsiteX6-193" fmla="*/ 26418 w 2127542"/>
                <a:gd name="connsiteY6-194" fmla="*/ 864869 h 864869"/>
                <a:gd name="connsiteX7-195" fmla="*/ 230613 w 2127542"/>
                <a:gd name="connsiteY7-196" fmla="*/ 517521 h 864869"/>
                <a:gd name="connsiteX8-197" fmla="*/ 564441 w 2127542"/>
                <a:gd name="connsiteY8-198" fmla="*/ 463463 h 864869"/>
                <a:gd name="connsiteX0-199" fmla="*/ 568802 w 2131903"/>
                <a:gd name="connsiteY0-200" fmla="*/ 463463 h 864869"/>
                <a:gd name="connsiteX1-201" fmla="*/ 872608 w 2131903"/>
                <a:gd name="connsiteY1-202" fmla="*/ 43544 h 864869"/>
                <a:gd name="connsiteX2-203" fmla="*/ 1987755 w 2131903"/>
                <a:gd name="connsiteY2-204" fmla="*/ 0 h 864869"/>
                <a:gd name="connsiteX3-205" fmla="*/ 2131903 w 2131903"/>
                <a:gd name="connsiteY3-206" fmla="*/ 144148 h 864869"/>
                <a:gd name="connsiteX4-207" fmla="*/ 2131903 w 2131903"/>
                <a:gd name="connsiteY4-208" fmla="*/ 720721 h 864869"/>
                <a:gd name="connsiteX5-209" fmla="*/ 1987755 w 2131903"/>
                <a:gd name="connsiteY5-210" fmla="*/ 864869 h 864869"/>
                <a:gd name="connsiteX6-211" fmla="*/ 30779 w 2131903"/>
                <a:gd name="connsiteY6-212" fmla="*/ 864869 h 864869"/>
                <a:gd name="connsiteX7-213" fmla="*/ 205945 w 2131903"/>
                <a:gd name="connsiteY7-214" fmla="*/ 575578 h 864869"/>
                <a:gd name="connsiteX8-215" fmla="*/ 568802 w 2131903"/>
                <a:gd name="connsiteY8-216" fmla="*/ 463463 h 864869"/>
                <a:gd name="connsiteX0-217" fmla="*/ 917145 w 2131903"/>
                <a:gd name="connsiteY0-218" fmla="*/ 753749 h 864869"/>
                <a:gd name="connsiteX1-219" fmla="*/ 872608 w 2131903"/>
                <a:gd name="connsiteY1-220" fmla="*/ 43544 h 864869"/>
                <a:gd name="connsiteX2-221" fmla="*/ 1987755 w 2131903"/>
                <a:gd name="connsiteY2-222" fmla="*/ 0 h 864869"/>
                <a:gd name="connsiteX3-223" fmla="*/ 2131903 w 2131903"/>
                <a:gd name="connsiteY3-224" fmla="*/ 144148 h 864869"/>
                <a:gd name="connsiteX4-225" fmla="*/ 2131903 w 2131903"/>
                <a:gd name="connsiteY4-226" fmla="*/ 720721 h 864869"/>
                <a:gd name="connsiteX5-227" fmla="*/ 1987755 w 2131903"/>
                <a:gd name="connsiteY5-228" fmla="*/ 864869 h 864869"/>
                <a:gd name="connsiteX6-229" fmla="*/ 30779 w 2131903"/>
                <a:gd name="connsiteY6-230" fmla="*/ 864869 h 864869"/>
                <a:gd name="connsiteX7-231" fmla="*/ 205945 w 2131903"/>
                <a:gd name="connsiteY7-232" fmla="*/ 575578 h 864869"/>
                <a:gd name="connsiteX8-233" fmla="*/ 917145 w 2131903"/>
                <a:gd name="connsiteY8-234" fmla="*/ 753749 h 864869"/>
                <a:gd name="connsiteX0-235" fmla="*/ 931659 w 2131903"/>
                <a:gd name="connsiteY0-236" fmla="*/ 448949 h 864869"/>
                <a:gd name="connsiteX1-237" fmla="*/ 872608 w 2131903"/>
                <a:gd name="connsiteY1-238" fmla="*/ 43544 h 864869"/>
                <a:gd name="connsiteX2-239" fmla="*/ 1987755 w 2131903"/>
                <a:gd name="connsiteY2-240" fmla="*/ 0 h 864869"/>
                <a:gd name="connsiteX3-241" fmla="*/ 2131903 w 2131903"/>
                <a:gd name="connsiteY3-242" fmla="*/ 144148 h 864869"/>
                <a:gd name="connsiteX4-243" fmla="*/ 2131903 w 2131903"/>
                <a:gd name="connsiteY4-244" fmla="*/ 720721 h 864869"/>
                <a:gd name="connsiteX5-245" fmla="*/ 1987755 w 2131903"/>
                <a:gd name="connsiteY5-246" fmla="*/ 864869 h 864869"/>
                <a:gd name="connsiteX6-247" fmla="*/ 30779 w 2131903"/>
                <a:gd name="connsiteY6-248" fmla="*/ 864869 h 864869"/>
                <a:gd name="connsiteX7-249" fmla="*/ 205945 w 2131903"/>
                <a:gd name="connsiteY7-250" fmla="*/ 575578 h 864869"/>
                <a:gd name="connsiteX8-251" fmla="*/ 931659 w 2131903"/>
                <a:gd name="connsiteY8-252" fmla="*/ 448949 h 864869"/>
                <a:gd name="connsiteX0-253" fmla="*/ 815544 w 2131903"/>
                <a:gd name="connsiteY0-254" fmla="*/ 608606 h 864869"/>
                <a:gd name="connsiteX1-255" fmla="*/ 872608 w 2131903"/>
                <a:gd name="connsiteY1-256" fmla="*/ 43544 h 864869"/>
                <a:gd name="connsiteX2-257" fmla="*/ 1987755 w 2131903"/>
                <a:gd name="connsiteY2-258" fmla="*/ 0 h 864869"/>
                <a:gd name="connsiteX3-259" fmla="*/ 2131903 w 2131903"/>
                <a:gd name="connsiteY3-260" fmla="*/ 144148 h 864869"/>
                <a:gd name="connsiteX4-261" fmla="*/ 2131903 w 2131903"/>
                <a:gd name="connsiteY4-262" fmla="*/ 720721 h 864869"/>
                <a:gd name="connsiteX5-263" fmla="*/ 1987755 w 2131903"/>
                <a:gd name="connsiteY5-264" fmla="*/ 864869 h 864869"/>
                <a:gd name="connsiteX6-265" fmla="*/ 30779 w 2131903"/>
                <a:gd name="connsiteY6-266" fmla="*/ 864869 h 864869"/>
                <a:gd name="connsiteX7-267" fmla="*/ 205945 w 2131903"/>
                <a:gd name="connsiteY7-268" fmla="*/ 575578 h 864869"/>
                <a:gd name="connsiteX8-269" fmla="*/ 815544 w 2131903"/>
                <a:gd name="connsiteY8-270" fmla="*/ 608606 h 864869"/>
                <a:gd name="connsiteX0-271" fmla="*/ 850614 w 2166973"/>
                <a:gd name="connsiteY0-272" fmla="*/ 608606 h 864869"/>
                <a:gd name="connsiteX1-273" fmla="*/ 907678 w 2166973"/>
                <a:gd name="connsiteY1-274" fmla="*/ 43544 h 864869"/>
                <a:gd name="connsiteX2-275" fmla="*/ 2022825 w 2166973"/>
                <a:gd name="connsiteY2-276" fmla="*/ 0 h 864869"/>
                <a:gd name="connsiteX3-277" fmla="*/ 2166973 w 2166973"/>
                <a:gd name="connsiteY3-278" fmla="*/ 144148 h 864869"/>
                <a:gd name="connsiteX4-279" fmla="*/ 2166973 w 2166973"/>
                <a:gd name="connsiteY4-280" fmla="*/ 720721 h 864869"/>
                <a:gd name="connsiteX5-281" fmla="*/ 2022825 w 2166973"/>
                <a:gd name="connsiteY5-282" fmla="*/ 864869 h 864869"/>
                <a:gd name="connsiteX6-283" fmla="*/ 65849 w 2166973"/>
                <a:gd name="connsiteY6-284" fmla="*/ 864869 h 864869"/>
                <a:gd name="connsiteX7-285" fmla="*/ 124901 w 2166973"/>
                <a:gd name="connsiteY7-286" fmla="*/ 575578 h 864869"/>
                <a:gd name="connsiteX8-287" fmla="*/ 850614 w 2166973"/>
                <a:gd name="connsiteY8-288" fmla="*/ 608606 h 864869"/>
                <a:gd name="connsiteX0-289" fmla="*/ 943849 w 2260208"/>
                <a:gd name="connsiteY0-290" fmla="*/ 608606 h 864869"/>
                <a:gd name="connsiteX1-291" fmla="*/ 1000913 w 2260208"/>
                <a:gd name="connsiteY1-292" fmla="*/ 43544 h 864869"/>
                <a:gd name="connsiteX2-293" fmla="*/ 2116060 w 2260208"/>
                <a:gd name="connsiteY2-294" fmla="*/ 0 h 864869"/>
                <a:gd name="connsiteX3-295" fmla="*/ 2260208 w 2260208"/>
                <a:gd name="connsiteY3-296" fmla="*/ 144148 h 864869"/>
                <a:gd name="connsiteX4-297" fmla="*/ 2260208 w 2260208"/>
                <a:gd name="connsiteY4-298" fmla="*/ 720721 h 864869"/>
                <a:gd name="connsiteX5-299" fmla="*/ 2116060 w 2260208"/>
                <a:gd name="connsiteY5-300" fmla="*/ 864869 h 864869"/>
                <a:gd name="connsiteX6-301" fmla="*/ 28456 w 2260208"/>
                <a:gd name="connsiteY6-302" fmla="*/ 864869 h 864869"/>
                <a:gd name="connsiteX7-303" fmla="*/ 218136 w 2260208"/>
                <a:gd name="connsiteY7-304" fmla="*/ 575578 h 864869"/>
                <a:gd name="connsiteX8-305" fmla="*/ 943849 w 2260208"/>
                <a:gd name="connsiteY8-306" fmla="*/ 608606 h 864869"/>
                <a:gd name="connsiteX0-307" fmla="*/ 914821 w 2260208"/>
                <a:gd name="connsiteY0-308" fmla="*/ 507006 h 864869"/>
                <a:gd name="connsiteX1-309" fmla="*/ 1000913 w 2260208"/>
                <a:gd name="connsiteY1-310" fmla="*/ 43544 h 864869"/>
                <a:gd name="connsiteX2-311" fmla="*/ 2116060 w 2260208"/>
                <a:gd name="connsiteY2-312" fmla="*/ 0 h 864869"/>
                <a:gd name="connsiteX3-313" fmla="*/ 2260208 w 2260208"/>
                <a:gd name="connsiteY3-314" fmla="*/ 144148 h 864869"/>
                <a:gd name="connsiteX4-315" fmla="*/ 2260208 w 2260208"/>
                <a:gd name="connsiteY4-316" fmla="*/ 720721 h 864869"/>
                <a:gd name="connsiteX5-317" fmla="*/ 2116060 w 2260208"/>
                <a:gd name="connsiteY5-318" fmla="*/ 864869 h 864869"/>
                <a:gd name="connsiteX6-319" fmla="*/ 28456 w 2260208"/>
                <a:gd name="connsiteY6-320" fmla="*/ 864869 h 864869"/>
                <a:gd name="connsiteX7-321" fmla="*/ 218136 w 2260208"/>
                <a:gd name="connsiteY7-322" fmla="*/ 575578 h 864869"/>
                <a:gd name="connsiteX8-323" fmla="*/ 914821 w 2260208"/>
                <a:gd name="connsiteY8-324" fmla="*/ 507006 h 864869"/>
                <a:gd name="connsiteX0-325" fmla="*/ 218136 w 2260208"/>
                <a:gd name="connsiteY0-326" fmla="*/ 575578 h 864869"/>
                <a:gd name="connsiteX1-327" fmla="*/ 1000913 w 2260208"/>
                <a:gd name="connsiteY1-328" fmla="*/ 43544 h 864869"/>
                <a:gd name="connsiteX2-329" fmla="*/ 2116060 w 2260208"/>
                <a:gd name="connsiteY2-330" fmla="*/ 0 h 864869"/>
                <a:gd name="connsiteX3-331" fmla="*/ 2260208 w 2260208"/>
                <a:gd name="connsiteY3-332" fmla="*/ 144148 h 864869"/>
                <a:gd name="connsiteX4-333" fmla="*/ 2260208 w 2260208"/>
                <a:gd name="connsiteY4-334" fmla="*/ 720721 h 864869"/>
                <a:gd name="connsiteX5-335" fmla="*/ 2116060 w 2260208"/>
                <a:gd name="connsiteY5-336" fmla="*/ 864869 h 864869"/>
                <a:gd name="connsiteX6-337" fmla="*/ 28456 w 2260208"/>
                <a:gd name="connsiteY6-338" fmla="*/ 864869 h 864869"/>
                <a:gd name="connsiteX7-339" fmla="*/ 218136 w 2260208"/>
                <a:gd name="connsiteY7-340" fmla="*/ 575578 h 864869"/>
                <a:gd name="connsiteX0-341" fmla="*/ 218136 w 2260208"/>
                <a:gd name="connsiteY0-342" fmla="*/ 575578 h 864869"/>
                <a:gd name="connsiteX1-343" fmla="*/ 1000913 w 2260208"/>
                <a:gd name="connsiteY1-344" fmla="*/ 43544 h 864869"/>
                <a:gd name="connsiteX2-345" fmla="*/ 2116060 w 2260208"/>
                <a:gd name="connsiteY2-346" fmla="*/ 0 h 864869"/>
                <a:gd name="connsiteX3-347" fmla="*/ 2260208 w 2260208"/>
                <a:gd name="connsiteY3-348" fmla="*/ 144148 h 864869"/>
                <a:gd name="connsiteX4-349" fmla="*/ 2260208 w 2260208"/>
                <a:gd name="connsiteY4-350" fmla="*/ 720721 h 864869"/>
                <a:gd name="connsiteX5-351" fmla="*/ 2116060 w 2260208"/>
                <a:gd name="connsiteY5-352" fmla="*/ 864869 h 864869"/>
                <a:gd name="connsiteX6-353" fmla="*/ 28456 w 2260208"/>
                <a:gd name="connsiteY6-354" fmla="*/ 864869 h 864869"/>
                <a:gd name="connsiteX7-355" fmla="*/ 218136 w 2260208"/>
                <a:gd name="connsiteY7-356" fmla="*/ 575578 h 864869"/>
                <a:gd name="connsiteX0-357" fmla="*/ 218136 w 2260208"/>
                <a:gd name="connsiteY0-358" fmla="*/ 575578 h 864869"/>
                <a:gd name="connsiteX1-359" fmla="*/ 682593 w 2260208"/>
                <a:gd name="connsiteY1-360" fmla="*/ 608770 h 864869"/>
                <a:gd name="connsiteX2-361" fmla="*/ 1000913 w 2260208"/>
                <a:gd name="connsiteY2-362" fmla="*/ 43544 h 864869"/>
                <a:gd name="connsiteX3-363" fmla="*/ 2116060 w 2260208"/>
                <a:gd name="connsiteY3-364" fmla="*/ 0 h 864869"/>
                <a:gd name="connsiteX4-365" fmla="*/ 2260208 w 2260208"/>
                <a:gd name="connsiteY4-366" fmla="*/ 144148 h 864869"/>
                <a:gd name="connsiteX5-367" fmla="*/ 2260208 w 2260208"/>
                <a:gd name="connsiteY5-368" fmla="*/ 720721 h 864869"/>
                <a:gd name="connsiteX6-369" fmla="*/ 2116060 w 2260208"/>
                <a:gd name="connsiteY6-370" fmla="*/ 864869 h 864869"/>
                <a:gd name="connsiteX7-371" fmla="*/ 28456 w 2260208"/>
                <a:gd name="connsiteY7-372" fmla="*/ 864869 h 864869"/>
                <a:gd name="connsiteX8-373" fmla="*/ 218136 w 2260208"/>
                <a:gd name="connsiteY8-374" fmla="*/ 575578 h 864869"/>
                <a:gd name="connsiteX0-375" fmla="*/ 218136 w 2260208"/>
                <a:gd name="connsiteY0-376" fmla="*/ 575578 h 864869"/>
                <a:gd name="connsiteX1-377" fmla="*/ 682593 w 2260208"/>
                <a:gd name="connsiteY1-378" fmla="*/ 608770 h 864869"/>
                <a:gd name="connsiteX2-379" fmla="*/ 1000913 w 2260208"/>
                <a:gd name="connsiteY2-380" fmla="*/ 43544 h 864869"/>
                <a:gd name="connsiteX3-381" fmla="*/ 2116060 w 2260208"/>
                <a:gd name="connsiteY3-382" fmla="*/ 0 h 864869"/>
                <a:gd name="connsiteX4-383" fmla="*/ 2260208 w 2260208"/>
                <a:gd name="connsiteY4-384" fmla="*/ 144148 h 864869"/>
                <a:gd name="connsiteX5-385" fmla="*/ 2260208 w 2260208"/>
                <a:gd name="connsiteY5-386" fmla="*/ 720721 h 864869"/>
                <a:gd name="connsiteX6-387" fmla="*/ 2116060 w 2260208"/>
                <a:gd name="connsiteY6-388" fmla="*/ 864869 h 864869"/>
                <a:gd name="connsiteX7-389" fmla="*/ 28456 w 2260208"/>
                <a:gd name="connsiteY7-390" fmla="*/ 864869 h 864869"/>
                <a:gd name="connsiteX8-391" fmla="*/ 218136 w 2260208"/>
                <a:gd name="connsiteY8-392" fmla="*/ 575578 h 864869"/>
                <a:gd name="connsiteX0-393" fmla="*/ 218136 w 2260208"/>
                <a:gd name="connsiteY0-394" fmla="*/ 575578 h 864869"/>
                <a:gd name="connsiteX1-395" fmla="*/ 595507 w 2260208"/>
                <a:gd name="connsiteY1-396" fmla="*/ 637799 h 864869"/>
                <a:gd name="connsiteX2-397" fmla="*/ 1000913 w 2260208"/>
                <a:gd name="connsiteY2-398" fmla="*/ 43544 h 864869"/>
                <a:gd name="connsiteX3-399" fmla="*/ 2116060 w 2260208"/>
                <a:gd name="connsiteY3-400" fmla="*/ 0 h 864869"/>
                <a:gd name="connsiteX4-401" fmla="*/ 2260208 w 2260208"/>
                <a:gd name="connsiteY4-402" fmla="*/ 144148 h 864869"/>
                <a:gd name="connsiteX5-403" fmla="*/ 2260208 w 2260208"/>
                <a:gd name="connsiteY5-404" fmla="*/ 720721 h 864869"/>
                <a:gd name="connsiteX6-405" fmla="*/ 2116060 w 2260208"/>
                <a:gd name="connsiteY6-406" fmla="*/ 864869 h 864869"/>
                <a:gd name="connsiteX7-407" fmla="*/ 28456 w 2260208"/>
                <a:gd name="connsiteY7-408" fmla="*/ 864869 h 864869"/>
                <a:gd name="connsiteX8-409" fmla="*/ 218136 w 2260208"/>
                <a:gd name="connsiteY8-410" fmla="*/ 575578 h 864869"/>
                <a:gd name="connsiteX0-411" fmla="*/ 141726 w 2285398"/>
                <a:gd name="connsiteY0-412" fmla="*/ 575578 h 864869"/>
                <a:gd name="connsiteX1-413" fmla="*/ 620697 w 2285398"/>
                <a:gd name="connsiteY1-414" fmla="*/ 637799 h 864869"/>
                <a:gd name="connsiteX2-415" fmla="*/ 1026103 w 2285398"/>
                <a:gd name="connsiteY2-416" fmla="*/ 43544 h 864869"/>
                <a:gd name="connsiteX3-417" fmla="*/ 2141250 w 2285398"/>
                <a:gd name="connsiteY3-418" fmla="*/ 0 h 864869"/>
                <a:gd name="connsiteX4-419" fmla="*/ 2285398 w 2285398"/>
                <a:gd name="connsiteY4-420" fmla="*/ 144148 h 864869"/>
                <a:gd name="connsiteX5-421" fmla="*/ 2285398 w 2285398"/>
                <a:gd name="connsiteY5-422" fmla="*/ 720721 h 864869"/>
                <a:gd name="connsiteX6-423" fmla="*/ 2141250 w 2285398"/>
                <a:gd name="connsiteY6-424" fmla="*/ 864869 h 864869"/>
                <a:gd name="connsiteX7-425" fmla="*/ 53646 w 2285398"/>
                <a:gd name="connsiteY7-426" fmla="*/ 864869 h 864869"/>
                <a:gd name="connsiteX8-427" fmla="*/ 141726 w 2285398"/>
                <a:gd name="connsiteY8-428" fmla="*/ 575578 h 864869"/>
                <a:gd name="connsiteX0-429" fmla="*/ 141726 w 2285398"/>
                <a:gd name="connsiteY0-430" fmla="*/ 575578 h 864869"/>
                <a:gd name="connsiteX1-431" fmla="*/ 620697 w 2285398"/>
                <a:gd name="connsiteY1-432" fmla="*/ 637799 h 864869"/>
                <a:gd name="connsiteX2-433" fmla="*/ 1026103 w 2285398"/>
                <a:gd name="connsiteY2-434" fmla="*/ 43544 h 864869"/>
                <a:gd name="connsiteX3-435" fmla="*/ 2141250 w 2285398"/>
                <a:gd name="connsiteY3-436" fmla="*/ 0 h 864869"/>
                <a:gd name="connsiteX4-437" fmla="*/ 2285398 w 2285398"/>
                <a:gd name="connsiteY4-438" fmla="*/ 144148 h 864869"/>
                <a:gd name="connsiteX5-439" fmla="*/ 2285398 w 2285398"/>
                <a:gd name="connsiteY5-440" fmla="*/ 720721 h 864869"/>
                <a:gd name="connsiteX6-441" fmla="*/ 2141250 w 2285398"/>
                <a:gd name="connsiteY6-442" fmla="*/ 864869 h 864869"/>
                <a:gd name="connsiteX7-443" fmla="*/ 53646 w 2285398"/>
                <a:gd name="connsiteY7-444" fmla="*/ 864869 h 864869"/>
                <a:gd name="connsiteX8-445" fmla="*/ 141726 w 2285398"/>
                <a:gd name="connsiteY8-446" fmla="*/ 575578 h 864869"/>
                <a:gd name="connsiteX0-447" fmla="*/ 218136 w 2361808"/>
                <a:gd name="connsiteY0-448" fmla="*/ 575578 h 864869"/>
                <a:gd name="connsiteX1-449" fmla="*/ 697107 w 2361808"/>
                <a:gd name="connsiteY1-450" fmla="*/ 637799 h 864869"/>
                <a:gd name="connsiteX2-451" fmla="*/ 1102513 w 2361808"/>
                <a:gd name="connsiteY2-452" fmla="*/ 43544 h 864869"/>
                <a:gd name="connsiteX3-453" fmla="*/ 2217660 w 2361808"/>
                <a:gd name="connsiteY3-454" fmla="*/ 0 h 864869"/>
                <a:gd name="connsiteX4-455" fmla="*/ 2361808 w 2361808"/>
                <a:gd name="connsiteY4-456" fmla="*/ 144148 h 864869"/>
                <a:gd name="connsiteX5-457" fmla="*/ 2361808 w 2361808"/>
                <a:gd name="connsiteY5-458" fmla="*/ 720721 h 864869"/>
                <a:gd name="connsiteX6-459" fmla="*/ 2217660 w 2361808"/>
                <a:gd name="connsiteY6-460" fmla="*/ 864869 h 864869"/>
                <a:gd name="connsiteX7-461" fmla="*/ 28456 w 2361808"/>
                <a:gd name="connsiteY7-462" fmla="*/ 864869 h 864869"/>
                <a:gd name="connsiteX8-463" fmla="*/ 218136 w 2361808"/>
                <a:gd name="connsiteY8-464" fmla="*/ 575578 h 864869"/>
                <a:gd name="connsiteX0-465" fmla="*/ 218136 w 2361808"/>
                <a:gd name="connsiteY0-466" fmla="*/ 575578 h 864869"/>
                <a:gd name="connsiteX1-467" fmla="*/ 697107 w 2361808"/>
                <a:gd name="connsiteY1-468" fmla="*/ 637799 h 864869"/>
                <a:gd name="connsiteX2-469" fmla="*/ 1102513 w 2361808"/>
                <a:gd name="connsiteY2-470" fmla="*/ 43544 h 864869"/>
                <a:gd name="connsiteX3-471" fmla="*/ 2217660 w 2361808"/>
                <a:gd name="connsiteY3-472" fmla="*/ 0 h 864869"/>
                <a:gd name="connsiteX4-473" fmla="*/ 2361808 w 2361808"/>
                <a:gd name="connsiteY4-474" fmla="*/ 144148 h 864869"/>
                <a:gd name="connsiteX5-475" fmla="*/ 2361808 w 2361808"/>
                <a:gd name="connsiteY5-476" fmla="*/ 720721 h 864869"/>
                <a:gd name="connsiteX6-477" fmla="*/ 2217660 w 2361808"/>
                <a:gd name="connsiteY6-478" fmla="*/ 864869 h 864869"/>
                <a:gd name="connsiteX7-479" fmla="*/ 28456 w 2361808"/>
                <a:gd name="connsiteY7-480" fmla="*/ 864869 h 864869"/>
                <a:gd name="connsiteX8-481" fmla="*/ 218136 w 2361808"/>
                <a:gd name="connsiteY8-482" fmla="*/ 575578 h 864869"/>
                <a:gd name="connsiteX0-483" fmla="*/ 218136 w 2361808"/>
                <a:gd name="connsiteY0-484" fmla="*/ 575578 h 864869"/>
                <a:gd name="connsiteX1-485" fmla="*/ 697107 w 2361808"/>
                <a:gd name="connsiteY1-486" fmla="*/ 637799 h 864869"/>
                <a:gd name="connsiteX2-487" fmla="*/ 942856 w 2361808"/>
                <a:gd name="connsiteY2-488" fmla="*/ 101601 h 864869"/>
                <a:gd name="connsiteX3-489" fmla="*/ 2217660 w 2361808"/>
                <a:gd name="connsiteY3-490" fmla="*/ 0 h 864869"/>
                <a:gd name="connsiteX4-491" fmla="*/ 2361808 w 2361808"/>
                <a:gd name="connsiteY4-492" fmla="*/ 144148 h 864869"/>
                <a:gd name="connsiteX5-493" fmla="*/ 2361808 w 2361808"/>
                <a:gd name="connsiteY5-494" fmla="*/ 720721 h 864869"/>
                <a:gd name="connsiteX6-495" fmla="*/ 2217660 w 2361808"/>
                <a:gd name="connsiteY6-496" fmla="*/ 864869 h 864869"/>
                <a:gd name="connsiteX7-497" fmla="*/ 28456 w 2361808"/>
                <a:gd name="connsiteY7-498" fmla="*/ 864869 h 864869"/>
                <a:gd name="connsiteX8-499" fmla="*/ 218136 w 2361808"/>
                <a:gd name="connsiteY8-500" fmla="*/ 575578 h 864869"/>
                <a:gd name="connsiteX0-501" fmla="*/ 218136 w 2361808"/>
                <a:gd name="connsiteY0-502" fmla="*/ 575578 h 864869"/>
                <a:gd name="connsiteX1-503" fmla="*/ 595507 w 2361808"/>
                <a:gd name="connsiteY1-504" fmla="*/ 550713 h 864869"/>
                <a:gd name="connsiteX2-505" fmla="*/ 942856 w 2361808"/>
                <a:gd name="connsiteY2-506" fmla="*/ 101601 h 864869"/>
                <a:gd name="connsiteX3-507" fmla="*/ 2217660 w 2361808"/>
                <a:gd name="connsiteY3-508" fmla="*/ 0 h 864869"/>
                <a:gd name="connsiteX4-509" fmla="*/ 2361808 w 2361808"/>
                <a:gd name="connsiteY4-510" fmla="*/ 144148 h 864869"/>
                <a:gd name="connsiteX5-511" fmla="*/ 2361808 w 2361808"/>
                <a:gd name="connsiteY5-512" fmla="*/ 720721 h 864869"/>
                <a:gd name="connsiteX6-513" fmla="*/ 2217660 w 2361808"/>
                <a:gd name="connsiteY6-514" fmla="*/ 864869 h 864869"/>
                <a:gd name="connsiteX7-515" fmla="*/ 28456 w 2361808"/>
                <a:gd name="connsiteY7-516" fmla="*/ 864869 h 864869"/>
                <a:gd name="connsiteX8-517" fmla="*/ 218136 w 2361808"/>
                <a:gd name="connsiteY8-518" fmla="*/ 575578 h 864869"/>
                <a:gd name="connsiteX0-519" fmla="*/ 218136 w 2361808"/>
                <a:gd name="connsiteY0-520" fmla="*/ 575578 h 864869"/>
                <a:gd name="connsiteX1-521" fmla="*/ 595507 w 2361808"/>
                <a:gd name="connsiteY1-522" fmla="*/ 550713 h 864869"/>
                <a:gd name="connsiteX2-523" fmla="*/ 870285 w 2361808"/>
                <a:gd name="connsiteY2-524" fmla="*/ 72573 h 864869"/>
                <a:gd name="connsiteX3-525" fmla="*/ 2217660 w 2361808"/>
                <a:gd name="connsiteY3-526" fmla="*/ 0 h 864869"/>
                <a:gd name="connsiteX4-527" fmla="*/ 2361808 w 2361808"/>
                <a:gd name="connsiteY4-528" fmla="*/ 144148 h 864869"/>
                <a:gd name="connsiteX5-529" fmla="*/ 2361808 w 2361808"/>
                <a:gd name="connsiteY5-530" fmla="*/ 720721 h 864869"/>
                <a:gd name="connsiteX6-531" fmla="*/ 2217660 w 2361808"/>
                <a:gd name="connsiteY6-532" fmla="*/ 864869 h 864869"/>
                <a:gd name="connsiteX7-533" fmla="*/ 28456 w 2361808"/>
                <a:gd name="connsiteY7-534" fmla="*/ 864869 h 864869"/>
                <a:gd name="connsiteX8-535" fmla="*/ 218136 w 2361808"/>
                <a:gd name="connsiteY8-536" fmla="*/ 575578 h 864869"/>
                <a:gd name="connsiteX0-537" fmla="*/ 218136 w 2361808"/>
                <a:gd name="connsiteY0-538" fmla="*/ 575578 h 864869"/>
                <a:gd name="connsiteX1-539" fmla="*/ 595507 w 2361808"/>
                <a:gd name="connsiteY1-540" fmla="*/ 550713 h 864869"/>
                <a:gd name="connsiteX2-541" fmla="*/ 870285 w 2361808"/>
                <a:gd name="connsiteY2-542" fmla="*/ 72573 h 864869"/>
                <a:gd name="connsiteX3-543" fmla="*/ 2217660 w 2361808"/>
                <a:gd name="connsiteY3-544" fmla="*/ 0 h 864869"/>
                <a:gd name="connsiteX4-545" fmla="*/ 2361808 w 2361808"/>
                <a:gd name="connsiteY4-546" fmla="*/ 144148 h 864869"/>
                <a:gd name="connsiteX5-547" fmla="*/ 2361808 w 2361808"/>
                <a:gd name="connsiteY5-548" fmla="*/ 720721 h 864869"/>
                <a:gd name="connsiteX6-549" fmla="*/ 2217660 w 2361808"/>
                <a:gd name="connsiteY6-550" fmla="*/ 864869 h 864869"/>
                <a:gd name="connsiteX7-551" fmla="*/ 28456 w 2361808"/>
                <a:gd name="connsiteY7-552" fmla="*/ 864869 h 864869"/>
                <a:gd name="connsiteX8-553" fmla="*/ 218136 w 2361808"/>
                <a:gd name="connsiteY8-554" fmla="*/ 575578 h 864869"/>
                <a:gd name="connsiteX0-555" fmla="*/ 218136 w 2361808"/>
                <a:gd name="connsiteY0-556" fmla="*/ 575578 h 864869"/>
                <a:gd name="connsiteX1-557" fmla="*/ 595507 w 2361808"/>
                <a:gd name="connsiteY1-558" fmla="*/ 550713 h 864869"/>
                <a:gd name="connsiteX2-559" fmla="*/ 1058970 w 2361808"/>
                <a:gd name="connsiteY2-560" fmla="*/ 72573 h 864869"/>
                <a:gd name="connsiteX3-561" fmla="*/ 2217660 w 2361808"/>
                <a:gd name="connsiteY3-562" fmla="*/ 0 h 864869"/>
                <a:gd name="connsiteX4-563" fmla="*/ 2361808 w 2361808"/>
                <a:gd name="connsiteY4-564" fmla="*/ 144148 h 864869"/>
                <a:gd name="connsiteX5-565" fmla="*/ 2361808 w 2361808"/>
                <a:gd name="connsiteY5-566" fmla="*/ 720721 h 864869"/>
                <a:gd name="connsiteX6-567" fmla="*/ 2217660 w 2361808"/>
                <a:gd name="connsiteY6-568" fmla="*/ 864869 h 864869"/>
                <a:gd name="connsiteX7-569" fmla="*/ 28456 w 2361808"/>
                <a:gd name="connsiteY7-570" fmla="*/ 864869 h 864869"/>
                <a:gd name="connsiteX8-571" fmla="*/ 218136 w 2361808"/>
                <a:gd name="connsiteY8-572" fmla="*/ 575578 h 864869"/>
                <a:gd name="connsiteX0-573" fmla="*/ 218136 w 2361808"/>
                <a:gd name="connsiteY0-574" fmla="*/ 575578 h 864869"/>
                <a:gd name="connsiteX1-575" fmla="*/ 595507 w 2361808"/>
                <a:gd name="connsiteY1-576" fmla="*/ 550713 h 864869"/>
                <a:gd name="connsiteX2-577" fmla="*/ 1058970 w 2361808"/>
                <a:gd name="connsiteY2-578" fmla="*/ 72573 h 864869"/>
                <a:gd name="connsiteX3-579" fmla="*/ 2217660 w 2361808"/>
                <a:gd name="connsiteY3-580" fmla="*/ 0 h 864869"/>
                <a:gd name="connsiteX4-581" fmla="*/ 2361808 w 2361808"/>
                <a:gd name="connsiteY4-582" fmla="*/ 144148 h 864869"/>
                <a:gd name="connsiteX5-583" fmla="*/ 2361808 w 2361808"/>
                <a:gd name="connsiteY5-584" fmla="*/ 720721 h 864869"/>
                <a:gd name="connsiteX6-585" fmla="*/ 2217660 w 2361808"/>
                <a:gd name="connsiteY6-586" fmla="*/ 864869 h 864869"/>
                <a:gd name="connsiteX7-587" fmla="*/ 28456 w 2361808"/>
                <a:gd name="connsiteY7-588" fmla="*/ 864869 h 864869"/>
                <a:gd name="connsiteX8-589" fmla="*/ 218136 w 2361808"/>
                <a:gd name="connsiteY8-590" fmla="*/ 575578 h 864869"/>
                <a:gd name="connsiteX0-591" fmla="*/ 218136 w 2361808"/>
                <a:gd name="connsiteY0-592" fmla="*/ 575578 h 864869"/>
                <a:gd name="connsiteX1-593" fmla="*/ 595507 w 2361808"/>
                <a:gd name="connsiteY1-594" fmla="*/ 550713 h 864869"/>
                <a:gd name="connsiteX2-595" fmla="*/ 1058970 w 2361808"/>
                <a:gd name="connsiteY2-596" fmla="*/ 72573 h 864869"/>
                <a:gd name="connsiteX3-597" fmla="*/ 1466364 w 2361808"/>
                <a:gd name="connsiteY3-598" fmla="*/ 187856 h 864869"/>
                <a:gd name="connsiteX4-599" fmla="*/ 2217660 w 2361808"/>
                <a:gd name="connsiteY4-600" fmla="*/ 0 h 864869"/>
                <a:gd name="connsiteX5-601" fmla="*/ 2361808 w 2361808"/>
                <a:gd name="connsiteY5-602" fmla="*/ 144148 h 864869"/>
                <a:gd name="connsiteX6-603" fmla="*/ 2361808 w 2361808"/>
                <a:gd name="connsiteY6-604" fmla="*/ 720721 h 864869"/>
                <a:gd name="connsiteX7-605" fmla="*/ 2217660 w 2361808"/>
                <a:gd name="connsiteY7-606" fmla="*/ 864869 h 864869"/>
                <a:gd name="connsiteX8-607" fmla="*/ 28456 w 2361808"/>
                <a:gd name="connsiteY8-608" fmla="*/ 864869 h 864869"/>
                <a:gd name="connsiteX9" fmla="*/ 218136 w 2361808"/>
                <a:gd name="connsiteY9" fmla="*/ 575578 h 864869"/>
                <a:gd name="connsiteX0-609" fmla="*/ 218136 w 2361808"/>
                <a:gd name="connsiteY0-610" fmla="*/ 575578 h 864869"/>
                <a:gd name="connsiteX1-611" fmla="*/ 595507 w 2361808"/>
                <a:gd name="connsiteY1-612" fmla="*/ 550713 h 864869"/>
                <a:gd name="connsiteX2-613" fmla="*/ 1058970 w 2361808"/>
                <a:gd name="connsiteY2-614" fmla="*/ 72573 h 864869"/>
                <a:gd name="connsiteX3-615" fmla="*/ 1335736 w 2361808"/>
                <a:gd name="connsiteY3-616" fmla="*/ 434599 h 864869"/>
                <a:gd name="connsiteX4-617" fmla="*/ 2217660 w 2361808"/>
                <a:gd name="connsiteY4-618" fmla="*/ 0 h 864869"/>
                <a:gd name="connsiteX5-619" fmla="*/ 2361808 w 2361808"/>
                <a:gd name="connsiteY5-620" fmla="*/ 144148 h 864869"/>
                <a:gd name="connsiteX6-621" fmla="*/ 2361808 w 2361808"/>
                <a:gd name="connsiteY6-622" fmla="*/ 720721 h 864869"/>
                <a:gd name="connsiteX7-623" fmla="*/ 2217660 w 2361808"/>
                <a:gd name="connsiteY7-624" fmla="*/ 864869 h 864869"/>
                <a:gd name="connsiteX8-625" fmla="*/ 28456 w 2361808"/>
                <a:gd name="connsiteY8-626" fmla="*/ 864869 h 864869"/>
                <a:gd name="connsiteX9-627" fmla="*/ 218136 w 2361808"/>
                <a:gd name="connsiteY9-628" fmla="*/ 575578 h 864869"/>
                <a:gd name="connsiteX0-629" fmla="*/ 218136 w 2361808"/>
                <a:gd name="connsiteY0-630" fmla="*/ 575578 h 864869"/>
                <a:gd name="connsiteX1-631" fmla="*/ 595507 w 2361808"/>
                <a:gd name="connsiteY1-632" fmla="*/ 550713 h 864869"/>
                <a:gd name="connsiteX2-633" fmla="*/ 870285 w 2361808"/>
                <a:gd name="connsiteY2-634" fmla="*/ 174173 h 864869"/>
                <a:gd name="connsiteX3-635" fmla="*/ 1335736 w 2361808"/>
                <a:gd name="connsiteY3-636" fmla="*/ 434599 h 864869"/>
                <a:gd name="connsiteX4-637" fmla="*/ 2217660 w 2361808"/>
                <a:gd name="connsiteY4-638" fmla="*/ 0 h 864869"/>
                <a:gd name="connsiteX5-639" fmla="*/ 2361808 w 2361808"/>
                <a:gd name="connsiteY5-640" fmla="*/ 144148 h 864869"/>
                <a:gd name="connsiteX6-641" fmla="*/ 2361808 w 2361808"/>
                <a:gd name="connsiteY6-642" fmla="*/ 720721 h 864869"/>
                <a:gd name="connsiteX7-643" fmla="*/ 2217660 w 2361808"/>
                <a:gd name="connsiteY7-644" fmla="*/ 864869 h 864869"/>
                <a:gd name="connsiteX8-645" fmla="*/ 28456 w 2361808"/>
                <a:gd name="connsiteY8-646" fmla="*/ 864869 h 864869"/>
                <a:gd name="connsiteX9-647" fmla="*/ 218136 w 2361808"/>
                <a:gd name="connsiteY9-648" fmla="*/ 575578 h 864869"/>
                <a:gd name="connsiteX0-649" fmla="*/ 218136 w 2361808"/>
                <a:gd name="connsiteY0-650" fmla="*/ 575578 h 864869"/>
                <a:gd name="connsiteX1-651" fmla="*/ 595507 w 2361808"/>
                <a:gd name="connsiteY1-652" fmla="*/ 550713 h 864869"/>
                <a:gd name="connsiteX2-653" fmla="*/ 870285 w 2361808"/>
                <a:gd name="connsiteY2-654" fmla="*/ 174173 h 864869"/>
                <a:gd name="connsiteX3-655" fmla="*/ 1335736 w 2361808"/>
                <a:gd name="connsiteY3-656" fmla="*/ 434599 h 864869"/>
                <a:gd name="connsiteX4-657" fmla="*/ 2217660 w 2361808"/>
                <a:gd name="connsiteY4-658" fmla="*/ 0 h 864869"/>
                <a:gd name="connsiteX5-659" fmla="*/ 2361808 w 2361808"/>
                <a:gd name="connsiteY5-660" fmla="*/ 144148 h 864869"/>
                <a:gd name="connsiteX6-661" fmla="*/ 2361808 w 2361808"/>
                <a:gd name="connsiteY6-662" fmla="*/ 720721 h 864869"/>
                <a:gd name="connsiteX7-663" fmla="*/ 2217660 w 2361808"/>
                <a:gd name="connsiteY7-664" fmla="*/ 864869 h 864869"/>
                <a:gd name="connsiteX8-665" fmla="*/ 28456 w 2361808"/>
                <a:gd name="connsiteY8-666" fmla="*/ 864869 h 864869"/>
                <a:gd name="connsiteX9-667" fmla="*/ 218136 w 2361808"/>
                <a:gd name="connsiteY9-668" fmla="*/ 575578 h 864869"/>
                <a:gd name="connsiteX0-669" fmla="*/ 218136 w 2361808"/>
                <a:gd name="connsiteY0-670" fmla="*/ 575578 h 864869"/>
                <a:gd name="connsiteX1-671" fmla="*/ 595507 w 2361808"/>
                <a:gd name="connsiteY1-672" fmla="*/ 550713 h 864869"/>
                <a:gd name="connsiteX2-673" fmla="*/ 841257 w 2361808"/>
                <a:gd name="connsiteY2-674" fmla="*/ 43545 h 864869"/>
                <a:gd name="connsiteX3-675" fmla="*/ 1335736 w 2361808"/>
                <a:gd name="connsiteY3-676" fmla="*/ 434599 h 864869"/>
                <a:gd name="connsiteX4-677" fmla="*/ 2217660 w 2361808"/>
                <a:gd name="connsiteY4-678" fmla="*/ 0 h 864869"/>
                <a:gd name="connsiteX5-679" fmla="*/ 2361808 w 2361808"/>
                <a:gd name="connsiteY5-680" fmla="*/ 144148 h 864869"/>
                <a:gd name="connsiteX6-681" fmla="*/ 2361808 w 2361808"/>
                <a:gd name="connsiteY6-682" fmla="*/ 720721 h 864869"/>
                <a:gd name="connsiteX7-683" fmla="*/ 2217660 w 2361808"/>
                <a:gd name="connsiteY7-684" fmla="*/ 864869 h 864869"/>
                <a:gd name="connsiteX8-685" fmla="*/ 28456 w 2361808"/>
                <a:gd name="connsiteY8-686" fmla="*/ 864869 h 864869"/>
                <a:gd name="connsiteX9-687" fmla="*/ 218136 w 2361808"/>
                <a:gd name="connsiteY9-688" fmla="*/ 575578 h 864869"/>
                <a:gd name="connsiteX0-689" fmla="*/ 218136 w 2361808"/>
                <a:gd name="connsiteY0-690" fmla="*/ 575578 h 864869"/>
                <a:gd name="connsiteX1-691" fmla="*/ 595507 w 2361808"/>
                <a:gd name="connsiteY1-692" fmla="*/ 550713 h 864869"/>
                <a:gd name="connsiteX2-693" fmla="*/ 841257 w 2361808"/>
                <a:gd name="connsiteY2-694" fmla="*/ 43545 h 864869"/>
                <a:gd name="connsiteX3-695" fmla="*/ 1335736 w 2361808"/>
                <a:gd name="connsiteY3-696" fmla="*/ 434599 h 864869"/>
                <a:gd name="connsiteX4-697" fmla="*/ 2217660 w 2361808"/>
                <a:gd name="connsiteY4-698" fmla="*/ 0 h 864869"/>
                <a:gd name="connsiteX5-699" fmla="*/ 2361808 w 2361808"/>
                <a:gd name="connsiteY5-700" fmla="*/ 144148 h 864869"/>
                <a:gd name="connsiteX6-701" fmla="*/ 2361808 w 2361808"/>
                <a:gd name="connsiteY6-702" fmla="*/ 720721 h 864869"/>
                <a:gd name="connsiteX7-703" fmla="*/ 2217660 w 2361808"/>
                <a:gd name="connsiteY7-704" fmla="*/ 864869 h 864869"/>
                <a:gd name="connsiteX8-705" fmla="*/ 28456 w 2361808"/>
                <a:gd name="connsiteY8-706" fmla="*/ 864869 h 864869"/>
                <a:gd name="connsiteX9-707" fmla="*/ 218136 w 2361808"/>
                <a:gd name="connsiteY9-708" fmla="*/ 575578 h 864869"/>
                <a:gd name="connsiteX0-709" fmla="*/ 218136 w 2361808"/>
                <a:gd name="connsiteY0-710" fmla="*/ 575578 h 864869"/>
                <a:gd name="connsiteX1-711" fmla="*/ 595507 w 2361808"/>
                <a:gd name="connsiteY1-712" fmla="*/ 550713 h 864869"/>
                <a:gd name="connsiteX2-713" fmla="*/ 841257 w 2361808"/>
                <a:gd name="connsiteY2-714" fmla="*/ 43545 h 864869"/>
                <a:gd name="connsiteX3-715" fmla="*/ 1335736 w 2361808"/>
                <a:gd name="connsiteY3-716" fmla="*/ 434599 h 864869"/>
                <a:gd name="connsiteX4-717" fmla="*/ 2217660 w 2361808"/>
                <a:gd name="connsiteY4-718" fmla="*/ 0 h 864869"/>
                <a:gd name="connsiteX5-719" fmla="*/ 2361808 w 2361808"/>
                <a:gd name="connsiteY5-720" fmla="*/ 144148 h 864869"/>
                <a:gd name="connsiteX6-721" fmla="*/ 2361808 w 2361808"/>
                <a:gd name="connsiteY6-722" fmla="*/ 720721 h 864869"/>
                <a:gd name="connsiteX7-723" fmla="*/ 2217660 w 2361808"/>
                <a:gd name="connsiteY7-724" fmla="*/ 864869 h 864869"/>
                <a:gd name="connsiteX8-725" fmla="*/ 28456 w 2361808"/>
                <a:gd name="connsiteY8-726" fmla="*/ 864869 h 864869"/>
                <a:gd name="connsiteX9-727" fmla="*/ 218136 w 2361808"/>
                <a:gd name="connsiteY9-728" fmla="*/ 575578 h 864869"/>
                <a:gd name="connsiteX0-729" fmla="*/ 218136 w 2361808"/>
                <a:gd name="connsiteY0-730" fmla="*/ 575578 h 864869"/>
                <a:gd name="connsiteX1-731" fmla="*/ 595507 w 2361808"/>
                <a:gd name="connsiteY1-732" fmla="*/ 550713 h 864869"/>
                <a:gd name="connsiteX2-733" fmla="*/ 899314 w 2361808"/>
                <a:gd name="connsiteY2-734" fmla="*/ 174173 h 864869"/>
                <a:gd name="connsiteX3-735" fmla="*/ 1335736 w 2361808"/>
                <a:gd name="connsiteY3-736" fmla="*/ 434599 h 864869"/>
                <a:gd name="connsiteX4-737" fmla="*/ 2217660 w 2361808"/>
                <a:gd name="connsiteY4-738" fmla="*/ 0 h 864869"/>
                <a:gd name="connsiteX5-739" fmla="*/ 2361808 w 2361808"/>
                <a:gd name="connsiteY5-740" fmla="*/ 144148 h 864869"/>
                <a:gd name="connsiteX6-741" fmla="*/ 2361808 w 2361808"/>
                <a:gd name="connsiteY6-742" fmla="*/ 720721 h 864869"/>
                <a:gd name="connsiteX7-743" fmla="*/ 2217660 w 2361808"/>
                <a:gd name="connsiteY7-744" fmla="*/ 864869 h 864869"/>
                <a:gd name="connsiteX8-745" fmla="*/ 28456 w 2361808"/>
                <a:gd name="connsiteY8-746" fmla="*/ 864869 h 864869"/>
                <a:gd name="connsiteX9-747" fmla="*/ 218136 w 2361808"/>
                <a:gd name="connsiteY9-748" fmla="*/ 575578 h 864869"/>
                <a:gd name="connsiteX0-749" fmla="*/ 218136 w 2361808"/>
                <a:gd name="connsiteY0-750" fmla="*/ 575578 h 864869"/>
                <a:gd name="connsiteX1-751" fmla="*/ 595507 w 2361808"/>
                <a:gd name="connsiteY1-752" fmla="*/ 550713 h 864869"/>
                <a:gd name="connsiteX2-753" fmla="*/ 899314 w 2361808"/>
                <a:gd name="connsiteY2-754" fmla="*/ 174173 h 864869"/>
                <a:gd name="connsiteX3-755" fmla="*/ 1335736 w 2361808"/>
                <a:gd name="connsiteY3-756" fmla="*/ 434599 h 864869"/>
                <a:gd name="connsiteX4-757" fmla="*/ 2217660 w 2361808"/>
                <a:gd name="connsiteY4-758" fmla="*/ 0 h 864869"/>
                <a:gd name="connsiteX5-759" fmla="*/ 2361808 w 2361808"/>
                <a:gd name="connsiteY5-760" fmla="*/ 144148 h 864869"/>
                <a:gd name="connsiteX6-761" fmla="*/ 2361808 w 2361808"/>
                <a:gd name="connsiteY6-762" fmla="*/ 720721 h 864869"/>
                <a:gd name="connsiteX7-763" fmla="*/ 2217660 w 2361808"/>
                <a:gd name="connsiteY7-764" fmla="*/ 864869 h 864869"/>
                <a:gd name="connsiteX8-765" fmla="*/ 28456 w 2361808"/>
                <a:gd name="connsiteY8-766" fmla="*/ 864869 h 864869"/>
                <a:gd name="connsiteX9-767" fmla="*/ 218136 w 2361808"/>
                <a:gd name="connsiteY9-768" fmla="*/ 575578 h 864869"/>
                <a:gd name="connsiteX0-769" fmla="*/ 218136 w 2361808"/>
                <a:gd name="connsiteY0-770" fmla="*/ 575578 h 864869"/>
                <a:gd name="connsiteX1-771" fmla="*/ 595507 w 2361808"/>
                <a:gd name="connsiteY1-772" fmla="*/ 550713 h 864869"/>
                <a:gd name="connsiteX2-773" fmla="*/ 899314 w 2361808"/>
                <a:gd name="connsiteY2-774" fmla="*/ 174173 h 864869"/>
                <a:gd name="connsiteX3-775" fmla="*/ 1335736 w 2361808"/>
                <a:gd name="connsiteY3-776" fmla="*/ 434599 h 864869"/>
                <a:gd name="connsiteX4-777" fmla="*/ 2217660 w 2361808"/>
                <a:gd name="connsiteY4-778" fmla="*/ 0 h 864869"/>
                <a:gd name="connsiteX5-779" fmla="*/ 2361808 w 2361808"/>
                <a:gd name="connsiteY5-780" fmla="*/ 144148 h 864869"/>
                <a:gd name="connsiteX6-781" fmla="*/ 2361808 w 2361808"/>
                <a:gd name="connsiteY6-782" fmla="*/ 720721 h 864869"/>
                <a:gd name="connsiteX7-783" fmla="*/ 2217660 w 2361808"/>
                <a:gd name="connsiteY7-784" fmla="*/ 864869 h 864869"/>
                <a:gd name="connsiteX8-785" fmla="*/ 28456 w 2361808"/>
                <a:gd name="connsiteY8-786" fmla="*/ 864869 h 864869"/>
                <a:gd name="connsiteX9-787" fmla="*/ 218136 w 2361808"/>
                <a:gd name="connsiteY9-788" fmla="*/ 575578 h 864869"/>
                <a:gd name="connsiteX0-789" fmla="*/ 218136 w 2361808"/>
                <a:gd name="connsiteY0-790" fmla="*/ 575578 h 864869"/>
                <a:gd name="connsiteX1-791" fmla="*/ 595507 w 2361808"/>
                <a:gd name="connsiteY1-792" fmla="*/ 550713 h 864869"/>
                <a:gd name="connsiteX2-793" fmla="*/ 899314 w 2361808"/>
                <a:gd name="connsiteY2-794" fmla="*/ 174173 h 864869"/>
                <a:gd name="connsiteX3-795" fmla="*/ 1335736 w 2361808"/>
                <a:gd name="connsiteY3-796" fmla="*/ 434599 h 864869"/>
                <a:gd name="connsiteX4-797" fmla="*/ 2217660 w 2361808"/>
                <a:gd name="connsiteY4-798" fmla="*/ 0 h 864869"/>
                <a:gd name="connsiteX5-799" fmla="*/ 2361808 w 2361808"/>
                <a:gd name="connsiteY5-800" fmla="*/ 144148 h 864869"/>
                <a:gd name="connsiteX6-801" fmla="*/ 2361808 w 2361808"/>
                <a:gd name="connsiteY6-802" fmla="*/ 720721 h 864869"/>
                <a:gd name="connsiteX7-803" fmla="*/ 2217660 w 2361808"/>
                <a:gd name="connsiteY7-804" fmla="*/ 864869 h 864869"/>
                <a:gd name="connsiteX8-805" fmla="*/ 28456 w 2361808"/>
                <a:gd name="connsiteY8-806" fmla="*/ 864869 h 864869"/>
                <a:gd name="connsiteX9-807" fmla="*/ 218136 w 2361808"/>
                <a:gd name="connsiteY9-808" fmla="*/ 575578 h 864869"/>
                <a:gd name="connsiteX0-809" fmla="*/ 218136 w 2361808"/>
                <a:gd name="connsiteY0-810" fmla="*/ 575578 h 864869"/>
                <a:gd name="connsiteX1-811" fmla="*/ 595507 w 2361808"/>
                <a:gd name="connsiteY1-812" fmla="*/ 550713 h 864869"/>
                <a:gd name="connsiteX2-813" fmla="*/ 1029942 w 2361808"/>
                <a:gd name="connsiteY2-814" fmla="*/ 145144 h 864869"/>
                <a:gd name="connsiteX3-815" fmla="*/ 1335736 w 2361808"/>
                <a:gd name="connsiteY3-816" fmla="*/ 434599 h 864869"/>
                <a:gd name="connsiteX4-817" fmla="*/ 2217660 w 2361808"/>
                <a:gd name="connsiteY4-818" fmla="*/ 0 h 864869"/>
                <a:gd name="connsiteX5-819" fmla="*/ 2361808 w 2361808"/>
                <a:gd name="connsiteY5-820" fmla="*/ 144148 h 864869"/>
                <a:gd name="connsiteX6-821" fmla="*/ 2361808 w 2361808"/>
                <a:gd name="connsiteY6-822" fmla="*/ 720721 h 864869"/>
                <a:gd name="connsiteX7-823" fmla="*/ 2217660 w 2361808"/>
                <a:gd name="connsiteY7-824" fmla="*/ 864869 h 864869"/>
                <a:gd name="connsiteX8-825" fmla="*/ 28456 w 2361808"/>
                <a:gd name="connsiteY8-826" fmla="*/ 864869 h 864869"/>
                <a:gd name="connsiteX9-827" fmla="*/ 218136 w 2361808"/>
                <a:gd name="connsiteY9-828" fmla="*/ 575578 h 864869"/>
                <a:gd name="connsiteX0-829" fmla="*/ 218136 w 2361808"/>
                <a:gd name="connsiteY0-830" fmla="*/ 575578 h 864869"/>
                <a:gd name="connsiteX1-831" fmla="*/ 595507 w 2361808"/>
                <a:gd name="connsiteY1-832" fmla="*/ 550713 h 864869"/>
                <a:gd name="connsiteX2-833" fmla="*/ 1029942 w 2361808"/>
                <a:gd name="connsiteY2-834" fmla="*/ 145144 h 864869"/>
                <a:gd name="connsiteX3-835" fmla="*/ 1335736 w 2361808"/>
                <a:gd name="connsiteY3-836" fmla="*/ 434599 h 864869"/>
                <a:gd name="connsiteX4-837" fmla="*/ 2217660 w 2361808"/>
                <a:gd name="connsiteY4-838" fmla="*/ 0 h 864869"/>
                <a:gd name="connsiteX5-839" fmla="*/ 2361808 w 2361808"/>
                <a:gd name="connsiteY5-840" fmla="*/ 144148 h 864869"/>
                <a:gd name="connsiteX6-841" fmla="*/ 2361808 w 2361808"/>
                <a:gd name="connsiteY6-842" fmla="*/ 720721 h 864869"/>
                <a:gd name="connsiteX7-843" fmla="*/ 2217660 w 2361808"/>
                <a:gd name="connsiteY7-844" fmla="*/ 864869 h 864869"/>
                <a:gd name="connsiteX8-845" fmla="*/ 28456 w 2361808"/>
                <a:gd name="connsiteY8-846" fmla="*/ 864869 h 864869"/>
                <a:gd name="connsiteX9-847" fmla="*/ 218136 w 2361808"/>
                <a:gd name="connsiteY9-848" fmla="*/ 575578 h 864869"/>
                <a:gd name="connsiteX0-849" fmla="*/ 218136 w 2361808"/>
                <a:gd name="connsiteY0-850" fmla="*/ 575578 h 864869"/>
                <a:gd name="connsiteX1-851" fmla="*/ 595507 w 2361808"/>
                <a:gd name="connsiteY1-852" fmla="*/ 550713 h 864869"/>
                <a:gd name="connsiteX2-853" fmla="*/ 1000913 w 2361808"/>
                <a:gd name="connsiteY2-854" fmla="*/ 174172 h 864869"/>
                <a:gd name="connsiteX3-855" fmla="*/ 1335736 w 2361808"/>
                <a:gd name="connsiteY3-856" fmla="*/ 434599 h 864869"/>
                <a:gd name="connsiteX4-857" fmla="*/ 2217660 w 2361808"/>
                <a:gd name="connsiteY4-858" fmla="*/ 0 h 864869"/>
                <a:gd name="connsiteX5-859" fmla="*/ 2361808 w 2361808"/>
                <a:gd name="connsiteY5-860" fmla="*/ 144148 h 864869"/>
                <a:gd name="connsiteX6-861" fmla="*/ 2361808 w 2361808"/>
                <a:gd name="connsiteY6-862" fmla="*/ 720721 h 864869"/>
                <a:gd name="connsiteX7-863" fmla="*/ 2217660 w 2361808"/>
                <a:gd name="connsiteY7-864" fmla="*/ 864869 h 864869"/>
                <a:gd name="connsiteX8-865" fmla="*/ 28456 w 2361808"/>
                <a:gd name="connsiteY8-866" fmla="*/ 864869 h 864869"/>
                <a:gd name="connsiteX9-867" fmla="*/ 218136 w 2361808"/>
                <a:gd name="connsiteY9-868" fmla="*/ 575578 h 864869"/>
                <a:gd name="connsiteX0-869" fmla="*/ 218136 w 2361808"/>
                <a:gd name="connsiteY0-870" fmla="*/ 575578 h 864869"/>
                <a:gd name="connsiteX1-871" fmla="*/ 595507 w 2361808"/>
                <a:gd name="connsiteY1-872" fmla="*/ 550713 h 864869"/>
                <a:gd name="connsiteX2-873" fmla="*/ 1000913 w 2361808"/>
                <a:gd name="connsiteY2-874" fmla="*/ 174172 h 864869"/>
                <a:gd name="connsiteX3-875" fmla="*/ 1335736 w 2361808"/>
                <a:gd name="connsiteY3-876" fmla="*/ 434599 h 864869"/>
                <a:gd name="connsiteX4-877" fmla="*/ 2217660 w 2361808"/>
                <a:gd name="connsiteY4-878" fmla="*/ 0 h 864869"/>
                <a:gd name="connsiteX5-879" fmla="*/ 2361808 w 2361808"/>
                <a:gd name="connsiteY5-880" fmla="*/ 144148 h 864869"/>
                <a:gd name="connsiteX6-881" fmla="*/ 2361808 w 2361808"/>
                <a:gd name="connsiteY6-882" fmla="*/ 720721 h 864869"/>
                <a:gd name="connsiteX7-883" fmla="*/ 2217660 w 2361808"/>
                <a:gd name="connsiteY7-884" fmla="*/ 864869 h 864869"/>
                <a:gd name="connsiteX8-885" fmla="*/ 28456 w 2361808"/>
                <a:gd name="connsiteY8-886" fmla="*/ 864869 h 864869"/>
                <a:gd name="connsiteX9-887" fmla="*/ 218136 w 2361808"/>
                <a:gd name="connsiteY9-888" fmla="*/ 575578 h 864869"/>
                <a:gd name="connsiteX0-889" fmla="*/ 218136 w 2361808"/>
                <a:gd name="connsiteY0-890" fmla="*/ 575578 h 864869"/>
                <a:gd name="connsiteX1-891" fmla="*/ 595507 w 2361808"/>
                <a:gd name="connsiteY1-892" fmla="*/ 550713 h 864869"/>
                <a:gd name="connsiteX2-893" fmla="*/ 1000913 w 2361808"/>
                <a:gd name="connsiteY2-894" fmla="*/ 174172 h 864869"/>
                <a:gd name="connsiteX3-895" fmla="*/ 1335736 w 2361808"/>
                <a:gd name="connsiteY3-896" fmla="*/ 434599 h 864869"/>
                <a:gd name="connsiteX4-897" fmla="*/ 2217660 w 2361808"/>
                <a:gd name="connsiteY4-898" fmla="*/ 0 h 864869"/>
                <a:gd name="connsiteX5-899" fmla="*/ 2361808 w 2361808"/>
                <a:gd name="connsiteY5-900" fmla="*/ 144148 h 864869"/>
                <a:gd name="connsiteX6-901" fmla="*/ 2361808 w 2361808"/>
                <a:gd name="connsiteY6-902" fmla="*/ 720721 h 864869"/>
                <a:gd name="connsiteX7-903" fmla="*/ 2217660 w 2361808"/>
                <a:gd name="connsiteY7-904" fmla="*/ 864869 h 864869"/>
                <a:gd name="connsiteX8-905" fmla="*/ 28456 w 2361808"/>
                <a:gd name="connsiteY8-906" fmla="*/ 864869 h 864869"/>
                <a:gd name="connsiteX9-907" fmla="*/ 218136 w 2361808"/>
                <a:gd name="connsiteY9-908" fmla="*/ 575578 h 864869"/>
                <a:gd name="connsiteX0-909" fmla="*/ 218136 w 2361808"/>
                <a:gd name="connsiteY0-910" fmla="*/ 575578 h 864869"/>
                <a:gd name="connsiteX1-911" fmla="*/ 595507 w 2361808"/>
                <a:gd name="connsiteY1-912" fmla="*/ 550713 h 864869"/>
                <a:gd name="connsiteX2-913" fmla="*/ 986399 w 2361808"/>
                <a:gd name="connsiteY2-914" fmla="*/ 159658 h 864869"/>
                <a:gd name="connsiteX3-915" fmla="*/ 1335736 w 2361808"/>
                <a:gd name="connsiteY3-916" fmla="*/ 434599 h 864869"/>
                <a:gd name="connsiteX4-917" fmla="*/ 2217660 w 2361808"/>
                <a:gd name="connsiteY4-918" fmla="*/ 0 h 864869"/>
                <a:gd name="connsiteX5-919" fmla="*/ 2361808 w 2361808"/>
                <a:gd name="connsiteY5-920" fmla="*/ 144148 h 864869"/>
                <a:gd name="connsiteX6-921" fmla="*/ 2361808 w 2361808"/>
                <a:gd name="connsiteY6-922" fmla="*/ 720721 h 864869"/>
                <a:gd name="connsiteX7-923" fmla="*/ 2217660 w 2361808"/>
                <a:gd name="connsiteY7-924" fmla="*/ 864869 h 864869"/>
                <a:gd name="connsiteX8-925" fmla="*/ 28456 w 2361808"/>
                <a:gd name="connsiteY8-926" fmla="*/ 864869 h 864869"/>
                <a:gd name="connsiteX9-927" fmla="*/ 218136 w 2361808"/>
                <a:gd name="connsiteY9-928" fmla="*/ 575578 h 864869"/>
                <a:gd name="connsiteX0-929" fmla="*/ 218136 w 2361808"/>
                <a:gd name="connsiteY0-930" fmla="*/ 575578 h 864869"/>
                <a:gd name="connsiteX1-931" fmla="*/ 595507 w 2361808"/>
                <a:gd name="connsiteY1-932" fmla="*/ 550713 h 864869"/>
                <a:gd name="connsiteX2-933" fmla="*/ 986399 w 2361808"/>
                <a:gd name="connsiteY2-934" fmla="*/ 159658 h 864869"/>
                <a:gd name="connsiteX3-935" fmla="*/ 1335736 w 2361808"/>
                <a:gd name="connsiteY3-936" fmla="*/ 434599 h 864869"/>
                <a:gd name="connsiteX4-937" fmla="*/ 2217660 w 2361808"/>
                <a:gd name="connsiteY4-938" fmla="*/ 0 h 864869"/>
                <a:gd name="connsiteX5-939" fmla="*/ 2361808 w 2361808"/>
                <a:gd name="connsiteY5-940" fmla="*/ 144148 h 864869"/>
                <a:gd name="connsiteX6-941" fmla="*/ 2361808 w 2361808"/>
                <a:gd name="connsiteY6-942" fmla="*/ 720721 h 864869"/>
                <a:gd name="connsiteX7-943" fmla="*/ 2217660 w 2361808"/>
                <a:gd name="connsiteY7-944" fmla="*/ 864869 h 864869"/>
                <a:gd name="connsiteX8-945" fmla="*/ 28456 w 2361808"/>
                <a:gd name="connsiteY8-946" fmla="*/ 864869 h 864869"/>
                <a:gd name="connsiteX9-947" fmla="*/ 218136 w 2361808"/>
                <a:gd name="connsiteY9-948" fmla="*/ 575578 h 864869"/>
                <a:gd name="connsiteX0-949" fmla="*/ 218136 w 2361808"/>
                <a:gd name="connsiteY0-950" fmla="*/ 598793 h 888084"/>
                <a:gd name="connsiteX1-951" fmla="*/ 595507 w 2361808"/>
                <a:gd name="connsiteY1-952" fmla="*/ 573928 h 888084"/>
                <a:gd name="connsiteX2-953" fmla="*/ 986399 w 2361808"/>
                <a:gd name="connsiteY2-954" fmla="*/ 182873 h 888084"/>
                <a:gd name="connsiteX3-955" fmla="*/ 1335736 w 2361808"/>
                <a:gd name="connsiteY3-956" fmla="*/ 457814 h 888084"/>
                <a:gd name="connsiteX4-957" fmla="*/ 2217660 w 2361808"/>
                <a:gd name="connsiteY4-958" fmla="*/ 23215 h 888084"/>
                <a:gd name="connsiteX5-959" fmla="*/ 2361808 w 2361808"/>
                <a:gd name="connsiteY5-960" fmla="*/ 167363 h 888084"/>
                <a:gd name="connsiteX6-961" fmla="*/ 2361808 w 2361808"/>
                <a:gd name="connsiteY6-962" fmla="*/ 743936 h 888084"/>
                <a:gd name="connsiteX7-963" fmla="*/ 2217660 w 2361808"/>
                <a:gd name="connsiteY7-964" fmla="*/ 888084 h 888084"/>
                <a:gd name="connsiteX8-965" fmla="*/ 28456 w 2361808"/>
                <a:gd name="connsiteY8-966" fmla="*/ 888084 h 888084"/>
                <a:gd name="connsiteX9-967" fmla="*/ 218136 w 2361808"/>
                <a:gd name="connsiteY9-968" fmla="*/ 598793 h 888084"/>
                <a:gd name="connsiteX0-969" fmla="*/ 218136 w 2361808"/>
                <a:gd name="connsiteY0-970" fmla="*/ 608861 h 898152"/>
                <a:gd name="connsiteX1-971" fmla="*/ 595507 w 2361808"/>
                <a:gd name="connsiteY1-972" fmla="*/ 583996 h 898152"/>
                <a:gd name="connsiteX2-973" fmla="*/ 986399 w 2361808"/>
                <a:gd name="connsiteY2-974" fmla="*/ 192941 h 898152"/>
                <a:gd name="connsiteX3-975" fmla="*/ 1335736 w 2361808"/>
                <a:gd name="connsiteY3-976" fmla="*/ 467882 h 898152"/>
                <a:gd name="connsiteX4-977" fmla="*/ 1811260 w 2361808"/>
                <a:gd name="connsiteY4-978" fmla="*/ 18769 h 898152"/>
                <a:gd name="connsiteX5-979" fmla="*/ 2361808 w 2361808"/>
                <a:gd name="connsiteY5-980" fmla="*/ 177431 h 898152"/>
                <a:gd name="connsiteX6-981" fmla="*/ 2361808 w 2361808"/>
                <a:gd name="connsiteY6-982" fmla="*/ 754004 h 898152"/>
                <a:gd name="connsiteX7-983" fmla="*/ 2217660 w 2361808"/>
                <a:gd name="connsiteY7-984" fmla="*/ 898152 h 898152"/>
                <a:gd name="connsiteX8-985" fmla="*/ 28456 w 2361808"/>
                <a:gd name="connsiteY8-986" fmla="*/ 898152 h 898152"/>
                <a:gd name="connsiteX9-987" fmla="*/ 218136 w 2361808"/>
                <a:gd name="connsiteY9-988" fmla="*/ 608861 h 898152"/>
                <a:gd name="connsiteX0-989" fmla="*/ 218136 w 2361808"/>
                <a:gd name="connsiteY0-990" fmla="*/ 673230 h 962521"/>
                <a:gd name="connsiteX1-991" fmla="*/ 595507 w 2361808"/>
                <a:gd name="connsiteY1-992" fmla="*/ 648365 h 962521"/>
                <a:gd name="connsiteX2-993" fmla="*/ 986399 w 2361808"/>
                <a:gd name="connsiteY2-994" fmla="*/ 257310 h 962521"/>
                <a:gd name="connsiteX3-995" fmla="*/ 1335736 w 2361808"/>
                <a:gd name="connsiteY3-996" fmla="*/ 532251 h 962521"/>
                <a:gd name="connsiteX4-997" fmla="*/ 1811260 w 2361808"/>
                <a:gd name="connsiteY4-998" fmla="*/ 83138 h 962521"/>
                <a:gd name="connsiteX5-999" fmla="*/ 2361808 w 2361808"/>
                <a:gd name="connsiteY5-1000" fmla="*/ 241800 h 962521"/>
                <a:gd name="connsiteX6-1001" fmla="*/ 2361808 w 2361808"/>
                <a:gd name="connsiteY6-1002" fmla="*/ 818373 h 962521"/>
                <a:gd name="connsiteX7-1003" fmla="*/ 2217660 w 2361808"/>
                <a:gd name="connsiteY7-1004" fmla="*/ 962521 h 962521"/>
                <a:gd name="connsiteX8-1005" fmla="*/ 28456 w 2361808"/>
                <a:gd name="connsiteY8-1006" fmla="*/ 962521 h 962521"/>
                <a:gd name="connsiteX9-1007" fmla="*/ 218136 w 2361808"/>
                <a:gd name="connsiteY9-1008" fmla="*/ 673230 h 962521"/>
                <a:gd name="connsiteX0-1009" fmla="*/ 218136 w 2361808"/>
                <a:gd name="connsiteY0-1010" fmla="*/ 673230 h 962521"/>
                <a:gd name="connsiteX1-1011" fmla="*/ 595507 w 2361808"/>
                <a:gd name="connsiteY1-1012" fmla="*/ 648365 h 962521"/>
                <a:gd name="connsiteX2-1013" fmla="*/ 986399 w 2361808"/>
                <a:gd name="connsiteY2-1014" fmla="*/ 257310 h 962521"/>
                <a:gd name="connsiteX3-1015" fmla="*/ 1335736 w 2361808"/>
                <a:gd name="connsiteY3-1016" fmla="*/ 532251 h 962521"/>
                <a:gd name="connsiteX4-1017" fmla="*/ 1811260 w 2361808"/>
                <a:gd name="connsiteY4-1018" fmla="*/ 83138 h 962521"/>
                <a:gd name="connsiteX5-1019" fmla="*/ 2361808 w 2361808"/>
                <a:gd name="connsiteY5-1020" fmla="*/ 241800 h 962521"/>
                <a:gd name="connsiteX6-1021" fmla="*/ 2361808 w 2361808"/>
                <a:gd name="connsiteY6-1022" fmla="*/ 818373 h 962521"/>
                <a:gd name="connsiteX7-1023" fmla="*/ 2217660 w 2361808"/>
                <a:gd name="connsiteY7-1024" fmla="*/ 962521 h 962521"/>
                <a:gd name="connsiteX8-1025" fmla="*/ 28456 w 2361808"/>
                <a:gd name="connsiteY8-1026" fmla="*/ 962521 h 962521"/>
                <a:gd name="connsiteX9-1027" fmla="*/ 218136 w 2361808"/>
                <a:gd name="connsiteY9-1028" fmla="*/ 673230 h 962521"/>
                <a:gd name="connsiteX0-1029" fmla="*/ 218136 w 2363985"/>
                <a:gd name="connsiteY0-1030" fmla="*/ 571684 h 860975"/>
                <a:gd name="connsiteX1-1031" fmla="*/ 595507 w 2363985"/>
                <a:gd name="connsiteY1-1032" fmla="*/ 546819 h 860975"/>
                <a:gd name="connsiteX2-1033" fmla="*/ 986399 w 2363985"/>
                <a:gd name="connsiteY2-1034" fmla="*/ 155764 h 860975"/>
                <a:gd name="connsiteX3-1035" fmla="*/ 1335736 w 2363985"/>
                <a:gd name="connsiteY3-1036" fmla="*/ 430705 h 860975"/>
                <a:gd name="connsiteX4-1037" fmla="*/ 2014460 w 2363985"/>
                <a:gd name="connsiteY4-1038" fmla="*/ 141249 h 860975"/>
                <a:gd name="connsiteX5-1039" fmla="*/ 2361808 w 2363985"/>
                <a:gd name="connsiteY5-1040" fmla="*/ 140254 h 860975"/>
                <a:gd name="connsiteX6-1041" fmla="*/ 2361808 w 2363985"/>
                <a:gd name="connsiteY6-1042" fmla="*/ 716827 h 860975"/>
                <a:gd name="connsiteX7-1043" fmla="*/ 2217660 w 2363985"/>
                <a:gd name="connsiteY7-1044" fmla="*/ 860975 h 860975"/>
                <a:gd name="connsiteX8-1045" fmla="*/ 28456 w 2363985"/>
                <a:gd name="connsiteY8-1046" fmla="*/ 860975 h 860975"/>
                <a:gd name="connsiteX9-1047" fmla="*/ 218136 w 2363985"/>
                <a:gd name="connsiteY9-1048" fmla="*/ 571684 h 860975"/>
                <a:gd name="connsiteX0-1049" fmla="*/ 218136 w 2363985"/>
                <a:gd name="connsiteY0-1050" fmla="*/ 583307 h 872598"/>
                <a:gd name="connsiteX1-1051" fmla="*/ 595507 w 2363985"/>
                <a:gd name="connsiteY1-1052" fmla="*/ 558442 h 872598"/>
                <a:gd name="connsiteX2-1053" fmla="*/ 986399 w 2363985"/>
                <a:gd name="connsiteY2-1054" fmla="*/ 167387 h 872598"/>
                <a:gd name="connsiteX3-1055" fmla="*/ 1335736 w 2363985"/>
                <a:gd name="connsiteY3-1056" fmla="*/ 442328 h 872598"/>
                <a:gd name="connsiteX4-1057" fmla="*/ 2014460 w 2363985"/>
                <a:gd name="connsiteY4-1058" fmla="*/ 152872 h 872598"/>
                <a:gd name="connsiteX5-1059" fmla="*/ 2361808 w 2363985"/>
                <a:gd name="connsiteY5-1060" fmla="*/ 151877 h 872598"/>
                <a:gd name="connsiteX6-1061" fmla="*/ 2361808 w 2363985"/>
                <a:gd name="connsiteY6-1062" fmla="*/ 728450 h 872598"/>
                <a:gd name="connsiteX7-1063" fmla="*/ 2217660 w 2363985"/>
                <a:gd name="connsiteY7-1064" fmla="*/ 872598 h 872598"/>
                <a:gd name="connsiteX8-1065" fmla="*/ 28456 w 2363985"/>
                <a:gd name="connsiteY8-1066" fmla="*/ 872598 h 872598"/>
                <a:gd name="connsiteX9-1067" fmla="*/ 218136 w 2363985"/>
                <a:gd name="connsiteY9-1068" fmla="*/ 583307 h 872598"/>
                <a:gd name="connsiteX0-1069" fmla="*/ 218136 w 2768208"/>
                <a:gd name="connsiteY0-1070" fmla="*/ 583307 h 872598"/>
                <a:gd name="connsiteX1-1071" fmla="*/ 595507 w 2768208"/>
                <a:gd name="connsiteY1-1072" fmla="*/ 558442 h 872598"/>
                <a:gd name="connsiteX2-1073" fmla="*/ 986399 w 2768208"/>
                <a:gd name="connsiteY2-1074" fmla="*/ 167387 h 872598"/>
                <a:gd name="connsiteX3-1075" fmla="*/ 1335736 w 2768208"/>
                <a:gd name="connsiteY3-1076" fmla="*/ 442328 h 872598"/>
                <a:gd name="connsiteX4-1077" fmla="*/ 2014460 w 2768208"/>
                <a:gd name="connsiteY4-1078" fmla="*/ 152872 h 872598"/>
                <a:gd name="connsiteX5-1079" fmla="*/ 2768208 w 2768208"/>
                <a:gd name="connsiteY5-1080" fmla="*/ 572791 h 872598"/>
                <a:gd name="connsiteX6-1081" fmla="*/ 2361808 w 2768208"/>
                <a:gd name="connsiteY6-1082" fmla="*/ 728450 h 872598"/>
                <a:gd name="connsiteX7-1083" fmla="*/ 2217660 w 2768208"/>
                <a:gd name="connsiteY7-1084" fmla="*/ 872598 h 872598"/>
                <a:gd name="connsiteX8-1085" fmla="*/ 28456 w 2768208"/>
                <a:gd name="connsiteY8-1086" fmla="*/ 872598 h 872598"/>
                <a:gd name="connsiteX9-1087" fmla="*/ 218136 w 2768208"/>
                <a:gd name="connsiteY9-1088" fmla="*/ 583307 h 872598"/>
                <a:gd name="connsiteX0-1089" fmla="*/ 218136 w 2768208"/>
                <a:gd name="connsiteY0-1090" fmla="*/ 462733 h 752024"/>
                <a:gd name="connsiteX1-1091" fmla="*/ 595507 w 2768208"/>
                <a:gd name="connsiteY1-1092" fmla="*/ 437868 h 752024"/>
                <a:gd name="connsiteX2-1093" fmla="*/ 986399 w 2768208"/>
                <a:gd name="connsiteY2-1094" fmla="*/ 46813 h 752024"/>
                <a:gd name="connsiteX3-1095" fmla="*/ 1335736 w 2768208"/>
                <a:gd name="connsiteY3-1096" fmla="*/ 321754 h 752024"/>
                <a:gd name="connsiteX4-1097" fmla="*/ 1883832 w 2768208"/>
                <a:gd name="connsiteY4-1098" fmla="*/ 308069 h 752024"/>
                <a:gd name="connsiteX5-1099" fmla="*/ 2768208 w 2768208"/>
                <a:gd name="connsiteY5-1100" fmla="*/ 452217 h 752024"/>
                <a:gd name="connsiteX6-1101" fmla="*/ 2361808 w 2768208"/>
                <a:gd name="connsiteY6-1102" fmla="*/ 607876 h 752024"/>
                <a:gd name="connsiteX7-1103" fmla="*/ 2217660 w 2768208"/>
                <a:gd name="connsiteY7-1104" fmla="*/ 752024 h 752024"/>
                <a:gd name="connsiteX8-1105" fmla="*/ 28456 w 2768208"/>
                <a:gd name="connsiteY8-1106" fmla="*/ 752024 h 752024"/>
                <a:gd name="connsiteX9-1107" fmla="*/ 218136 w 2768208"/>
                <a:gd name="connsiteY9-1108" fmla="*/ 462733 h 752024"/>
                <a:gd name="connsiteX0-1109" fmla="*/ 218136 w 2768208"/>
                <a:gd name="connsiteY0-1110" fmla="*/ 564266 h 853557"/>
                <a:gd name="connsiteX1-1111" fmla="*/ 595507 w 2768208"/>
                <a:gd name="connsiteY1-1112" fmla="*/ 539401 h 853557"/>
                <a:gd name="connsiteX2-1113" fmla="*/ 986399 w 2768208"/>
                <a:gd name="connsiteY2-1114" fmla="*/ 148346 h 853557"/>
                <a:gd name="connsiteX3-1115" fmla="*/ 1335736 w 2768208"/>
                <a:gd name="connsiteY3-1116" fmla="*/ 423287 h 853557"/>
                <a:gd name="connsiteX4-1117" fmla="*/ 1883832 w 2768208"/>
                <a:gd name="connsiteY4-1118" fmla="*/ 409602 h 853557"/>
                <a:gd name="connsiteX5-1119" fmla="*/ 2768208 w 2768208"/>
                <a:gd name="connsiteY5-1120" fmla="*/ 553750 h 853557"/>
                <a:gd name="connsiteX6-1121" fmla="*/ 2361808 w 2768208"/>
                <a:gd name="connsiteY6-1122" fmla="*/ 709409 h 853557"/>
                <a:gd name="connsiteX7-1123" fmla="*/ 2217660 w 2768208"/>
                <a:gd name="connsiteY7-1124" fmla="*/ 853557 h 853557"/>
                <a:gd name="connsiteX8-1125" fmla="*/ 28456 w 2768208"/>
                <a:gd name="connsiteY8-1126" fmla="*/ 853557 h 853557"/>
                <a:gd name="connsiteX9-1127" fmla="*/ 218136 w 2768208"/>
                <a:gd name="connsiteY9-1128" fmla="*/ 564266 h 853557"/>
                <a:gd name="connsiteX0-1129" fmla="*/ 218136 w 2768208"/>
                <a:gd name="connsiteY0-1130" fmla="*/ 544697 h 833988"/>
                <a:gd name="connsiteX1-1131" fmla="*/ 595507 w 2768208"/>
                <a:gd name="connsiteY1-1132" fmla="*/ 519832 h 833988"/>
                <a:gd name="connsiteX2-1133" fmla="*/ 986399 w 2768208"/>
                <a:gd name="connsiteY2-1134" fmla="*/ 128777 h 833988"/>
                <a:gd name="connsiteX3-1135" fmla="*/ 1335736 w 2768208"/>
                <a:gd name="connsiteY3-1136" fmla="*/ 403718 h 833988"/>
                <a:gd name="connsiteX4-1137" fmla="*/ 1985432 w 2768208"/>
                <a:gd name="connsiteY4-1138" fmla="*/ 433576 h 833988"/>
                <a:gd name="connsiteX5-1139" fmla="*/ 2768208 w 2768208"/>
                <a:gd name="connsiteY5-1140" fmla="*/ 534181 h 833988"/>
                <a:gd name="connsiteX6-1141" fmla="*/ 2361808 w 2768208"/>
                <a:gd name="connsiteY6-1142" fmla="*/ 689840 h 833988"/>
                <a:gd name="connsiteX7-1143" fmla="*/ 2217660 w 2768208"/>
                <a:gd name="connsiteY7-1144" fmla="*/ 833988 h 833988"/>
                <a:gd name="connsiteX8-1145" fmla="*/ 28456 w 2768208"/>
                <a:gd name="connsiteY8-1146" fmla="*/ 833988 h 833988"/>
                <a:gd name="connsiteX9-1147" fmla="*/ 218136 w 2768208"/>
                <a:gd name="connsiteY9-1148" fmla="*/ 544697 h 833988"/>
                <a:gd name="connsiteX0-1149" fmla="*/ 218136 w 2768208"/>
                <a:gd name="connsiteY0-1150" fmla="*/ 544697 h 833988"/>
                <a:gd name="connsiteX1-1151" fmla="*/ 595507 w 2768208"/>
                <a:gd name="connsiteY1-1152" fmla="*/ 519832 h 833988"/>
                <a:gd name="connsiteX2-1153" fmla="*/ 986399 w 2768208"/>
                <a:gd name="connsiteY2-1154" fmla="*/ 128777 h 833988"/>
                <a:gd name="connsiteX3-1155" fmla="*/ 1335736 w 2768208"/>
                <a:gd name="connsiteY3-1156" fmla="*/ 403718 h 833988"/>
                <a:gd name="connsiteX4-1157" fmla="*/ 1985432 w 2768208"/>
                <a:gd name="connsiteY4-1158" fmla="*/ 433576 h 833988"/>
                <a:gd name="connsiteX5-1159" fmla="*/ 2768208 w 2768208"/>
                <a:gd name="connsiteY5-1160" fmla="*/ 534181 h 833988"/>
                <a:gd name="connsiteX6-1161" fmla="*/ 2361808 w 2768208"/>
                <a:gd name="connsiteY6-1162" fmla="*/ 689840 h 833988"/>
                <a:gd name="connsiteX7-1163" fmla="*/ 2217660 w 2768208"/>
                <a:gd name="connsiteY7-1164" fmla="*/ 833988 h 833988"/>
                <a:gd name="connsiteX8-1165" fmla="*/ 28456 w 2768208"/>
                <a:gd name="connsiteY8-1166" fmla="*/ 833988 h 833988"/>
                <a:gd name="connsiteX9-1167" fmla="*/ 218136 w 2768208"/>
                <a:gd name="connsiteY9-1168" fmla="*/ 544697 h 833988"/>
                <a:gd name="connsiteX0-1169" fmla="*/ 218136 w 2768208"/>
                <a:gd name="connsiteY0-1170" fmla="*/ 544697 h 833988"/>
                <a:gd name="connsiteX1-1171" fmla="*/ 595507 w 2768208"/>
                <a:gd name="connsiteY1-1172" fmla="*/ 519832 h 833988"/>
                <a:gd name="connsiteX2-1173" fmla="*/ 986399 w 2768208"/>
                <a:gd name="connsiteY2-1174" fmla="*/ 128777 h 833988"/>
                <a:gd name="connsiteX3-1175" fmla="*/ 1335736 w 2768208"/>
                <a:gd name="connsiteY3-1176" fmla="*/ 403718 h 833988"/>
                <a:gd name="connsiteX4-1177" fmla="*/ 1985432 w 2768208"/>
                <a:gd name="connsiteY4-1178" fmla="*/ 433576 h 833988"/>
                <a:gd name="connsiteX5-1179" fmla="*/ 2768208 w 2768208"/>
                <a:gd name="connsiteY5-1180" fmla="*/ 534181 h 833988"/>
                <a:gd name="connsiteX6-1181" fmla="*/ 2361808 w 2768208"/>
                <a:gd name="connsiteY6-1182" fmla="*/ 689840 h 833988"/>
                <a:gd name="connsiteX7-1183" fmla="*/ 2217660 w 2768208"/>
                <a:gd name="connsiteY7-1184" fmla="*/ 833988 h 833988"/>
                <a:gd name="connsiteX8-1185" fmla="*/ 28456 w 2768208"/>
                <a:gd name="connsiteY8-1186" fmla="*/ 833988 h 833988"/>
                <a:gd name="connsiteX9-1187" fmla="*/ 218136 w 2768208"/>
                <a:gd name="connsiteY9-1188" fmla="*/ 544697 h 833988"/>
                <a:gd name="connsiteX0-1189" fmla="*/ 218136 w 2768208"/>
                <a:gd name="connsiteY0-1190" fmla="*/ 544697 h 877531"/>
                <a:gd name="connsiteX1-1191" fmla="*/ 595507 w 2768208"/>
                <a:gd name="connsiteY1-1192" fmla="*/ 519832 h 877531"/>
                <a:gd name="connsiteX2-1193" fmla="*/ 986399 w 2768208"/>
                <a:gd name="connsiteY2-1194" fmla="*/ 128777 h 877531"/>
                <a:gd name="connsiteX3-1195" fmla="*/ 1335736 w 2768208"/>
                <a:gd name="connsiteY3-1196" fmla="*/ 403718 h 877531"/>
                <a:gd name="connsiteX4-1197" fmla="*/ 1985432 w 2768208"/>
                <a:gd name="connsiteY4-1198" fmla="*/ 433576 h 877531"/>
                <a:gd name="connsiteX5-1199" fmla="*/ 2768208 w 2768208"/>
                <a:gd name="connsiteY5-1200" fmla="*/ 534181 h 877531"/>
                <a:gd name="connsiteX6-1201" fmla="*/ 2361808 w 2768208"/>
                <a:gd name="connsiteY6-1202" fmla="*/ 689840 h 877531"/>
                <a:gd name="connsiteX7-1203" fmla="*/ 2348289 w 2768208"/>
                <a:gd name="connsiteY7-1204" fmla="*/ 877531 h 877531"/>
                <a:gd name="connsiteX8-1205" fmla="*/ 28456 w 2768208"/>
                <a:gd name="connsiteY8-1206" fmla="*/ 833988 h 877531"/>
                <a:gd name="connsiteX9-1207" fmla="*/ 218136 w 2768208"/>
                <a:gd name="connsiteY9-1208" fmla="*/ 544697 h 877531"/>
                <a:gd name="connsiteX0-1209" fmla="*/ 218136 w 2913351"/>
                <a:gd name="connsiteY0-1210" fmla="*/ 544697 h 877531"/>
                <a:gd name="connsiteX1-1211" fmla="*/ 595507 w 2913351"/>
                <a:gd name="connsiteY1-1212" fmla="*/ 519832 h 877531"/>
                <a:gd name="connsiteX2-1213" fmla="*/ 986399 w 2913351"/>
                <a:gd name="connsiteY2-1214" fmla="*/ 128777 h 877531"/>
                <a:gd name="connsiteX3-1215" fmla="*/ 1335736 w 2913351"/>
                <a:gd name="connsiteY3-1216" fmla="*/ 403718 h 877531"/>
                <a:gd name="connsiteX4-1217" fmla="*/ 1985432 w 2913351"/>
                <a:gd name="connsiteY4-1218" fmla="*/ 433576 h 877531"/>
                <a:gd name="connsiteX5-1219" fmla="*/ 2768208 w 2913351"/>
                <a:gd name="connsiteY5-1220" fmla="*/ 534181 h 877531"/>
                <a:gd name="connsiteX6-1221" fmla="*/ 2913351 w 2913351"/>
                <a:gd name="connsiteY6-1222" fmla="*/ 762411 h 877531"/>
                <a:gd name="connsiteX7-1223" fmla="*/ 2348289 w 2913351"/>
                <a:gd name="connsiteY7-1224" fmla="*/ 877531 h 877531"/>
                <a:gd name="connsiteX8-1225" fmla="*/ 28456 w 2913351"/>
                <a:gd name="connsiteY8-1226" fmla="*/ 833988 h 877531"/>
                <a:gd name="connsiteX9-1227" fmla="*/ 218136 w 2913351"/>
                <a:gd name="connsiteY9-1228" fmla="*/ 544697 h 877531"/>
                <a:gd name="connsiteX0-1229" fmla="*/ 218136 w 2913351"/>
                <a:gd name="connsiteY0-1230" fmla="*/ 544697 h 877531"/>
                <a:gd name="connsiteX1-1231" fmla="*/ 595507 w 2913351"/>
                <a:gd name="connsiteY1-1232" fmla="*/ 519832 h 877531"/>
                <a:gd name="connsiteX2-1233" fmla="*/ 986399 w 2913351"/>
                <a:gd name="connsiteY2-1234" fmla="*/ 128777 h 877531"/>
                <a:gd name="connsiteX3-1235" fmla="*/ 1335736 w 2913351"/>
                <a:gd name="connsiteY3-1236" fmla="*/ 403718 h 877531"/>
                <a:gd name="connsiteX4-1237" fmla="*/ 1985432 w 2913351"/>
                <a:gd name="connsiteY4-1238" fmla="*/ 433576 h 877531"/>
                <a:gd name="connsiteX5-1239" fmla="*/ 2768208 w 2913351"/>
                <a:gd name="connsiteY5-1240" fmla="*/ 534181 h 877531"/>
                <a:gd name="connsiteX6-1241" fmla="*/ 2913351 w 2913351"/>
                <a:gd name="connsiteY6-1242" fmla="*/ 762411 h 877531"/>
                <a:gd name="connsiteX7-1243" fmla="*/ 2348289 w 2913351"/>
                <a:gd name="connsiteY7-1244" fmla="*/ 877531 h 877531"/>
                <a:gd name="connsiteX8-1245" fmla="*/ 28456 w 2913351"/>
                <a:gd name="connsiteY8-1246" fmla="*/ 833988 h 877531"/>
                <a:gd name="connsiteX9-1247" fmla="*/ 218136 w 2913351"/>
                <a:gd name="connsiteY9-1248" fmla="*/ 544697 h 877531"/>
                <a:gd name="connsiteX0-1249" fmla="*/ 218136 w 2913351"/>
                <a:gd name="connsiteY0-1250" fmla="*/ 544697 h 877531"/>
                <a:gd name="connsiteX1-1251" fmla="*/ 595507 w 2913351"/>
                <a:gd name="connsiteY1-1252" fmla="*/ 519832 h 877531"/>
                <a:gd name="connsiteX2-1253" fmla="*/ 986399 w 2913351"/>
                <a:gd name="connsiteY2-1254" fmla="*/ 128777 h 877531"/>
                <a:gd name="connsiteX3-1255" fmla="*/ 1335736 w 2913351"/>
                <a:gd name="connsiteY3-1256" fmla="*/ 403718 h 877531"/>
                <a:gd name="connsiteX4-1257" fmla="*/ 1985432 w 2913351"/>
                <a:gd name="connsiteY4-1258" fmla="*/ 433576 h 877531"/>
                <a:gd name="connsiteX5-1259" fmla="*/ 2913351 w 2913351"/>
                <a:gd name="connsiteY5-1260" fmla="*/ 762411 h 877531"/>
                <a:gd name="connsiteX6-1261" fmla="*/ 2348289 w 2913351"/>
                <a:gd name="connsiteY6-1262" fmla="*/ 877531 h 877531"/>
                <a:gd name="connsiteX7-1263" fmla="*/ 28456 w 2913351"/>
                <a:gd name="connsiteY7-1264" fmla="*/ 833988 h 877531"/>
                <a:gd name="connsiteX8-1265" fmla="*/ 218136 w 2913351"/>
                <a:gd name="connsiteY8-1266" fmla="*/ 544697 h 877531"/>
                <a:gd name="connsiteX0-1267" fmla="*/ 218136 w 2913351"/>
                <a:gd name="connsiteY0-1268" fmla="*/ 544697 h 877531"/>
                <a:gd name="connsiteX1-1269" fmla="*/ 595507 w 2913351"/>
                <a:gd name="connsiteY1-1270" fmla="*/ 519832 h 877531"/>
                <a:gd name="connsiteX2-1271" fmla="*/ 986399 w 2913351"/>
                <a:gd name="connsiteY2-1272" fmla="*/ 128777 h 877531"/>
                <a:gd name="connsiteX3-1273" fmla="*/ 1335736 w 2913351"/>
                <a:gd name="connsiteY3-1274" fmla="*/ 403718 h 877531"/>
                <a:gd name="connsiteX4-1275" fmla="*/ 1985432 w 2913351"/>
                <a:gd name="connsiteY4-1276" fmla="*/ 433576 h 877531"/>
                <a:gd name="connsiteX5-1277" fmla="*/ 2913351 w 2913351"/>
                <a:gd name="connsiteY5-1278" fmla="*/ 762411 h 877531"/>
                <a:gd name="connsiteX6-1279" fmla="*/ 2348289 w 2913351"/>
                <a:gd name="connsiteY6-1280" fmla="*/ 877531 h 877531"/>
                <a:gd name="connsiteX7-1281" fmla="*/ 28456 w 2913351"/>
                <a:gd name="connsiteY7-1282" fmla="*/ 833988 h 877531"/>
                <a:gd name="connsiteX8-1283" fmla="*/ 218136 w 2913351"/>
                <a:gd name="connsiteY8-1284" fmla="*/ 544697 h 877531"/>
                <a:gd name="connsiteX0-1285" fmla="*/ 218136 w 2913351"/>
                <a:gd name="connsiteY0-1286" fmla="*/ 544697 h 877531"/>
                <a:gd name="connsiteX1-1287" fmla="*/ 595507 w 2913351"/>
                <a:gd name="connsiteY1-1288" fmla="*/ 519832 h 877531"/>
                <a:gd name="connsiteX2-1289" fmla="*/ 986399 w 2913351"/>
                <a:gd name="connsiteY2-1290" fmla="*/ 128777 h 877531"/>
                <a:gd name="connsiteX3-1291" fmla="*/ 1335736 w 2913351"/>
                <a:gd name="connsiteY3-1292" fmla="*/ 403718 h 877531"/>
                <a:gd name="connsiteX4-1293" fmla="*/ 1985432 w 2913351"/>
                <a:gd name="connsiteY4-1294" fmla="*/ 433576 h 877531"/>
                <a:gd name="connsiteX5-1295" fmla="*/ 2913351 w 2913351"/>
                <a:gd name="connsiteY5-1296" fmla="*/ 762411 h 877531"/>
                <a:gd name="connsiteX6-1297" fmla="*/ 1883832 w 2913351"/>
                <a:gd name="connsiteY6-1298" fmla="*/ 877531 h 877531"/>
                <a:gd name="connsiteX7-1299" fmla="*/ 28456 w 2913351"/>
                <a:gd name="connsiteY7-1300" fmla="*/ 833988 h 877531"/>
                <a:gd name="connsiteX8-1301" fmla="*/ 218136 w 2913351"/>
                <a:gd name="connsiteY8-1302" fmla="*/ 544697 h 877531"/>
                <a:gd name="connsiteX0-1303" fmla="*/ 218136 w 2695636"/>
                <a:gd name="connsiteY0-1304" fmla="*/ 544697 h 913652"/>
                <a:gd name="connsiteX1-1305" fmla="*/ 595507 w 2695636"/>
                <a:gd name="connsiteY1-1306" fmla="*/ 519832 h 913652"/>
                <a:gd name="connsiteX2-1307" fmla="*/ 986399 w 2695636"/>
                <a:gd name="connsiteY2-1308" fmla="*/ 128777 h 913652"/>
                <a:gd name="connsiteX3-1309" fmla="*/ 1335736 w 2695636"/>
                <a:gd name="connsiteY3-1310" fmla="*/ 403718 h 913652"/>
                <a:gd name="connsiteX4-1311" fmla="*/ 1985432 w 2695636"/>
                <a:gd name="connsiteY4-1312" fmla="*/ 433576 h 913652"/>
                <a:gd name="connsiteX5-1313" fmla="*/ 2695636 w 2695636"/>
                <a:gd name="connsiteY5-1314" fmla="*/ 878526 h 913652"/>
                <a:gd name="connsiteX6-1315" fmla="*/ 1883832 w 2695636"/>
                <a:gd name="connsiteY6-1316" fmla="*/ 877531 h 913652"/>
                <a:gd name="connsiteX7-1317" fmla="*/ 28456 w 2695636"/>
                <a:gd name="connsiteY7-1318" fmla="*/ 833988 h 913652"/>
                <a:gd name="connsiteX8-1319" fmla="*/ 218136 w 2695636"/>
                <a:gd name="connsiteY8-1320" fmla="*/ 544697 h 913652"/>
                <a:gd name="connsiteX0-1321" fmla="*/ 218136 w 2594036"/>
                <a:gd name="connsiteY0-1322" fmla="*/ 544697 h 877757"/>
                <a:gd name="connsiteX1-1323" fmla="*/ 595507 w 2594036"/>
                <a:gd name="connsiteY1-1324" fmla="*/ 519832 h 877757"/>
                <a:gd name="connsiteX2-1325" fmla="*/ 986399 w 2594036"/>
                <a:gd name="connsiteY2-1326" fmla="*/ 128777 h 877757"/>
                <a:gd name="connsiteX3-1327" fmla="*/ 1335736 w 2594036"/>
                <a:gd name="connsiteY3-1328" fmla="*/ 403718 h 877757"/>
                <a:gd name="connsiteX4-1329" fmla="*/ 1985432 w 2594036"/>
                <a:gd name="connsiteY4-1330" fmla="*/ 433576 h 877757"/>
                <a:gd name="connsiteX5-1331" fmla="*/ 2594036 w 2594036"/>
                <a:gd name="connsiteY5-1332" fmla="*/ 805954 h 877757"/>
                <a:gd name="connsiteX6-1333" fmla="*/ 1883832 w 2594036"/>
                <a:gd name="connsiteY6-1334" fmla="*/ 877531 h 877757"/>
                <a:gd name="connsiteX7-1335" fmla="*/ 28456 w 2594036"/>
                <a:gd name="connsiteY7-1336" fmla="*/ 833988 h 877757"/>
                <a:gd name="connsiteX8-1337" fmla="*/ 218136 w 2594036"/>
                <a:gd name="connsiteY8-1338" fmla="*/ 544697 h 877757"/>
                <a:gd name="connsiteX0-1339" fmla="*/ 218136 w 2594334"/>
                <a:gd name="connsiteY0-1340" fmla="*/ 544697 h 877757"/>
                <a:gd name="connsiteX1-1341" fmla="*/ 595507 w 2594334"/>
                <a:gd name="connsiteY1-1342" fmla="*/ 519832 h 877757"/>
                <a:gd name="connsiteX2-1343" fmla="*/ 986399 w 2594334"/>
                <a:gd name="connsiteY2-1344" fmla="*/ 128777 h 877757"/>
                <a:gd name="connsiteX3-1345" fmla="*/ 1335736 w 2594334"/>
                <a:gd name="connsiteY3-1346" fmla="*/ 403718 h 877757"/>
                <a:gd name="connsiteX4-1347" fmla="*/ 1985432 w 2594334"/>
                <a:gd name="connsiteY4-1348" fmla="*/ 433576 h 877757"/>
                <a:gd name="connsiteX5-1349" fmla="*/ 2594036 w 2594334"/>
                <a:gd name="connsiteY5-1350" fmla="*/ 805954 h 877757"/>
                <a:gd name="connsiteX6-1351" fmla="*/ 1883832 w 2594334"/>
                <a:gd name="connsiteY6-1352" fmla="*/ 877531 h 877757"/>
                <a:gd name="connsiteX7-1353" fmla="*/ 28456 w 2594334"/>
                <a:gd name="connsiteY7-1354" fmla="*/ 833988 h 877757"/>
                <a:gd name="connsiteX8-1355" fmla="*/ 218136 w 2594334"/>
                <a:gd name="connsiteY8-1356" fmla="*/ 544697 h 877757"/>
                <a:gd name="connsiteX0-1357" fmla="*/ 218136 w 2652351"/>
                <a:gd name="connsiteY0-1358" fmla="*/ 544697 h 893961"/>
                <a:gd name="connsiteX1-1359" fmla="*/ 595507 w 2652351"/>
                <a:gd name="connsiteY1-1360" fmla="*/ 519832 h 893961"/>
                <a:gd name="connsiteX2-1361" fmla="*/ 986399 w 2652351"/>
                <a:gd name="connsiteY2-1362" fmla="*/ 128777 h 893961"/>
                <a:gd name="connsiteX3-1363" fmla="*/ 1335736 w 2652351"/>
                <a:gd name="connsiteY3-1364" fmla="*/ 403718 h 893961"/>
                <a:gd name="connsiteX4-1365" fmla="*/ 1985432 w 2652351"/>
                <a:gd name="connsiteY4-1366" fmla="*/ 433576 h 893961"/>
                <a:gd name="connsiteX5-1367" fmla="*/ 2652093 w 2652351"/>
                <a:gd name="connsiteY5-1368" fmla="*/ 849497 h 893961"/>
                <a:gd name="connsiteX6-1369" fmla="*/ 1883832 w 2652351"/>
                <a:gd name="connsiteY6-1370" fmla="*/ 877531 h 893961"/>
                <a:gd name="connsiteX7-1371" fmla="*/ 28456 w 2652351"/>
                <a:gd name="connsiteY7-1372" fmla="*/ 833988 h 893961"/>
                <a:gd name="connsiteX8-1373" fmla="*/ 218136 w 2652351"/>
                <a:gd name="connsiteY8-1374" fmla="*/ 544697 h 893961"/>
                <a:gd name="connsiteX0-1375" fmla="*/ 218136 w 2652431"/>
                <a:gd name="connsiteY0-1376" fmla="*/ 498339 h 847603"/>
                <a:gd name="connsiteX1-1377" fmla="*/ 595507 w 2652431"/>
                <a:gd name="connsiteY1-1378" fmla="*/ 473474 h 847603"/>
                <a:gd name="connsiteX2-1379" fmla="*/ 986399 w 2652431"/>
                <a:gd name="connsiteY2-1380" fmla="*/ 82419 h 847603"/>
                <a:gd name="connsiteX3-1381" fmla="*/ 1335736 w 2652431"/>
                <a:gd name="connsiteY3-1382" fmla="*/ 357360 h 847603"/>
                <a:gd name="connsiteX4-1383" fmla="*/ 2087032 w 2652431"/>
                <a:gd name="connsiteY4-1384" fmla="*/ 503332 h 847603"/>
                <a:gd name="connsiteX5-1385" fmla="*/ 2652093 w 2652431"/>
                <a:gd name="connsiteY5-1386" fmla="*/ 803139 h 847603"/>
                <a:gd name="connsiteX6-1387" fmla="*/ 1883832 w 2652431"/>
                <a:gd name="connsiteY6-1388" fmla="*/ 831173 h 847603"/>
                <a:gd name="connsiteX7-1389" fmla="*/ 28456 w 2652431"/>
                <a:gd name="connsiteY7-1390" fmla="*/ 787630 h 847603"/>
                <a:gd name="connsiteX8-1391" fmla="*/ 218136 w 2652431"/>
                <a:gd name="connsiteY8-1392" fmla="*/ 498339 h 847603"/>
                <a:gd name="connsiteX0-1393" fmla="*/ 218136 w 2652431"/>
                <a:gd name="connsiteY0-1394" fmla="*/ 469509 h 818773"/>
                <a:gd name="connsiteX1-1395" fmla="*/ 595507 w 2652431"/>
                <a:gd name="connsiteY1-1396" fmla="*/ 444644 h 818773"/>
                <a:gd name="connsiteX2-1397" fmla="*/ 986399 w 2652431"/>
                <a:gd name="connsiteY2-1398" fmla="*/ 53589 h 818773"/>
                <a:gd name="connsiteX3-1399" fmla="*/ 1335736 w 2652431"/>
                <a:gd name="connsiteY3-1400" fmla="*/ 328530 h 818773"/>
                <a:gd name="connsiteX4-1401" fmla="*/ 2087032 w 2652431"/>
                <a:gd name="connsiteY4-1402" fmla="*/ 474502 h 818773"/>
                <a:gd name="connsiteX5-1403" fmla="*/ 2652093 w 2652431"/>
                <a:gd name="connsiteY5-1404" fmla="*/ 774309 h 818773"/>
                <a:gd name="connsiteX6-1405" fmla="*/ 1883832 w 2652431"/>
                <a:gd name="connsiteY6-1406" fmla="*/ 802343 h 818773"/>
                <a:gd name="connsiteX7-1407" fmla="*/ 28456 w 2652431"/>
                <a:gd name="connsiteY7-1408" fmla="*/ 758800 h 818773"/>
                <a:gd name="connsiteX8-1409" fmla="*/ 218136 w 2652431"/>
                <a:gd name="connsiteY8-1410" fmla="*/ 469509 h 818773"/>
                <a:gd name="connsiteX0-1411" fmla="*/ 218136 w 2652553"/>
                <a:gd name="connsiteY0-1412" fmla="*/ 469509 h 818773"/>
                <a:gd name="connsiteX1-1413" fmla="*/ 595507 w 2652553"/>
                <a:gd name="connsiteY1-1414" fmla="*/ 444644 h 818773"/>
                <a:gd name="connsiteX2-1415" fmla="*/ 986399 w 2652553"/>
                <a:gd name="connsiteY2-1416" fmla="*/ 53589 h 818773"/>
                <a:gd name="connsiteX3-1417" fmla="*/ 1335736 w 2652553"/>
                <a:gd name="connsiteY3-1418" fmla="*/ 328530 h 818773"/>
                <a:gd name="connsiteX4-1419" fmla="*/ 2087032 w 2652553"/>
                <a:gd name="connsiteY4-1420" fmla="*/ 474502 h 818773"/>
                <a:gd name="connsiteX5-1421" fmla="*/ 2652093 w 2652553"/>
                <a:gd name="connsiteY5-1422" fmla="*/ 774309 h 818773"/>
                <a:gd name="connsiteX6-1423" fmla="*/ 1883832 w 2652553"/>
                <a:gd name="connsiteY6-1424" fmla="*/ 802343 h 818773"/>
                <a:gd name="connsiteX7-1425" fmla="*/ 28456 w 2652553"/>
                <a:gd name="connsiteY7-1426" fmla="*/ 758800 h 818773"/>
                <a:gd name="connsiteX8-1427" fmla="*/ 218136 w 2652553"/>
                <a:gd name="connsiteY8-1428" fmla="*/ 469509 h 818773"/>
                <a:gd name="connsiteX0-1429" fmla="*/ 220271 w 2654688"/>
                <a:gd name="connsiteY0-1430" fmla="*/ 469509 h 818773"/>
                <a:gd name="connsiteX1-1431" fmla="*/ 597642 w 2654688"/>
                <a:gd name="connsiteY1-1432" fmla="*/ 444644 h 818773"/>
                <a:gd name="connsiteX2-1433" fmla="*/ 988534 w 2654688"/>
                <a:gd name="connsiteY2-1434" fmla="*/ 53589 h 818773"/>
                <a:gd name="connsiteX3-1435" fmla="*/ 1337871 w 2654688"/>
                <a:gd name="connsiteY3-1436" fmla="*/ 328530 h 818773"/>
                <a:gd name="connsiteX4-1437" fmla="*/ 2089167 w 2654688"/>
                <a:gd name="connsiteY4-1438" fmla="*/ 474502 h 818773"/>
                <a:gd name="connsiteX5-1439" fmla="*/ 2654228 w 2654688"/>
                <a:gd name="connsiteY5-1440" fmla="*/ 774309 h 818773"/>
                <a:gd name="connsiteX6-1441" fmla="*/ 1885967 w 2654688"/>
                <a:gd name="connsiteY6-1442" fmla="*/ 802343 h 818773"/>
                <a:gd name="connsiteX7-1443" fmla="*/ 30591 w 2654688"/>
                <a:gd name="connsiteY7-1444" fmla="*/ 758800 h 818773"/>
                <a:gd name="connsiteX8-1445" fmla="*/ 220271 w 2654688"/>
                <a:gd name="connsiteY8-1446" fmla="*/ 469509 h 818773"/>
                <a:gd name="connsiteX0-1447" fmla="*/ 220271 w 2654688"/>
                <a:gd name="connsiteY0-1448" fmla="*/ 469509 h 818773"/>
                <a:gd name="connsiteX1-1449" fmla="*/ 597642 w 2654688"/>
                <a:gd name="connsiteY1-1450" fmla="*/ 444644 h 818773"/>
                <a:gd name="connsiteX2-1451" fmla="*/ 988534 w 2654688"/>
                <a:gd name="connsiteY2-1452" fmla="*/ 53589 h 818773"/>
                <a:gd name="connsiteX3-1453" fmla="*/ 1337871 w 2654688"/>
                <a:gd name="connsiteY3-1454" fmla="*/ 328530 h 818773"/>
                <a:gd name="connsiteX4-1455" fmla="*/ 2089167 w 2654688"/>
                <a:gd name="connsiteY4-1456" fmla="*/ 474502 h 818773"/>
                <a:gd name="connsiteX5-1457" fmla="*/ 2654228 w 2654688"/>
                <a:gd name="connsiteY5-1458" fmla="*/ 774309 h 818773"/>
                <a:gd name="connsiteX6-1459" fmla="*/ 1885967 w 2654688"/>
                <a:gd name="connsiteY6-1460" fmla="*/ 802343 h 818773"/>
                <a:gd name="connsiteX7-1461" fmla="*/ 30591 w 2654688"/>
                <a:gd name="connsiteY7-1462" fmla="*/ 758800 h 818773"/>
                <a:gd name="connsiteX8-1463" fmla="*/ 220271 w 2654688"/>
                <a:gd name="connsiteY8-1464" fmla="*/ 469509 h 818773"/>
                <a:gd name="connsiteX0-1465" fmla="*/ 220271 w 2654688"/>
                <a:gd name="connsiteY0-1466" fmla="*/ 469509 h 818773"/>
                <a:gd name="connsiteX1-1467" fmla="*/ 597642 w 2654688"/>
                <a:gd name="connsiteY1-1468" fmla="*/ 444644 h 818773"/>
                <a:gd name="connsiteX2-1469" fmla="*/ 988534 w 2654688"/>
                <a:gd name="connsiteY2-1470" fmla="*/ 53589 h 818773"/>
                <a:gd name="connsiteX3-1471" fmla="*/ 1337871 w 2654688"/>
                <a:gd name="connsiteY3-1472" fmla="*/ 328530 h 818773"/>
                <a:gd name="connsiteX4-1473" fmla="*/ 2089167 w 2654688"/>
                <a:gd name="connsiteY4-1474" fmla="*/ 474502 h 818773"/>
                <a:gd name="connsiteX5-1475" fmla="*/ 2654228 w 2654688"/>
                <a:gd name="connsiteY5-1476" fmla="*/ 774309 h 818773"/>
                <a:gd name="connsiteX6-1477" fmla="*/ 1885967 w 2654688"/>
                <a:gd name="connsiteY6-1478" fmla="*/ 802343 h 818773"/>
                <a:gd name="connsiteX7-1479" fmla="*/ 30591 w 2654688"/>
                <a:gd name="connsiteY7-1480" fmla="*/ 758800 h 818773"/>
                <a:gd name="connsiteX8-1481" fmla="*/ 220271 w 2654688"/>
                <a:gd name="connsiteY8-1482" fmla="*/ 469509 h 818773"/>
                <a:gd name="connsiteX0-1483" fmla="*/ 220271 w 2654688"/>
                <a:gd name="connsiteY0-1484" fmla="*/ 469509 h 818773"/>
                <a:gd name="connsiteX1-1485" fmla="*/ 597642 w 2654688"/>
                <a:gd name="connsiteY1-1486" fmla="*/ 444644 h 818773"/>
                <a:gd name="connsiteX2-1487" fmla="*/ 988534 w 2654688"/>
                <a:gd name="connsiteY2-1488" fmla="*/ 53589 h 818773"/>
                <a:gd name="connsiteX3-1489" fmla="*/ 1337871 w 2654688"/>
                <a:gd name="connsiteY3-1490" fmla="*/ 328530 h 818773"/>
                <a:gd name="connsiteX4-1491" fmla="*/ 2089167 w 2654688"/>
                <a:gd name="connsiteY4-1492" fmla="*/ 474502 h 818773"/>
                <a:gd name="connsiteX5-1493" fmla="*/ 2654228 w 2654688"/>
                <a:gd name="connsiteY5-1494" fmla="*/ 774309 h 818773"/>
                <a:gd name="connsiteX6-1495" fmla="*/ 1885967 w 2654688"/>
                <a:gd name="connsiteY6-1496" fmla="*/ 802343 h 818773"/>
                <a:gd name="connsiteX7-1497" fmla="*/ 30591 w 2654688"/>
                <a:gd name="connsiteY7-1498" fmla="*/ 758800 h 818773"/>
                <a:gd name="connsiteX8-1499" fmla="*/ 220271 w 2654688"/>
                <a:gd name="connsiteY8-1500" fmla="*/ 469509 h 818773"/>
                <a:gd name="connsiteX0-1501" fmla="*/ 220271 w 2662164"/>
                <a:gd name="connsiteY0-1502" fmla="*/ 469509 h 812563"/>
                <a:gd name="connsiteX1-1503" fmla="*/ 597642 w 2662164"/>
                <a:gd name="connsiteY1-1504" fmla="*/ 444644 h 812563"/>
                <a:gd name="connsiteX2-1505" fmla="*/ 988534 w 2662164"/>
                <a:gd name="connsiteY2-1506" fmla="*/ 53589 h 812563"/>
                <a:gd name="connsiteX3-1507" fmla="*/ 1337871 w 2662164"/>
                <a:gd name="connsiteY3-1508" fmla="*/ 328530 h 812563"/>
                <a:gd name="connsiteX4-1509" fmla="*/ 2089167 w 2662164"/>
                <a:gd name="connsiteY4-1510" fmla="*/ 474502 h 812563"/>
                <a:gd name="connsiteX5-1511" fmla="*/ 2661718 w 2662164"/>
                <a:gd name="connsiteY5-1512" fmla="*/ 763073 h 812563"/>
                <a:gd name="connsiteX6-1513" fmla="*/ 1885967 w 2662164"/>
                <a:gd name="connsiteY6-1514" fmla="*/ 802343 h 812563"/>
                <a:gd name="connsiteX7-1515" fmla="*/ 30591 w 2662164"/>
                <a:gd name="connsiteY7-1516" fmla="*/ 758800 h 812563"/>
                <a:gd name="connsiteX8-1517" fmla="*/ 220271 w 2662164"/>
                <a:gd name="connsiteY8-1518" fmla="*/ 469509 h 812563"/>
                <a:gd name="connsiteX0-1519" fmla="*/ 220271 w 2661718"/>
                <a:gd name="connsiteY0-1520" fmla="*/ 469509 h 812563"/>
                <a:gd name="connsiteX1-1521" fmla="*/ 597642 w 2661718"/>
                <a:gd name="connsiteY1-1522" fmla="*/ 444644 h 812563"/>
                <a:gd name="connsiteX2-1523" fmla="*/ 988534 w 2661718"/>
                <a:gd name="connsiteY2-1524" fmla="*/ 53589 h 812563"/>
                <a:gd name="connsiteX3-1525" fmla="*/ 1337871 w 2661718"/>
                <a:gd name="connsiteY3-1526" fmla="*/ 328530 h 812563"/>
                <a:gd name="connsiteX4-1527" fmla="*/ 2089167 w 2661718"/>
                <a:gd name="connsiteY4-1528" fmla="*/ 474502 h 812563"/>
                <a:gd name="connsiteX5-1529" fmla="*/ 2661718 w 2661718"/>
                <a:gd name="connsiteY5-1530" fmla="*/ 763073 h 812563"/>
                <a:gd name="connsiteX6-1531" fmla="*/ 1885967 w 2661718"/>
                <a:gd name="connsiteY6-1532" fmla="*/ 802343 h 812563"/>
                <a:gd name="connsiteX7-1533" fmla="*/ 30591 w 2661718"/>
                <a:gd name="connsiteY7-1534" fmla="*/ 758800 h 812563"/>
                <a:gd name="connsiteX8-1535" fmla="*/ 220271 w 2661718"/>
                <a:gd name="connsiteY8-1536" fmla="*/ 469509 h 812563"/>
                <a:gd name="connsiteX0-1537" fmla="*/ 220271 w 2661718"/>
                <a:gd name="connsiteY0-1538" fmla="*/ 469509 h 802343"/>
                <a:gd name="connsiteX1-1539" fmla="*/ 597642 w 2661718"/>
                <a:gd name="connsiteY1-1540" fmla="*/ 444644 h 802343"/>
                <a:gd name="connsiteX2-1541" fmla="*/ 988534 w 2661718"/>
                <a:gd name="connsiteY2-1542" fmla="*/ 53589 h 802343"/>
                <a:gd name="connsiteX3-1543" fmla="*/ 1337871 w 2661718"/>
                <a:gd name="connsiteY3-1544" fmla="*/ 328530 h 802343"/>
                <a:gd name="connsiteX4-1545" fmla="*/ 2089167 w 2661718"/>
                <a:gd name="connsiteY4-1546" fmla="*/ 474502 h 802343"/>
                <a:gd name="connsiteX5-1547" fmla="*/ 2661718 w 2661718"/>
                <a:gd name="connsiteY5-1548" fmla="*/ 763073 h 802343"/>
                <a:gd name="connsiteX6-1549" fmla="*/ 1885967 w 2661718"/>
                <a:gd name="connsiteY6-1550" fmla="*/ 802343 h 802343"/>
                <a:gd name="connsiteX7-1551" fmla="*/ 30591 w 2661718"/>
                <a:gd name="connsiteY7-1552" fmla="*/ 758800 h 802343"/>
                <a:gd name="connsiteX8-1553" fmla="*/ 220271 w 2661718"/>
                <a:gd name="connsiteY8-1554" fmla="*/ 469509 h 802343"/>
                <a:gd name="connsiteX0-1555" fmla="*/ 220271 w 2680445"/>
                <a:gd name="connsiteY0-1556" fmla="*/ 469509 h 809240"/>
                <a:gd name="connsiteX1-1557" fmla="*/ 597642 w 2680445"/>
                <a:gd name="connsiteY1-1558" fmla="*/ 444644 h 809240"/>
                <a:gd name="connsiteX2-1559" fmla="*/ 988534 w 2680445"/>
                <a:gd name="connsiteY2-1560" fmla="*/ 53589 h 809240"/>
                <a:gd name="connsiteX3-1561" fmla="*/ 1337871 w 2680445"/>
                <a:gd name="connsiteY3-1562" fmla="*/ 328530 h 809240"/>
                <a:gd name="connsiteX4-1563" fmla="*/ 2089167 w 2680445"/>
                <a:gd name="connsiteY4-1564" fmla="*/ 474502 h 809240"/>
                <a:gd name="connsiteX5-1565" fmla="*/ 2680445 w 2680445"/>
                <a:gd name="connsiteY5-1566" fmla="*/ 808016 h 809240"/>
                <a:gd name="connsiteX6-1567" fmla="*/ 1885967 w 2680445"/>
                <a:gd name="connsiteY6-1568" fmla="*/ 802343 h 809240"/>
                <a:gd name="connsiteX7-1569" fmla="*/ 30591 w 2680445"/>
                <a:gd name="connsiteY7-1570" fmla="*/ 758800 h 809240"/>
                <a:gd name="connsiteX8-1571" fmla="*/ 220271 w 2680445"/>
                <a:gd name="connsiteY8-1572" fmla="*/ 469509 h 809240"/>
                <a:gd name="connsiteX0-1573" fmla="*/ 220271 w 2680445"/>
                <a:gd name="connsiteY0-1574" fmla="*/ 469509 h 809240"/>
                <a:gd name="connsiteX1-1575" fmla="*/ 597642 w 2680445"/>
                <a:gd name="connsiteY1-1576" fmla="*/ 444644 h 809240"/>
                <a:gd name="connsiteX2-1577" fmla="*/ 988534 w 2680445"/>
                <a:gd name="connsiteY2-1578" fmla="*/ 53589 h 809240"/>
                <a:gd name="connsiteX3-1579" fmla="*/ 1337871 w 2680445"/>
                <a:gd name="connsiteY3-1580" fmla="*/ 328530 h 809240"/>
                <a:gd name="connsiteX4-1581" fmla="*/ 2089167 w 2680445"/>
                <a:gd name="connsiteY4-1582" fmla="*/ 474502 h 809240"/>
                <a:gd name="connsiteX5-1583" fmla="*/ 2680445 w 2680445"/>
                <a:gd name="connsiteY5-1584" fmla="*/ 808016 h 809240"/>
                <a:gd name="connsiteX6-1585" fmla="*/ 1885967 w 2680445"/>
                <a:gd name="connsiteY6-1586" fmla="*/ 802343 h 809240"/>
                <a:gd name="connsiteX7-1587" fmla="*/ 30591 w 2680445"/>
                <a:gd name="connsiteY7-1588" fmla="*/ 758800 h 809240"/>
                <a:gd name="connsiteX8-1589" fmla="*/ 220271 w 2680445"/>
                <a:gd name="connsiteY8-1590" fmla="*/ 469509 h 809240"/>
                <a:gd name="connsiteX0-1591" fmla="*/ 220271 w 2680445"/>
                <a:gd name="connsiteY0-1592" fmla="*/ 444324 h 784055"/>
                <a:gd name="connsiteX1-1593" fmla="*/ 597642 w 2680445"/>
                <a:gd name="connsiteY1-1594" fmla="*/ 419459 h 784055"/>
                <a:gd name="connsiteX2-1595" fmla="*/ 988534 w 2680445"/>
                <a:gd name="connsiteY2-1596" fmla="*/ 28404 h 784055"/>
                <a:gd name="connsiteX3-1597" fmla="*/ 1337871 w 2680445"/>
                <a:gd name="connsiteY3-1598" fmla="*/ 303345 h 784055"/>
                <a:gd name="connsiteX4-1599" fmla="*/ 2126620 w 2680445"/>
                <a:gd name="connsiteY4-1600" fmla="*/ 531713 h 784055"/>
                <a:gd name="connsiteX5-1601" fmla="*/ 2680445 w 2680445"/>
                <a:gd name="connsiteY5-1602" fmla="*/ 782831 h 784055"/>
                <a:gd name="connsiteX6-1603" fmla="*/ 1885967 w 2680445"/>
                <a:gd name="connsiteY6-1604" fmla="*/ 777158 h 784055"/>
                <a:gd name="connsiteX7-1605" fmla="*/ 30591 w 2680445"/>
                <a:gd name="connsiteY7-1606" fmla="*/ 733615 h 784055"/>
                <a:gd name="connsiteX8-1607" fmla="*/ 220271 w 2680445"/>
                <a:gd name="connsiteY8-1608" fmla="*/ 444324 h 784055"/>
                <a:gd name="connsiteX0-1609" fmla="*/ 220271 w 2680445"/>
                <a:gd name="connsiteY0-1610" fmla="*/ 444324 h 784055"/>
                <a:gd name="connsiteX1-1611" fmla="*/ 597642 w 2680445"/>
                <a:gd name="connsiteY1-1612" fmla="*/ 419459 h 784055"/>
                <a:gd name="connsiteX2-1613" fmla="*/ 988534 w 2680445"/>
                <a:gd name="connsiteY2-1614" fmla="*/ 28404 h 784055"/>
                <a:gd name="connsiteX3-1615" fmla="*/ 1337871 w 2680445"/>
                <a:gd name="connsiteY3-1616" fmla="*/ 303345 h 784055"/>
                <a:gd name="connsiteX4-1617" fmla="*/ 2126620 w 2680445"/>
                <a:gd name="connsiteY4-1618" fmla="*/ 531713 h 784055"/>
                <a:gd name="connsiteX5-1619" fmla="*/ 2680445 w 2680445"/>
                <a:gd name="connsiteY5-1620" fmla="*/ 782831 h 784055"/>
                <a:gd name="connsiteX6-1621" fmla="*/ 1885967 w 2680445"/>
                <a:gd name="connsiteY6-1622" fmla="*/ 777158 h 784055"/>
                <a:gd name="connsiteX7-1623" fmla="*/ 30591 w 2680445"/>
                <a:gd name="connsiteY7-1624" fmla="*/ 733615 h 784055"/>
                <a:gd name="connsiteX8-1625" fmla="*/ 220271 w 2680445"/>
                <a:gd name="connsiteY8-1626" fmla="*/ 444324 h 784055"/>
                <a:gd name="connsiteX0-1627" fmla="*/ 220271 w 2680445"/>
                <a:gd name="connsiteY0-1628" fmla="*/ 444324 h 784055"/>
                <a:gd name="connsiteX1-1629" fmla="*/ 597642 w 2680445"/>
                <a:gd name="connsiteY1-1630" fmla="*/ 419459 h 784055"/>
                <a:gd name="connsiteX2-1631" fmla="*/ 988534 w 2680445"/>
                <a:gd name="connsiteY2-1632" fmla="*/ 28404 h 784055"/>
                <a:gd name="connsiteX3-1633" fmla="*/ 1337871 w 2680445"/>
                <a:gd name="connsiteY3-1634" fmla="*/ 303345 h 784055"/>
                <a:gd name="connsiteX4-1635" fmla="*/ 2126620 w 2680445"/>
                <a:gd name="connsiteY4-1636" fmla="*/ 531713 h 784055"/>
                <a:gd name="connsiteX5-1637" fmla="*/ 2680445 w 2680445"/>
                <a:gd name="connsiteY5-1638" fmla="*/ 782831 h 784055"/>
                <a:gd name="connsiteX6-1639" fmla="*/ 1885967 w 2680445"/>
                <a:gd name="connsiteY6-1640" fmla="*/ 777158 h 784055"/>
                <a:gd name="connsiteX7-1641" fmla="*/ 30591 w 2680445"/>
                <a:gd name="connsiteY7-1642" fmla="*/ 733615 h 784055"/>
                <a:gd name="connsiteX8-1643" fmla="*/ 220271 w 2680445"/>
                <a:gd name="connsiteY8-1644" fmla="*/ 444324 h 784055"/>
                <a:gd name="connsiteX0-1645" fmla="*/ 220271 w 2680445"/>
                <a:gd name="connsiteY0-1646" fmla="*/ 444324 h 784055"/>
                <a:gd name="connsiteX1-1647" fmla="*/ 597642 w 2680445"/>
                <a:gd name="connsiteY1-1648" fmla="*/ 419459 h 784055"/>
                <a:gd name="connsiteX2-1649" fmla="*/ 988534 w 2680445"/>
                <a:gd name="connsiteY2-1650" fmla="*/ 28404 h 784055"/>
                <a:gd name="connsiteX3-1651" fmla="*/ 1337871 w 2680445"/>
                <a:gd name="connsiteY3-1652" fmla="*/ 303345 h 784055"/>
                <a:gd name="connsiteX4-1653" fmla="*/ 2126620 w 2680445"/>
                <a:gd name="connsiteY4-1654" fmla="*/ 531713 h 784055"/>
                <a:gd name="connsiteX5-1655" fmla="*/ 2680445 w 2680445"/>
                <a:gd name="connsiteY5-1656" fmla="*/ 782831 h 784055"/>
                <a:gd name="connsiteX6-1657" fmla="*/ 1885967 w 2680445"/>
                <a:gd name="connsiteY6-1658" fmla="*/ 777158 h 784055"/>
                <a:gd name="connsiteX7-1659" fmla="*/ 30591 w 2680445"/>
                <a:gd name="connsiteY7-1660" fmla="*/ 733615 h 784055"/>
                <a:gd name="connsiteX8-1661" fmla="*/ 220271 w 2680445"/>
                <a:gd name="connsiteY8-1662" fmla="*/ 444324 h 784055"/>
                <a:gd name="connsiteX0-1663" fmla="*/ 220271 w 2680445"/>
                <a:gd name="connsiteY0-1664" fmla="*/ 451189 h 790920"/>
                <a:gd name="connsiteX1-1665" fmla="*/ 597642 w 2680445"/>
                <a:gd name="connsiteY1-1666" fmla="*/ 426324 h 790920"/>
                <a:gd name="connsiteX2-1667" fmla="*/ 969808 w 2680445"/>
                <a:gd name="connsiteY2-1668" fmla="*/ 1561 h 790920"/>
                <a:gd name="connsiteX3-1669" fmla="*/ 1337871 w 2680445"/>
                <a:gd name="connsiteY3-1670" fmla="*/ 310210 h 790920"/>
                <a:gd name="connsiteX4-1671" fmla="*/ 2126620 w 2680445"/>
                <a:gd name="connsiteY4-1672" fmla="*/ 538578 h 790920"/>
                <a:gd name="connsiteX5-1673" fmla="*/ 2680445 w 2680445"/>
                <a:gd name="connsiteY5-1674" fmla="*/ 789696 h 790920"/>
                <a:gd name="connsiteX6-1675" fmla="*/ 1885967 w 2680445"/>
                <a:gd name="connsiteY6-1676" fmla="*/ 784023 h 790920"/>
                <a:gd name="connsiteX7-1677" fmla="*/ 30591 w 2680445"/>
                <a:gd name="connsiteY7-1678" fmla="*/ 740480 h 790920"/>
                <a:gd name="connsiteX8-1679" fmla="*/ 220271 w 2680445"/>
                <a:gd name="connsiteY8-1680" fmla="*/ 451189 h 790920"/>
                <a:gd name="connsiteX0-1681" fmla="*/ 220271 w 2680445"/>
                <a:gd name="connsiteY0-1682" fmla="*/ 449802 h 789533"/>
                <a:gd name="connsiteX1-1683" fmla="*/ 597642 w 2680445"/>
                <a:gd name="connsiteY1-1684" fmla="*/ 424937 h 789533"/>
                <a:gd name="connsiteX2-1685" fmla="*/ 969808 w 2680445"/>
                <a:gd name="connsiteY2-1686" fmla="*/ 174 h 789533"/>
                <a:gd name="connsiteX3-1687" fmla="*/ 1337871 w 2680445"/>
                <a:gd name="connsiteY3-1688" fmla="*/ 308823 h 789533"/>
                <a:gd name="connsiteX4-1689" fmla="*/ 2126620 w 2680445"/>
                <a:gd name="connsiteY4-1690" fmla="*/ 537191 h 789533"/>
                <a:gd name="connsiteX5-1691" fmla="*/ 2680445 w 2680445"/>
                <a:gd name="connsiteY5-1692" fmla="*/ 788309 h 789533"/>
                <a:gd name="connsiteX6-1693" fmla="*/ 1885967 w 2680445"/>
                <a:gd name="connsiteY6-1694" fmla="*/ 782636 h 789533"/>
                <a:gd name="connsiteX7-1695" fmla="*/ 30591 w 2680445"/>
                <a:gd name="connsiteY7-1696" fmla="*/ 739093 h 789533"/>
                <a:gd name="connsiteX8-1697" fmla="*/ 220271 w 2680445"/>
                <a:gd name="connsiteY8-1698" fmla="*/ 449802 h 789533"/>
                <a:gd name="connsiteX0-1699" fmla="*/ 220271 w 2680445"/>
                <a:gd name="connsiteY0-1700" fmla="*/ 449802 h 789533"/>
                <a:gd name="connsiteX1-1701" fmla="*/ 597642 w 2680445"/>
                <a:gd name="connsiteY1-1702" fmla="*/ 424937 h 789533"/>
                <a:gd name="connsiteX2-1703" fmla="*/ 969808 w 2680445"/>
                <a:gd name="connsiteY2-1704" fmla="*/ 174 h 789533"/>
                <a:gd name="connsiteX3-1705" fmla="*/ 1337871 w 2680445"/>
                <a:gd name="connsiteY3-1706" fmla="*/ 308823 h 789533"/>
                <a:gd name="connsiteX4-1707" fmla="*/ 2126620 w 2680445"/>
                <a:gd name="connsiteY4-1708" fmla="*/ 537191 h 789533"/>
                <a:gd name="connsiteX5-1709" fmla="*/ 2680445 w 2680445"/>
                <a:gd name="connsiteY5-1710" fmla="*/ 788309 h 789533"/>
                <a:gd name="connsiteX6-1711" fmla="*/ 1885967 w 2680445"/>
                <a:gd name="connsiteY6-1712" fmla="*/ 782636 h 789533"/>
                <a:gd name="connsiteX7-1713" fmla="*/ 30591 w 2680445"/>
                <a:gd name="connsiteY7-1714" fmla="*/ 739093 h 789533"/>
                <a:gd name="connsiteX8-1715" fmla="*/ 220271 w 2680445"/>
                <a:gd name="connsiteY8-1716" fmla="*/ 449802 h 789533"/>
                <a:gd name="connsiteX0-1717" fmla="*/ 220271 w 2680445"/>
                <a:gd name="connsiteY0-1718" fmla="*/ 449802 h 789533"/>
                <a:gd name="connsiteX1-1719" fmla="*/ 597642 w 2680445"/>
                <a:gd name="connsiteY1-1720" fmla="*/ 424937 h 789533"/>
                <a:gd name="connsiteX2-1721" fmla="*/ 969808 w 2680445"/>
                <a:gd name="connsiteY2-1722" fmla="*/ 174 h 789533"/>
                <a:gd name="connsiteX3-1723" fmla="*/ 1337871 w 2680445"/>
                <a:gd name="connsiteY3-1724" fmla="*/ 308823 h 789533"/>
                <a:gd name="connsiteX4-1725" fmla="*/ 2126620 w 2680445"/>
                <a:gd name="connsiteY4-1726" fmla="*/ 537191 h 789533"/>
                <a:gd name="connsiteX5-1727" fmla="*/ 2680445 w 2680445"/>
                <a:gd name="connsiteY5-1728" fmla="*/ 788309 h 789533"/>
                <a:gd name="connsiteX6-1729" fmla="*/ 1885967 w 2680445"/>
                <a:gd name="connsiteY6-1730" fmla="*/ 782636 h 789533"/>
                <a:gd name="connsiteX7-1731" fmla="*/ 30591 w 2680445"/>
                <a:gd name="connsiteY7-1732" fmla="*/ 739093 h 789533"/>
                <a:gd name="connsiteX8-1733" fmla="*/ 220271 w 2680445"/>
                <a:gd name="connsiteY8-1734" fmla="*/ 449802 h 789533"/>
                <a:gd name="connsiteX0-1735" fmla="*/ 220271 w 2680445"/>
                <a:gd name="connsiteY0-1736" fmla="*/ 449756 h 789487"/>
                <a:gd name="connsiteX1-1737" fmla="*/ 563935 w 2680445"/>
                <a:gd name="connsiteY1-1738" fmla="*/ 462344 h 789487"/>
                <a:gd name="connsiteX2-1739" fmla="*/ 969808 w 2680445"/>
                <a:gd name="connsiteY2-1740" fmla="*/ 128 h 789487"/>
                <a:gd name="connsiteX3-1741" fmla="*/ 1337871 w 2680445"/>
                <a:gd name="connsiteY3-1742" fmla="*/ 308777 h 789487"/>
                <a:gd name="connsiteX4-1743" fmla="*/ 2126620 w 2680445"/>
                <a:gd name="connsiteY4-1744" fmla="*/ 537145 h 789487"/>
                <a:gd name="connsiteX5-1745" fmla="*/ 2680445 w 2680445"/>
                <a:gd name="connsiteY5-1746" fmla="*/ 788263 h 789487"/>
                <a:gd name="connsiteX6-1747" fmla="*/ 1885967 w 2680445"/>
                <a:gd name="connsiteY6-1748" fmla="*/ 782590 h 789487"/>
                <a:gd name="connsiteX7-1749" fmla="*/ 30591 w 2680445"/>
                <a:gd name="connsiteY7-1750" fmla="*/ 739047 h 789487"/>
                <a:gd name="connsiteX8-1751" fmla="*/ 220271 w 2680445"/>
                <a:gd name="connsiteY8-1752" fmla="*/ 449756 h 789487"/>
                <a:gd name="connsiteX0-1753" fmla="*/ 220271 w 2680445"/>
                <a:gd name="connsiteY0-1754" fmla="*/ 449756 h 789487"/>
                <a:gd name="connsiteX1-1755" fmla="*/ 563935 w 2680445"/>
                <a:gd name="connsiteY1-1756" fmla="*/ 462344 h 789487"/>
                <a:gd name="connsiteX2-1757" fmla="*/ 969808 w 2680445"/>
                <a:gd name="connsiteY2-1758" fmla="*/ 128 h 789487"/>
                <a:gd name="connsiteX3-1759" fmla="*/ 1337871 w 2680445"/>
                <a:gd name="connsiteY3-1760" fmla="*/ 308777 h 789487"/>
                <a:gd name="connsiteX4-1761" fmla="*/ 2126620 w 2680445"/>
                <a:gd name="connsiteY4-1762" fmla="*/ 537145 h 789487"/>
                <a:gd name="connsiteX5-1763" fmla="*/ 2680445 w 2680445"/>
                <a:gd name="connsiteY5-1764" fmla="*/ 788263 h 789487"/>
                <a:gd name="connsiteX6-1765" fmla="*/ 1885967 w 2680445"/>
                <a:gd name="connsiteY6-1766" fmla="*/ 782590 h 789487"/>
                <a:gd name="connsiteX7-1767" fmla="*/ 30591 w 2680445"/>
                <a:gd name="connsiteY7-1768" fmla="*/ 739047 h 789487"/>
                <a:gd name="connsiteX8-1769" fmla="*/ 220271 w 2680445"/>
                <a:gd name="connsiteY8-1770" fmla="*/ 449756 h 789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5181" y="4457868"/>
              <a:ext cx="1060665" cy="106066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3331074" y="3866479"/>
              <a:ext cx="411696" cy="1429001"/>
              <a:chOff x="5384600" y="796192"/>
              <a:chExt cx="2194330" cy="761653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5384600" y="796192"/>
                <a:ext cx="2194330" cy="1980432"/>
              </a:xfrm>
              <a:custGeom>
                <a:avLst/>
                <a:gdLst>
                  <a:gd name="connsiteX0" fmla="*/ 4021329 w 5053720"/>
                  <a:gd name="connsiteY0" fmla="*/ 0 h 4561094"/>
                  <a:gd name="connsiteX1" fmla="*/ 4134178 w 5053720"/>
                  <a:gd name="connsiteY1" fmla="*/ 84386 h 4561094"/>
                  <a:gd name="connsiteX2" fmla="*/ 5053720 w 5053720"/>
                  <a:gd name="connsiteY2" fmla="*/ 2034234 h 4561094"/>
                  <a:gd name="connsiteX3" fmla="*/ 2526860 w 5053720"/>
                  <a:gd name="connsiteY3" fmla="*/ 4561094 h 4561094"/>
                  <a:gd name="connsiteX4" fmla="*/ 0 w 5053720"/>
                  <a:gd name="connsiteY4" fmla="*/ 2034234 h 4561094"/>
                  <a:gd name="connsiteX5" fmla="*/ 907873 w 5053720"/>
                  <a:gd name="connsiteY5" fmla="*/ 94076 h 4561094"/>
                  <a:gd name="connsiteX6" fmla="*/ 967223 w 5053720"/>
                  <a:gd name="connsiteY6" fmla="*/ 48293 h 4561094"/>
                  <a:gd name="connsiteX7" fmla="*/ 967223 w 5053720"/>
                  <a:gd name="connsiteY7" fmla="*/ 67684 h 4561094"/>
                  <a:gd name="connsiteX8" fmla="*/ 965475 w 5053720"/>
                  <a:gd name="connsiteY8" fmla="*/ 69015 h 4561094"/>
                  <a:gd name="connsiteX9" fmla="*/ 965475 w 5053720"/>
                  <a:gd name="connsiteY9" fmla="*/ 2009498 h 4561094"/>
                  <a:gd name="connsiteX10" fmla="*/ 1837097 w 5053720"/>
                  <a:gd name="connsiteY10" fmla="*/ 2881123 h 4561094"/>
                  <a:gd name="connsiteX11" fmla="*/ 3216603 w 5053720"/>
                  <a:gd name="connsiteY11" fmla="*/ 2881123 h 4561094"/>
                  <a:gd name="connsiteX12" fmla="*/ 4088225 w 5053720"/>
                  <a:gd name="connsiteY12" fmla="*/ 2111099 h 4561094"/>
                  <a:gd name="connsiteX13" fmla="*/ 4023003 w 5053720"/>
                  <a:gd name="connsiteY13" fmla="*/ 26837 h 4561094"/>
                  <a:gd name="connsiteX14" fmla="*/ 4021329 w 5053720"/>
                  <a:gd name="connsiteY14" fmla="*/ 25022 h 456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53720" h="4561094">
                    <a:moveTo>
                      <a:pt x="4021329" y="0"/>
                    </a:moveTo>
                    <a:lnTo>
                      <a:pt x="4134178" y="84386"/>
                    </a:lnTo>
                    <a:cubicBezTo>
                      <a:pt x="4695765" y="547850"/>
                      <a:pt x="5053720" y="1249240"/>
                      <a:pt x="5053720" y="2034234"/>
                    </a:cubicBezTo>
                    <a:cubicBezTo>
                      <a:pt x="5053720" y="3429780"/>
                      <a:pt x="3922406" y="4561094"/>
                      <a:pt x="2526860" y="4561094"/>
                    </a:cubicBezTo>
                    <a:cubicBezTo>
                      <a:pt x="1131314" y="4561094"/>
                      <a:pt x="0" y="3429780"/>
                      <a:pt x="0" y="2034234"/>
                    </a:cubicBezTo>
                    <a:cubicBezTo>
                      <a:pt x="0" y="1254691"/>
                      <a:pt x="353001" y="557595"/>
                      <a:pt x="907873" y="94076"/>
                    </a:cubicBezTo>
                    <a:lnTo>
                      <a:pt x="967223" y="48293"/>
                    </a:lnTo>
                    <a:lnTo>
                      <a:pt x="967223" y="67684"/>
                    </a:lnTo>
                    <a:lnTo>
                      <a:pt x="965475" y="69015"/>
                    </a:lnTo>
                    <a:lnTo>
                      <a:pt x="965475" y="2009498"/>
                    </a:lnTo>
                    <a:cubicBezTo>
                      <a:pt x="965475" y="2490884"/>
                      <a:pt x="1355713" y="2881123"/>
                      <a:pt x="1837097" y="2881123"/>
                    </a:cubicBezTo>
                    <a:lnTo>
                      <a:pt x="3216603" y="2881123"/>
                    </a:lnTo>
                    <a:cubicBezTo>
                      <a:pt x="3697987" y="2881123"/>
                      <a:pt x="4015653" y="2708600"/>
                      <a:pt x="4088225" y="2111099"/>
                    </a:cubicBezTo>
                    <a:cubicBezTo>
                      <a:pt x="4075063" y="1616032"/>
                      <a:pt x="4107797" y="406017"/>
                      <a:pt x="4023003" y="26837"/>
                    </a:cubicBezTo>
                    <a:lnTo>
                      <a:pt x="4021329" y="25022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3473" y="2271481"/>
                <a:ext cx="886759" cy="4522746"/>
              </a:xfrm>
              <a:prstGeom prst="rect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562845" y="6524715"/>
                <a:ext cx="1888013" cy="1888013"/>
              </a:xfrm>
              <a:custGeom>
                <a:avLst/>
                <a:gdLst>
                  <a:gd name="connsiteX0" fmla="*/ 829655 w 1659312"/>
                  <a:gd name="connsiteY0" fmla="*/ 357296 h 1659312"/>
                  <a:gd name="connsiteX1" fmla="*/ 357296 w 1659312"/>
                  <a:gd name="connsiteY1" fmla="*/ 829655 h 1659312"/>
                  <a:gd name="connsiteX2" fmla="*/ 829655 w 1659312"/>
                  <a:gd name="connsiteY2" fmla="*/ 1302014 h 1659312"/>
                  <a:gd name="connsiteX3" fmla="*/ 1302014 w 1659312"/>
                  <a:gd name="connsiteY3" fmla="*/ 829655 h 1659312"/>
                  <a:gd name="connsiteX4" fmla="*/ 829655 w 1659312"/>
                  <a:gd name="connsiteY4" fmla="*/ 357296 h 1659312"/>
                  <a:gd name="connsiteX5" fmla="*/ 829656 w 1659312"/>
                  <a:gd name="connsiteY5" fmla="*/ 0 h 1659312"/>
                  <a:gd name="connsiteX6" fmla="*/ 1659312 w 1659312"/>
                  <a:gd name="connsiteY6" fmla="*/ 829656 h 1659312"/>
                  <a:gd name="connsiteX7" fmla="*/ 829656 w 1659312"/>
                  <a:gd name="connsiteY7" fmla="*/ 1659312 h 1659312"/>
                  <a:gd name="connsiteX8" fmla="*/ 0 w 1659312"/>
                  <a:gd name="connsiteY8" fmla="*/ 829656 h 1659312"/>
                  <a:gd name="connsiteX9" fmla="*/ 829656 w 1659312"/>
                  <a:gd name="connsiteY9" fmla="*/ 0 h 16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9312" h="1659312">
                    <a:moveTo>
                      <a:pt x="829655" y="357296"/>
                    </a:moveTo>
                    <a:cubicBezTo>
                      <a:pt x="568778" y="357296"/>
                      <a:pt x="357296" y="568778"/>
                      <a:pt x="357296" y="829655"/>
                    </a:cubicBezTo>
                    <a:cubicBezTo>
                      <a:pt x="357296" y="1090532"/>
                      <a:pt x="568778" y="1302014"/>
                      <a:pt x="829655" y="1302014"/>
                    </a:cubicBezTo>
                    <a:cubicBezTo>
                      <a:pt x="1090532" y="1302014"/>
                      <a:pt x="1302014" y="1090532"/>
                      <a:pt x="1302014" y="829655"/>
                    </a:cubicBezTo>
                    <a:cubicBezTo>
                      <a:pt x="1302014" y="568778"/>
                      <a:pt x="1090532" y="357296"/>
                      <a:pt x="829655" y="357296"/>
                    </a:cubicBezTo>
                    <a:close/>
                    <a:moveTo>
                      <a:pt x="829656" y="0"/>
                    </a:moveTo>
                    <a:cubicBezTo>
                      <a:pt x="1287862" y="0"/>
                      <a:pt x="1659312" y="371450"/>
                      <a:pt x="1659312" y="829656"/>
                    </a:cubicBezTo>
                    <a:cubicBezTo>
                      <a:pt x="1659312" y="1287862"/>
                      <a:pt x="1287862" y="1659312"/>
                      <a:pt x="829656" y="1659312"/>
                    </a:cubicBezTo>
                    <a:cubicBezTo>
                      <a:pt x="371450" y="1659312"/>
                      <a:pt x="0" y="1287862"/>
                      <a:pt x="0" y="829656"/>
                    </a:cubicBezTo>
                    <a:cubicBezTo>
                      <a:pt x="0" y="371450"/>
                      <a:pt x="371450" y="0"/>
                      <a:pt x="829656" y="0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25663" y="2528372"/>
                <a:ext cx="333347" cy="4271498"/>
              </a:xfrm>
              <a:prstGeom prst="roundRect">
                <a:avLst>
                  <a:gd name="adj" fmla="val 48672"/>
                </a:avLst>
              </a:prstGeom>
              <a:solidFill>
                <a:srgbClr val="6344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27625" y="555625"/>
            <a:ext cx="3397250" cy="5746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慎重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直博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440" y="1957070"/>
            <a:ext cx="78746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好处：毕业快，算法岗有的要求</a:t>
            </a:r>
            <a:r>
              <a:rPr lang="zh-CN" altLang="en-US"/>
              <a:t>博士，连贯，重视，工资高，入营容易，老师话语权大可以</a:t>
            </a:r>
            <a:r>
              <a:rPr lang="zh-CN" altLang="en-US"/>
              <a:t>捞人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坏处：压力大，延毕，退学即本科，没有假期，成果说话，和老师面一次试不足以判断其人品，很多人面兽心的</a:t>
            </a:r>
            <a:r>
              <a:rPr lang="en-US" altLang="zh-CN"/>
              <a:t>prof</a:t>
            </a:r>
            <a:r>
              <a:rPr lang="zh-CN" altLang="en-US"/>
              <a:t>，问组里师兄师姐不一定说，最高学历土博找教职略微吃亏，难有学历更进一步的可能，没有大四</a:t>
            </a:r>
            <a:r>
              <a:rPr lang="en-US" altLang="zh-CN"/>
              <a:t>gap</a:t>
            </a:r>
            <a:r>
              <a:rPr lang="zh-CN" altLang="en-US"/>
              <a:t>，如果读了才发现自己不适合没有退路风险大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 story:</a:t>
            </a:r>
            <a:r>
              <a:rPr lang="zh-CN" altLang="en-US"/>
              <a:t>为什么我放弃了人大高瓴直博？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总之：读博需慎重、慎重、再</a:t>
            </a:r>
            <a:r>
              <a:rPr lang="zh-CN" altLang="en-US"/>
              <a:t>慎重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2342148"/>
            <a:chOff x="8315182" y="3708614"/>
            <a:chExt cx="3745288" cy="2342148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for your listening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596256" y="183575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>
              <p:custDataLst>
                <p:tags r:id="rId2"/>
              </p:custDataLst>
            </p:nvPr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3"/>
              </p:custDataLst>
            </p:nvPr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6596256" y="2723491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>
              <p:custDataLst>
                <p:tags r:id="rId5"/>
              </p:custDataLst>
            </p:nvPr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>
              <p:custDataLst>
                <p:tags r:id="rId6"/>
              </p:custDataLst>
            </p:nvPr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6596256" y="3611223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>
              <p:custDataLst>
                <p:tags r:id="rId8"/>
              </p:custDataLst>
            </p:nvPr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9"/>
              </p:custDataLst>
            </p:nvPr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6596256" y="4498956"/>
            <a:ext cx="730202" cy="611075"/>
            <a:chOff x="6541454" y="2317292"/>
            <a:chExt cx="730202" cy="611075"/>
          </a:xfrm>
        </p:grpSpPr>
        <p:sp>
          <p:nvSpPr>
            <p:cNvPr id="26" name="等腰三角形 25"/>
            <p:cNvSpPr/>
            <p:nvPr>
              <p:custDataLst>
                <p:tags r:id="rId11"/>
              </p:custDataLst>
            </p:nvPr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12"/>
              </p:custDataLst>
            </p:nvPr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6684200" y="196837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684200" y="4633582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6684200" y="3745181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6684200" y="285678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>
            <p:custDataLst>
              <p:tags r:id="rId17"/>
            </p:custDataLst>
          </p:nvPr>
        </p:nvGrpSpPr>
        <p:grpSpPr>
          <a:xfrm>
            <a:off x="7756990" y="1945503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保研时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背景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>
              <p:custDataLst>
                <p:tags r:id="rId19"/>
              </p:custDataLst>
            </p:nvPr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>
            <p:custDataLst>
              <p:tags r:id="rId20"/>
            </p:custDataLst>
          </p:nvPr>
        </p:nvGrpSpPr>
        <p:grpSpPr>
          <a:xfrm>
            <a:off x="7756990" y="4612957"/>
            <a:ext cx="3419605" cy="461962"/>
            <a:chOff x="7959283" y="4349981"/>
            <a:chExt cx="3419605" cy="461962"/>
          </a:xfrm>
        </p:grpSpPr>
        <p:sp>
          <p:nvSpPr>
            <p:cNvPr id="35" name="矩形 3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173821" y="4349981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a-DK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不要轻易</a:t>
              </a:r>
              <a:r>
                <a:rPr lang="zh-CN" altLang="da-DK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直博</a:t>
              </a:r>
              <a:endParaRPr lang="zh-CN" altLang="da-DK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>
              <p:custDataLst>
                <p:tags r:id="rId22"/>
              </p:custDataLst>
            </p:nvPr>
          </p:nvCxnSpPr>
          <p:spPr>
            <a:xfrm>
              <a:off x="7959283" y="4579922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>
            <p:custDataLst>
              <p:tags r:id="rId23"/>
            </p:custDataLst>
          </p:nvPr>
        </p:nvGrpSpPr>
        <p:grpSpPr>
          <a:xfrm>
            <a:off x="7756990" y="3724863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如何准备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面试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>
              <p:custDataLst>
                <p:tags r:id="rId25"/>
              </p:custDataLst>
            </p:nvPr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>
            <p:custDataLst>
              <p:tags r:id="rId26"/>
            </p:custDataLst>
          </p:nvPr>
        </p:nvGrpSpPr>
        <p:grpSpPr>
          <a:xfrm>
            <a:off x="7756990" y="2835183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a-DK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夏令营</a:t>
              </a:r>
              <a:r>
                <a:rPr lang="zh-CN" altLang="da-DK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情况</a:t>
              </a:r>
              <a:endParaRPr lang="zh-CN" altLang="da-DK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>
              <p:custDataLst>
                <p:tags r:id="rId28"/>
              </p:custDataLst>
            </p:nvPr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保研背景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保研背景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836873"/>
            <a:ext cx="5019675" cy="5541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05" y="0"/>
            <a:ext cx="586613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保研背景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22" y="1933574"/>
            <a:ext cx="2749321" cy="395922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5216024" y="2219324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5890" y="1738630"/>
            <a:ext cx="690626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For AIer:</a:t>
            </a:r>
            <a:endParaRPr lang="en-US" altLang="zh-CN" sz="4400"/>
          </a:p>
          <a:p>
            <a:r>
              <a:rPr lang="en-US" altLang="zh-CN" sz="4400"/>
              <a:t>paper</a:t>
            </a:r>
            <a:r>
              <a:rPr lang="en-US" altLang="zh-CN"/>
              <a:t>(</a:t>
            </a:r>
            <a:r>
              <a:rPr lang="zh-CN" altLang="en-US"/>
              <a:t>有当然无敌，大多数人没有</a:t>
            </a:r>
            <a:r>
              <a:rPr lang="en-US" altLang="zh-CN"/>
              <a:t>)</a:t>
            </a:r>
            <a:r>
              <a:rPr lang="en-US" altLang="zh-CN" sz="4400"/>
              <a:t>&gt;</a:t>
            </a:r>
            <a:endParaRPr lang="en-US" altLang="zh-CN" sz="4400"/>
          </a:p>
          <a:p>
            <a:r>
              <a:rPr lang="en-US" altLang="zh-CN" sz="4400"/>
              <a:t>national prize</a:t>
            </a:r>
            <a:r>
              <a:rPr lang="zh-CN" altLang="en-US"/>
              <a:t>（奖学金，竞赛，</a:t>
            </a:r>
            <a:r>
              <a:rPr lang="en-US" altLang="zh-CN"/>
              <a:t>ACM etc</a:t>
            </a:r>
            <a:r>
              <a:rPr lang="zh-CN" altLang="en-US"/>
              <a:t>）</a:t>
            </a:r>
            <a:r>
              <a:rPr lang="en-US" altLang="zh-CN" sz="4400"/>
              <a:t>&gt;</a:t>
            </a:r>
            <a:endParaRPr lang="en-US" altLang="zh-CN" sz="4400"/>
          </a:p>
          <a:p>
            <a:r>
              <a:rPr lang="en-US" altLang="zh-CN" sz="4400"/>
              <a:t> research experience</a:t>
            </a:r>
            <a:r>
              <a:rPr lang="en-US" altLang="zh-CN"/>
              <a:t>(</a:t>
            </a:r>
            <a:r>
              <a:rPr lang="zh-CN" altLang="en-US"/>
              <a:t>必备</a:t>
            </a:r>
            <a:r>
              <a:rPr lang="en-US" altLang="zh-CN"/>
              <a:t>)</a:t>
            </a:r>
            <a:r>
              <a:rPr lang="en-US" altLang="zh-CN" sz="4400"/>
              <a:t>&gt;</a:t>
            </a:r>
            <a:endParaRPr lang="en-US" altLang="zh-CN" sz="4400"/>
          </a:p>
          <a:p>
            <a:r>
              <a:rPr lang="en-US" altLang="zh-CN" sz="4400"/>
              <a:t>other prize/English/etc</a:t>
            </a:r>
            <a:r>
              <a:rPr lang="zh-CN" altLang="en-US"/>
              <a:t>（聊胜于无）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背景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440" y="1110615"/>
            <a:ext cx="69119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何谓</a:t>
            </a:r>
            <a:r>
              <a:rPr lang="en-US" altLang="zh-CN"/>
              <a:t> research experience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come up with an idea?</a:t>
            </a:r>
            <a:endParaRPr lang="en-US" altLang="zh-CN"/>
          </a:p>
          <a:p>
            <a:r>
              <a:rPr lang="en-US" altLang="zh-CN"/>
              <a:t>paper in progress?</a:t>
            </a:r>
            <a:endParaRPr lang="en-US" altLang="zh-CN"/>
          </a:p>
          <a:p>
            <a:r>
              <a:rPr lang="en-US" altLang="zh-CN"/>
              <a:t>paper under review?</a:t>
            </a:r>
            <a:endParaRPr lang="en-US" altLang="zh-CN"/>
          </a:p>
          <a:p>
            <a:r>
              <a:rPr lang="en-US" altLang="zh-CN"/>
              <a:t>public project?</a:t>
            </a:r>
            <a:endParaRPr lang="en-US" altLang="zh-CN"/>
          </a:p>
          <a:p>
            <a:r>
              <a:rPr lang="en-US" altLang="zh-CN"/>
              <a:t>experiment varifying?</a:t>
            </a:r>
            <a:endParaRPr lang="en-US" altLang="zh-CN"/>
          </a:p>
          <a:p>
            <a:r>
              <a:rPr lang="en-US" altLang="zh-CN"/>
              <a:t>surveying?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in one word, </a:t>
            </a:r>
            <a:r>
              <a:rPr lang="zh-CN" altLang="en-US"/>
              <a:t>有的聊，不会被</a:t>
            </a:r>
            <a:r>
              <a:rPr lang="zh-CN" altLang="en-US"/>
              <a:t>问穿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背景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440" y="1110615"/>
            <a:ext cx="69119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how to get research experience: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from right now</a:t>
            </a:r>
            <a:endParaRPr lang="en-US" altLang="zh-CN"/>
          </a:p>
          <a:p>
            <a:r>
              <a:rPr lang="zh-CN" altLang="en-US"/>
              <a:t>找计科老师打工</a:t>
            </a:r>
            <a:r>
              <a:rPr lang="en-US" altLang="zh-CN"/>
              <a:t>/</a:t>
            </a:r>
            <a:r>
              <a:rPr lang="zh-CN" altLang="en-US"/>
              <a:t>最容易</a:t>
            </a:r>
            <a:endParaRPr lang="zh-CN" altLang="en-US"/>
          </a:p>
          <a:p>
            <a:r>
              <a:rPr lang="zh-CN" altLang="en-US"/>
              <a:t>寻找目标院校老师，在对方那打工</a:t>
            </a:r>
            <a:r>
              <a:rPr lang="en-US" altLang="zh-CN"/>
              <a:t>/</a:t>
            </a:r>
            <a:r>
              <a:rPr lang="zh-CN" altLang="en-US"/>
              <a:t>清深被计科抢满了，</a:t>
            </a:r>
            <a:r>
              <a:rPr lang="zh-CN" altLang="en-US"/>
              <a:t>也可以</a:t>
            </a:r>
            <a:endParaRPr lang="zh-CN" altLang="en-US"/>
          </a:p>
          <a:p>
            <a:r>
              <a:rPr lang="en-US" altLang="zh-CN"/>
              <a:t>online recruitement ad/</a:t>
            </a:r>
            <a:r>
              <a:rPr lang="zh-CN" altLang="en-US"/>
              <a:t>信息搜集</a:t>
            </a: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降低期望，降低焦虑，没几个人有顶会，没几个人实际做出来什么东西了，做出来的要么选择更好的学校直博要么出国，对硕士申请来说影响不大。最重要的是做事，别面试被问穿就是最大的</a:t>
            </a:r>
            <a:r>
              <a:rPr lang="zh-CN" altLang="en-US"/>
              <a:t>胜利。</a:t>
            </a:r>
            <a:endParaRPr lang="zh-CN" altLang="en-US"/>
          </a:p>
          <a:p>
            <a:r>
              <a:rPr lang="zh-CN" altLang="en-US"/>
              <a:t>对我个人，实际上啥都没做出来，一通乱吹，没被问穿</a:t>
            </a:r>
            <a:r>
              <a:rPr lang="en-US" altLang="zh-CN"/>
              <a:t>=</a:t>
            </a:r>
            <a:r>
              <a:rPr lang="zh-CN" altLang="en-US"/>
              <a:t>全部</a:t>
            </a:r>
            <a:r>
              <a:rPr lang="zh-CN" altLang="en-US"/>
              <a:t>优营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夏令营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endParaRPr lang="zh-CN" altLang="en-US" sz="6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夏令营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情况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250" y="1273175"/>
            <a:ext cx="72510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策略：和前面的同学避开、选略冷门或让步专硕直博、只投</a:t>
            </a:r>
            <a:r>
              <a:rPr lang="en-US" altLang="zh-CN"/>
              <a:t>AI</a:t>
            </a:r>
            <a:r>
              <a:rPr lang="zh-CN" altLang="en-US"/>
              <a:t>、轻</a:t>
            </a:r>
            <a:r>
              <a:rPr lang="zh-CN" altLang="en-US"/>
              <a:t>机试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</a:t>
            </a:r>
            <a:r>
              <a:rPr lang="zh-CN" altLang="en-US"/>
              <a:t>老师</a:t>
            </a:r>
            <a:r>
              <a:rPr lang="en-US" altLang="zh-CN"/>
              <a:t>&gt;&gt;</a:t>
            </a:r>
            <a:r>
              <a:rPr lang="zh-CN" altLang="en-US"/>
              <a:t>院校</a:t>
            </a:r>
            <a:r>
              <a:rPr lang="en-US" altLang="zh-CN"/>
              <a:t>&gt;&gt;</a:t>
            </a:r>
            <a:r>
              <a:rPr lang="zh-CN" altLang="en-US"/>
              <a:t>项目</a:t>
            </a:r>
            <a:r>
              <a:rPr lang="en-US" altLang="zh-CN"/>
              <a:t>/</a:t>
            </a:r>
            <a:r>
              <a:rPr lang="zh-CN" altLang="en-US"/>
              <a:t>学院</a:t>
            </a:r>
            <a:r>
              <a:rPr lang="en-US" altLang="zh-CN"/>
              <a:t>etc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入营：</a:t>
            </a:r>
            <a:endParaRPr lang="zh-CN" altLang="en-US"/>
          </a:p>
          <a:p>
            <a:r>
              <a:rPr lang="zh-CN" altLang="en-US"/>
              <a:t>复旦大数据（专硕</a:t>
            </a:r>
            <a:r>
              <a:rPr lang="zh-CN" altLang="en-US"/>
              <a:t>优营）</a:t>
            </a:r>
            <a:endParaRPr lang="zh-CN" altLang="en-US"/>
          </a:p>
          <a:p>
            <a:r>
              <a:rPr lang="zh-CN" altLang="en-US"/>
              <a:t>南大智科（学硕</a:t>
            </a:r>
            <a:r>
              <a:rPr lang="zh-CN" altLang="en-US"/>
              <a:t>优营）</a:t>
            </a:r>
            <a:endParaRPr lang="zh-CN" altLang="en-US"/>
          </a:p>
          <a:p>
            <a:r>
              <a:rPr lang="zh-CN" altLang="en-US"/>
              <a:t>人大高瓴（直博</a:t>
            </a:r>
            <a:r>
              <a:rPr lang="zh-CN" altLang="en-US"/>
              <a:t>优营）</a:t>
            </a:r>
            <a:endParaRPr lang="zh-CN" altLang="en-US"/>
          </a:p>
          <a:p>
            <a:r>
              <a:rPr lang="zh-CN" altLang="en-US"/>
              <a:t>科大</a:t>
            </a:r>
            <a:r>
              <a:rPr lang="en-US" altLang="zh-CN"/>
              <a:t>10</a:t>
            </a:r>
            <a:r>
              <a:rPr lang="zh-CN" altLang="en-US"/>
              <a:t>系（硕博连读</a:t>
            </a:r>
            <a:r>
              <a:rPr lang="zh-CN" altLang="en-US"/>
              <a:t>优营）</a:t>
            </a:r>
            <a:endParaRPr lang="zh-CN" altLang="en-US"/>
          </a:p>
          <a:p>
            <a:r>
              <a:rPr lang="zh-CN" altLang="en-US"/>
              <a:t>自动化所（</a:t>
            </a:r>
            <a:r>
              <a:rPr lang="zh-CN" altLang="en-US"/>
              <a:t>没去）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未入营：</a:t>
            </a:r>
            <a:endParaRPr lang="zh-CN" altLang="en-US"/>
          </a:p>
          <a:p>
            <a:r>
              <a:rPr lang="zh-CN" altLang="en-US"/>
              <a:t>清深</a:t>
            </a:r>
            <a:r>
              <a:rPr lang="en-US" altLang="zh-CN"/>
              <a:t>TBSI/</a:t>
            </a:r>
            <a:r>
              <a:rPr lang="zh-CN" altLang="en-US"/>
              <a:t>大数据</a:t>
            </a:r>
            <a:endParaRPr lang="zh-CN" altLang="en-US"/>
          </a:p>
          <a:p>
            <a:r>
              <a:rPr lang="zh-CN" altLang="en-US"/>
              <a:t>北大</a:t>
            </a:r>
            <a:r>
              <a:rPr lang="zh-CN" altLang="en-US"/>
              <a:t>软微</a:t>
            </a:r>
            <a:endParaRPr lang="zh-CN" altLang="en-US"/>
          </a:p>
          <a:p>
            <a:r>
              <a:rPr lang="zh-CN" altLang="en-US"/>
              <a:t>上交</a:t>
            </a:r>
            <a:r>
              <a:rPr lang="en-US" altLang="zh-CN"/>
              <a:t>AI</a:t>
            </a:r>
            <a:endParaRPr lang="en-US" altLang="zh-CN"/>
          </a:p>
          <a:p>
            <a:r>
              <a:rPr lang="zh-CN" altLang="en-US"/>
              <a:t>南大</a:t>
            </a:r>
            <a:r>
              <a:rPr lang="en-US" altLang="zh-CN"/>
              <a:t>cs/AI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最终选择：复旦大数据</a:t>
            </a:r>
            <a:r>
              <a:rPr lang="en-US" altLang="zh-CN"/>
              <a:t> </a:t>
            </a:r>
            <a:r>
              <a:rPr lang="zh-CN" altLang="en-US"/>
              <a:t>夏令营上岸预推免开摆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0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1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2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3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4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5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6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7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8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19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0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1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2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3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4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5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6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7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8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29.xml><?xml version="1.0" encoding="utf-8"?>
<p:tagLst xmlns:p="http://schemas.openxmlformats.org/presentationml/2006/main">
  <p:tag name="commondata" val="eyJoZGlkIjoiNGRjMjIyNDI2MDMyOWE4NGRlYWVjMzg0N2Y4MjkwZTIifQ=="/>
</p:tagLst>
</file>

<file path=ppt/tags/tag3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4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5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6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7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8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ags/tag9.xml><?xml version="1.0" encoding="utf-8"?>
<p:tagLst xmlns:p="http://schemas.openxmlformats.org/presentationml/2006/main">
  <p:tag name="KSO_WM_DIAGRAM_VIRTUALLY_FRAME" val="{&quot;height&quot;:257.8166929133858,&quot;left&quot;:519.3902362204724,&quot;top&quot;:144.5479527559055,&quot;width&quot;:360.6566141732284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WPS 演示</Application>
  <PresentationFormat>宽屏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幼圆</vt:lpstr>
      <vt:lpstr>Calibri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王亮</cp:lastModifiedBy>
  <cp:revision>20</cp:revision>
  <dcterms:created xsi:type="dcterms:W3CDTF">2016-05-12T08:39:00Z</dcterms:created>
  <dcterms:modified xsi:type="dcterms:W3CDTF">2024-11-04T10:19:57Z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76C100E8E9F8491CAD591785C73B925C_13</vt:lpwstr>
  </property>
  <property fmtid="{D5CDD505-2E9C-101B-9397-08002B2CF9AE}" pid="3" name="KSOProductBuildVer">
    <vt:lpwstr>2052-12.1.0.18608</vt:lpwstr>
  </property>
</Properties>
</file>