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1"/>
  </p:notesMasterIdLst>
  <p:sldIdLst>
    <p:sldId id="289" r:id="rId2"/>
    <p:sldId id="290" r:id="rId3"/>
    <p:sldId id="281" r:id="rId4"/>
    <p:sldId id="296" r:id="rId5"/>
    <p:sldId id="297" r:id="rId6"/>
    <p:sldId id="298" r:id="rId7"/>
    <p:sldId id="299" r:id="rId8"/>
    <p:sldId id="300" r:id="rId9"/>
    <p:sldId id="295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62"/>
      </p:cViewPr>
      <p:guideLst>
        <p:guide orient="horz" pos="1620"/>
        <p:guide pos="28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3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5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3B8F13C-FE88-4747-9007-3A359CDC1A9A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7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3B8F13C-FE88-4747-9007-3A359CDC1A9A}" type="slidenum">
              <a:rPr lang="zh-CN" altLang="en-US" smtClean="0">
                <a:latin typeface="Calibri" panose="020F0502020204030204" pitchFamily="34" charset="0"/>
              </a:rPr>
              <a:pPr/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1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3B8F13C-FE88-4747-9007-3A359CDC1A9A}" type="slidenum">
              <a:rPr lang="zh-CN" altLang="en-US" smtClean="0">
                <a:latin typeface="Calibri" panose="020F0502020204030204" pitchFamily="34" charset="0"/>
              </a:rPr>
              <a:pPr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2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3B8F13C-FE88-4747-9007-3A359CDC1A9A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6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3B8F13C-FE88-4747-9007-3A359CDC1A9A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3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53B8F13C-FE88-4747-9007-3A359CDC1A9A}" type="slidenum">
              <a:rPr lang="zh-CN" altLang="en-US" smtClean="0">
                <a:latin typeface="Calibri" panose="020F0502020204030204" pitchFamily="34" charset="0"/>
              </a:rPr>
              <a:pPr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72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6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3000">
        <p:checker/>
      </p:transition>
    </mc:Choice>
    <mc:Fallback xmlns="">
      <p:transition spd="slow" advTm="300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3000">
        <p:checker/>
      </p:transition>
    </mc:Choice>
    <mc:Fallback xmlns="">
      <p:transition spd="slow" advTm="300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3000">
        <p:checker/>
      </p:transition>
    </mc:Choice>
    <mc:Fallback xmlns="">
      <p:transition spd="slow" advTm="300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214891"/>
            <a:ext cx="4345699" cy="3289431"/>
          </a:xfrm>
          <a:custGeom>
            <a:avLst/>
            <a:gdLst>
              <a:gd name="connsiteX0" fmla="*/ 1737883 w 5794265"/>
              <a:gd name="connsiteY0" fmla="*/ 1384 h 4385908"/>
              <a:gd name="connsiteX1" fmla="*/ 2685999 w 5794265"/>
              <a:gd name="connsiteY1" fmla="*/ 140026 h 4385908"/>
              <a:gd name="connsiteX2" fmla="*/ 4616363 w 5794265"/>
              <a:gd name="connsiteY2" fmla="*/ 1789437 h 4385908"/>
              <a:gd name="connsiteX3" fmla="*/ 4962431 w 5794265"/>
              <a:gd name="connsiteY3" fmla="*/ 2243899 h 4385908"/>
              <a:gd name="connsiteX4" fmla="*/ 5794265 w 5794265"/>
              <a:gd name="connsiteY4" fmla="*/ 3101974 h 4385908"/>
              <a:gd name="connsiteX5" fmla="*/ 2508203 w 5794265"/>
              <a:gd name="connsiteY5" fmla="*/ 3340328 h 4385908"/>
              <a:gd name="connsiteX6" fmla="*/ 0 w 5794265"/>
              <a:gd name="connsiteY6" fmla="*/ 4385908 h 4385908"/>
              <a:gd name="connsiteX7" fmla="*/ 0 w 5794265"/>
              <a:gd name="connsiteY7" fmla="*/ 194053 h 4385908"/>
              <a:gd name="connsiteX8" fmla="*/ 558790 w 5794265"/>
              <a:gd name="connsiteY8" fmla="*/ 89177 h 4385908"/>
              <a:gd name="connsiteX9" fmla="*/ 1737883 w 5794265"/>
              <a:gd name="connsiteY9" fmla="*/ 1384 h 438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94265" h="4385908">
                <a:moveTo>
                  <a:pt x="1737883" y="1384"/>
                </a:moveTo>
                <a:cubicBezTo>
                  <a:pt x="2093079" y="9726"/>
                  <a:pt x="2409780" y="55808"/>
                  <a:pt x="2685999" y="140026"/>
                </a:cubicBezTo>
                <a:cubicBezTo>
                  <a:pt x="3600382" y="419695"/>
                  <a:pt x="4117897" y="1115689"/>
                  <a:pt x="4616363" y="1789437"/>
                </a:cubicBezTo>
                <a:cubicBezTo>
                  <a:pt x="4733835" y="1948340"/>
                  <a:pt x="4844958" y="2097709"/>
                  <a:pt x="4962431" y="2243899"/>
                </a:cubicBezTo>
                <a:cubicBezTo>
                  <a:pt x="5235476" y="2587129"/>
                  <a:pt x="5511696" y="2869976"/>
                  <a:pt x="5794265" y="3101974"/>
                </a:cubicBezTo>
                <a:cubicBezTo>
                  <a:pt x="4797334" y="2958961"/>
                  <a:pt x="3663881" y="3038413"/>
                  <a:pt x="2508203" y="3340328"/>
                </a:cubicBezTo>
                <a:cubicBezTo>
                  <a:pt x="1584295" y="3578682"/>
                  <a:pt x="714362" y="3944158"/>
                  <a:pt x="0" y="4385908"/>
                </a:cubicBezTo>
                <a:cubicBezTo>
                  <a:pt x="0" y="4385908"/>
                  <a:pt x="0" y="4385908"/>
                  <a:pt x="0" y="194053"/>
                </a:cubicBezTo>
                <a:cubicBezTo>
                  <a:pt x="177797" y="155917"/>
                  <a:pt x="361943" y="120958"/>
                  <a:pt x="558790" y="89177"/>
                </a:cubicBezTo>
                <a:cubicBezTo>
                  <a:pt x="988994" y="22438"/>
                  <a:pt x="1382686" y="-6959"/>
                  <a:pt x="1737883" y="1384"/>
                </a:cubicBezTo>
                <a:close/>
              </a:path>
            </a:pathLst>
          </a:custGeom>
        </p:spPr>
        <p:txBody>
          <a:bodyPr wrap="square" lIns="68580" tIns="34290" rIns="68580" bIns="34290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3000">
        <p:checker/>
      </p:transition>
    </mc:Choice>
    <mc:Fallback xmlns="">
      <p:transition spd="slow" advTm="300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886293" y="2258106"/>
            <a:ext cx="1593056" cy="1514475"/>
          </a:xfrm>
          <a:custGeom>
            <a:avLst/>
            <a:gdLst>
              <a:gd name="connsiteX0" fmla="*/ 410297 w 2124075"/>
              <a:gd name="connsiteY0" fmla="*/ 0 h 2019300"/>
              <a:gd name="connsiteX1" fmla="*/ 1713778 w 2124075"/>
              <a:gd name="connsiteY1" fmla="*/ 0 h 2019300"/>
              <a:gd name="connsiteX2" fmla="*/ 2124075 w 2124075"/>
              <a:gd name="connsiteY2" fmla="*/ 1268373 h 2019300"/>
              <a:gd name="connsiteX3" fmla="*/ 1057304 w 2124075"/>
              <a:gd name="connsiteY3" fmla="*/ 2019300 h 2019300"/>
              <a:gd name="connsiteX4" fmla="*/ 0 w 2124075"/>
              <a:gd name="connsiteY4" fmla="*/ 1246287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075" h="2019300">
                <a:moveTo>
                  <a:pt x="410297" y="0"/>
                </a:moveTo>
                <a:lnTo>
                  <a:pt x="1713778" y="0"/>
                </a:lnTo>
                <a:lnTo>
                  <a:pt x="2124075" y="1268373"/>
                </a:lnTo>
                <a:lnTo>
                  <a:pt x="1057304" y="2019300"/>
                </a:lnTo>
                <a:lnTo>
                  <a:pt x="0" y="1246287"/>
                </a:lnTo>
                <a:close/>
              </a:path>
            </a:pathLst>
          </a:custGeom>
        </p:spPr>
        <p:txBody>
          <a:bodyPr wrap="square" lIns="68580" tIns="34290" rIns="68580" bIns="34290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3000">
        <p:checker/>
      </p:transition>
    </mc:Choice>
    <mc:Fallback xmlns="">
      <p:transition spd="slow" advTm="300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1" y="203406"/>
            <a:ext cx="324991" cy="649982"/>
          </a:xfrm>
          <a:custGeom>
            <a:avLst/>
            <a:gdLst>
              <a:gd name="connsiteX0" fmla="*/ 0 w 433321"/>
              <a:gd name="connsiteY0" fmla="*/ 0 h 866642"/>
              <a:gd name="connsiteX1" fmla="*/ 433321 w 433321"/>
              <a:gd name="connsiteY1" fmla="*/ 433321 h 866642"/>
              <a:gd name="connsiteX2" fmla="*/ 0 w 433321"/>
              <a:gd name="connsiteY2" fmla="*/ 866642 h 8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321" h="866642">
                <a:moveTo>
                  <a:pt x="0" y="0"/>
                </a:moveTo>
                <a:cubicBezTo>
                  <a:pt x="239317" y="0"/>
                  <a:pt x="433321" y="194004"/>
                  <a:pt x="433321" y="433321"/>
                </a:cubicBezTo>
                <a:cubicBezTo>
                  <a:pt x="433321" y="672638"/>
                  <a:pt x="239317" y="866642"/>
                  <a:pt x="0" y="866642"/>
                </a:cubicBezTo>
                <a:close/>
              </a:path>
            </a:pathLst>
          </a:custGeom>
          <a:gradFill flip="none" rotWithShape="0"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 p14:dur="2500" advTm="3000">
        <p:checker/>
      </p:transition>
    </mc:Choice>
    <mc:Fallback xmlns="">
      <p:transition spd="slow" advTm="3000">
        <p:checker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51" userDrawn="1">
          <p15:clr>
            <a:srgbClr val="F26B43"/>
          </p15:clr>
        </p15:guide>
        <p15:guide id="4" pos="7129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aibenben\Desktop\1 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520"/>
            <a:ext cx="9144000" cy="51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8"/>
          <p:cNvSpPr txBox="1"/>
          <p:nvPr/>
        </p:nvSpPr>
        <p:spPr>
          <a:xfrm>
            <a:off x="690322" y="1830037"/>
            <a:ext cx="4525144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3600" b="1" spc="3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"/>
              </a:rPr>
              <a:t>英港新申请分享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23279" y="2843045"/>
            <a:ext cx="272650" cy="272650"/>
            <a:chOff x="4432300" y="431800"/>
            <a:chExt cx="482600" cy="482600"/>
          </a:xfrm>
        </p:grpSpPr>
        <p:sp>
          <p:nvSpPr>
            <p:cNvPr id="15" name="椭圆 14"/>
            <p:cNvSpPr/>
            <p:nvPr/>
          </p:nvSpPr>
          <p:spPr>
            <a:xfrm>
              <a:off x="4432300" y="431800"/>
              <a:ext cx="482600" cy="4826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900">
                <a:defRPr/>
              </a:pP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</a:endParaRPr>
            </a:p>
          </p:txBody>
        </p:sp>
        <p:sp>
          <p:nvSpPr>
            <p:cNvPr id="16" name="椭圆 23"/>
            <p:cNvSpPr/>
            <p:nvPr/>
          </p:nvSpPr>
          <p:spPr>
            <a:xfrm>
              <a:off x="4551362" y="566393"/>
              <a:ext cx="244476" cy="213413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900">
                <a:defRPr/>
              </a:pP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3278" y="3312949"/>
            <a:ext cx="272650" cy="272652"/>
            <a:chOff x="1893214" y="1058339"/>
            <a:chExt cx="482600" cy="482602"/>
          </a:xfrm>
        </p:grpSpPr>
        <p:sp>
          <p:nvSpPr>
            <p:cNvPr id="13" name="椭圆 12"/>
            <p:cNvSpPr/>
            <p:nvPr/>
          </p:nvSpPr>
          <p:spPr>
            <a:xfrm>
              <a:off x="1893214" y="1058339"/>
              <a:ext cx="482600" cy="48260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900">
                <a:defRPr/>
              </a:pP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</a:endParaRPr>
            </a:p>
          </p:txBody>
        </p:sp>
        <p:sp>
          <p:nvSpPr>
            <p:cNvPr id="14" name="椭圆 27"/>
            <p:cNvSpPr/>
            <p:nvPr/>
          </p:nvSpPr>
          <p:spPr>
            <a:xfrm>
              <a:off x="2017441" y="1177399"/>
              <a:ext cx="234147" cy="244476"/>
            </a:xfrm>
            <a:custGeom>
              <a:avLst/>
              <a:gdLst>
                <a:gd name="connsiteX0" fmla="*/ 290894 w 581627"/>
                <a:gd name="connsiteY0" fmla="*/ 127512 h 607286"/>
                <a:gd name="connsiteX1" fmla="*/ 303234 w 581627"/>
                <a:gd name="connsiteY1" fmla="*/ 139829 h 607286"/>
                <a:gd name="connsiteX2" fmla="*/ 303234 w 581627"/>
                <a:gd name="connsiteY2" fmla="*/ 304505 h 607286"/>
                <a:gd name="connsiteX3" fmla="*/ 309861 w 581627"/>
                <a:gd name="connsiteY3" fmla="*/ 304505 h 607286"/>
                <a:gd name="connsiteX4" fmla="*/ 322201 w 581627"/>
                <a:gd name="connsiteY4" fmla="*/ 316822 h 607286"/>
                <a:gd name="connsiteX5" fmla="*/ 309861 w 581627"/>
                <a:gd name="connsiteY5" fmla="*/ 329138 h 607286"/>
                <a:gd name="connsiteX6" fmla="*/ 303234 w 581627"/>
                <a:gd name="connsiteY6" fmla="*/ 329138 h 607286"/>
                <a:gd name="connsiteX7" fmla="*/ 303234 w 581627"/>
                <a:gd name="connsiteY7" fmla="*/ 342937 h 607286"/>
                <a:gd name="connsiteX8" fmla="*/ 290894 w 581627"/>
                <a:gd name="connsiteY8" fmla="*/ 355368 h 607286"/>
                <a:gd name="connsiteX9" fmla="*/ 278439 w 581627"/>
                <a:gd name="connsiteY9" fmla="*/ 342937 h 607286"/>
                <a:gd name="connsiteX10" fmla="*/ 278439 w 581627"/>
                <a:gd name="connsiteY10" fmla="*/ 329138 h 607286"/>
                <a:gd name="connsiteX11" fmla="*/ 272726 w 581627"/>
                <a:gd name="connsiteY11" fmla="*/ 329138 h 607286"/>
                <a:gd name="connsiteX12" fmla="*/ 260386 w 581627"/>
                <a:gd name="connsiteY12" fmla="*/ 316822 h 607286"/>
                <a:gd name="connsiteX13" fmla="*/ 272726 w 581627"/>
                <a:gd name="connsiteY13" fmla="*/ 304391 h 607286"/>
                <a:gd name="connsiteX14" fmla="*/ 278439 w 581627"/>
                <a:gd name="connsiteY14" fmla="*/ 304391 h 607286"/>
                <a:gd name="connsiteX15" fmla="*/ 278439 w 581627"/>
                <a:gd name="connsiteY15" fmla="*/ 139829 h 607286"/>
                <a:gd name="connsiteX16" fmla="*/ 290894 w 581627"/>
                <a:gd name="connsiteY16" fmla="*/ 127512 h 607286"/>
                <a:gd name="connsiteX17" fmla="*/ 278880 w 581627"/>
                <a:gd name="connsiteY17" fmla="*/ 51662 h 607286"/>
                <a:gd name="connsiteX18" fmla="*/ 120025 w 581627"/>
                <a:gd name="connsiteY18" fmla="*/ 113360 h 607286"/>
                <a:gd name="connsiteX19" fmla="*/ 141381 w 581627"/>
                <a:gd name="connsiteY19" fmla="*/ 134686 h 607286"/>
                <a:gd name="connsiteX20" fmla="*/ 141381 w 581627"/>
                <a:gd name="connsiteY20" fmla="*/ 152135 h 607286"/>
                <a:gd name="connsiteX21" fmla="*/ 132587 w 581627"/>
                <a:gd name="connsiteY21" fmla="*/ 155785 h 607286"/>
                <a:gd name="connsiteX22" fmla="*/ 123908 w 581627"/>
                <a:gd name="connsiteY22" fmla="*/ 152135 h 607286"/>
                <a:gd name="connsiteX23" fmla="*/ 101753 w 581627"/>
                <a:gd name="connsiteY23" fmla="*/ 130125 h 607286"/>
                <a:gd name="connsiteX24" fmla="*/ 26038 w 581627"/>
                <a:gd name="connsiteY24" fmla="*/ 291269 h 607286"/>
                <a:gd name="connsiteX25" fmla="*/ 66122 w 581627"/>
                <a:gd name="connsiteY25" fmla="*/ 291269 h 607286"/>
                <a:gd name="connsiteX26" fmla="*/ 78570 w 581627"/>
                <a:gd name="connsiteY26" fmla="*/ 303700 h 607286"/>
                <a:gd name="connsiteX27" fmla="*/ 66122 w 581627"/>
                <a:gd name="connsiteY27" fmla="*/ 316017 h 607286"/>
                <a:gd name="connsiteX28" fmla="*/ 24782 w 581627"/>
                <a:gd name="connsiteY28" fmla="*/ 316017 h 607286"/>
                <a:gd name="connsiteX29" fmla="*/ 24667 w 581627"/>
                <a:gd name="connsiteY29" fmla="*/ 316815 h 607286"/>
                <a:gd name="connsiteX30" fmla="*/ 89305 w 581627"/>
                <a:gd name="connsiteY30" fmla="*/ 489934 h 607286"/>
                <a:gd name="connsiteX31" fmla="*/ 89876 w 581627"/>
                <a:gd name="connsiteY31" fmla="*/ 489136 h 607286"/>
                <a:gd name="connsiteX32" fmla="*/ 123908 w 581627"/>
                <a:gd name="connsiteY32" fmla="*/ 455151 h 607286"/>
                <a:gd name="connsiteX33" fmla="*/ 141381 w 581627"/>
                <a:gd name="connsiteY33" fmla="*/ 455151 h 607286"/>
                <a:gd name="connsiteX34" fmla="*/ 141381 w 581627"/>
                <a:gd name="connsiteY34" fmla="*/ 472600 h 607286"/>
                <a:gd name="connsiteX35" fmla="*/ 107349 w 581627"/>
                <a:gd name="connsiteY35" fmla="*/ 506585 h 607286"/>
                <a:gd name="connsiteX36" fmla="*/ 105979 w 581627"/>
                <a:gd name="connsiteY36" fmla="*/ 507497 h 607286"/>
                <a:gd name="connsiteX37" fmla="*/ 281506 w 581627"/>
                <a:gd name="connsiteY37" fmla="*/ 582082 h 607286"/>
                <a:gd name="connsiteX38" fmla="*/ 280707 w 581627"/>
                <a:gd name="connsiteY38" fmla="*/ 578319 h 607286"/>
                <a:gd name="connsiteX39" fmla="*/ 280707 w 581627"/>
                <a:gd name="connsiteY39" fmla="*/ 530192 h 607286"/>
                <a:gd name="connsiteX40" fmla="*/ 293040 w 581627"/>
                <a:gd name="connsiteY40" fmla="*/ 517875 h 607286"/>
                <a:gd name="connsiteX41" fmla="*/ 305488 w 581627"/>
                <a:gd name="connsiteY41" fmla="*/ 530192 h 607286"/>
                <a:gd name="connsiteX42" fmla="*/ 305488 w 581627"/>
                <a:gd name="connsiteY42" fmla="*/ 578319 h 607286"/>
                <a:gd name="connsiteX43" fmla="*/ 304803 w 581627"/>
                <a:gd name="connsiteY43" fmla="*/ 581854 h 607286"/>
                <a:gd name="connsiteX44" fmla="*/ 477818 w 581627"/>
                <a:gd name="connsiteY44" fmla="*/ 505673 h 607286"/>
                <a:gd name="connsiteX45" fmla="*/ 444814 w 581627"/>
                <a:gd name="connsiteY45" fmla="*/ 472600 h 607286"/>
                <a:gd name="connsiteX46" fmla="*/ 444814 w 581627"/>
                <a:gd name="connsiteY46" fmla="*/ 455151 h 607286"/>
                <a:gd name="connsiteX47" fmla="*/ 462287 w 581627"/>
                <a:gd name="connsiteY47" fmla="*/ 455151 h 607286"/>
                <a:gd name="connsiteX48" fmla="*/ 494606 w 581627"/>
                <a:gd name="connsiteY48" fmla="*/ 487425 h 607286"/>
                <a:gd name="connsiteX49" fmla="*/ 556959 w 581627"/>
                <a:gd name="connsiteY49" fmla="*/ 316815 h 607286"/>
                <a:gd name="connsiteX50" fmla="*/ 556845 w 581627"/>
                <a:gd name="connsiteY50" fmla="*/ 316017 h 607286"/>
                <a:gd name="connsiteX51" fmla="*/ 519958 w 581627"/>
                <a:gd name="connsiteY51" fmla="*/ 316017 h 607286"/>
                <a:gd name="connsiteX52" fmla="*/ 507625 w 581627"/>
                <a:gd name="connsiteY52" fmla="*/ 303700 h 607286"/>
                <a:gd name="connsiteX53" fmla="*/ 519958 w 581627"/>
                <a:gd name="connsiteY53" fmla="*/ 291269 h 607286"/>
                <a:gd name="connsiteX54" fmla="*/ 555589 w 581627"/>
                <a:gd name="connsiteY54" fmla="*/ 291269 h 607286"/>
                <a:gd name="connsiteX55" fmla="*/ 482043 w 581627"/>
                <a:gd name="connsiteY55" fmla="*/ 132406 h 607286"/>
                <a:gd name="connsiteX56" fmla="*/ 462287 w 581627"/>
                <a:gd name="connsiteY56" fmla="*/ 152135 h 607286"/>
                <a:gd name="connsiteX57" fmla="*/ 453493 w 581627"/>
                <a:gd name="connsiteY57" fmla="*/ 155785 h 607286"/>
                <a:gd name="connsiteX58" fmla="*/ 444814 w 581627"/>
                <a:gd name="connsiteY58" fmla="*/ 152135 h 607286"/>
                <a:gd name="connsiteX59" fmla="*/ 444814 w 581627"/>
                <a:gd name="connsiteY59" fmla="*/ 134686 h 607286"/>
                <a:gd name="connsiteX60" fmla="*/ 464000 w 581627"/>
                <a:gd name="connsiteY60" fmla="*/ 115527 h 607286"/>
                <a:gd name="connsiteX61" fmla="*/ 303661 w 581627"/>
                <a:gd name="connsiteY61" fmla="*/ 51776 h 607286"/>
                <a:gd name="connsiteX62" fmla="*/ 303661 w 581627"/>
                <a:gd name="connsiteY62" fmla="*/ 77094 h 607286"/>
                <a:gd name="connsiteX63" fmla="*/ 291327 w 581627"/>
                <a:gd name="connsiteY63" fmla="*/ 89411 h 607286"/>
                <a:gd name="connsiteX64" fmla="*/ 278880 w 581627"/>
                <a:gd name="connsiteY64" fmla="*/ 77094 h 607286"/>
                <a:gd name="connsiteX65" fmla="*/ 290756 w 581627"/>
                <a:gd name="connsiteY65" fmla="*/ 0 h 607286"/>
                <a:gd name="connsiteX66" fmla="*/ 303204 w 581627"/>
                <a:gd name="connsiteY66" fmla="*/ 12317 h 607286"/>
                <a:gd name="connsiteX67" fmla="*/ 303204 w 581627"/>
                <a:gd name="connsiteY67" fmla="*/ 26686 h 607286"/>
                <a:gd name="connsiteX68" fmla="*/ 481929 w 581627"/>
                <a:gd name="connsiteY68" fmla="*/ 98192 h 607286"/>
                <a:gd name="connsiteX69" fmla="*/ 489923 w 581627"/>
                <a:gd name="connsiteY69" fmla="*/ 90209 h 607286"/>
                <a:gd name="connsiteX70" fmla="*/ 471880 w 581627"/>
                <a:gd name="connsiteY70" fmla="*/ 72190 h 607286"/>
                <a:gd name="connsiteX71" fmla="*/ 471880 w 581627"/>
                <a:gd name="connsiteY71" fmla="*/ 54627 h 607286"/>
                <a:gd name="connsiteX72" fmla="*/ 489352 w 581627"/>
                <a:gd name="connsiteY72" fmla="*/ 54627 h 607286"/>
                <a:gd name="connsiteX73" fmla="*/ 548166 w 581627"/>
                <a:gd name="connsiteY73" fmla="*/ 113360 h 607286"/>
                <a:gd name="connsiteX74" fmla="*/ 548166 w 581627"/>
                <a:gd name="connsiteY74" fmla="*/ 130809 h 607286"/>
                <a:gd name="connsiteX75" fmla="*/ 539373 w 581627"/>
                <a:gd name="connsiteY75" fmla="*/ 134458 h 607286"/>
                <a:gd name="connsiteX76" fmla="*/ 530693 w 581627"/>
                <a:gd name="connsiteY76" fmla="*/ 130809 h 607286"/>
                <a:gd name="connsiteX77" fmla="*/ 507396 w 581627"/>
                <a:gd name="connsiteY77" fmla="*/ 107658 h 607286"/>
                <a:gd name="connsiteX78" fmla="*/ 499973 w 581627"/>
                <a:gd name="connsiteY78" fmla="*/ 115185 h 607286"/>
                <a:gd name="connsiteX79" fmla="*/ 581627 w 581627"/>
                <a:gd name="connsiteY79" fmla="*/ 316815 h 607286"/>
                <a:gd name="connsiteX80" fmla="*/ 290756 w 581627"/>
                <a:gd name="connsiteY80" fmla="*/ 607286 h 607286"/>
                <a:gd name="connsiteX81" fmla="*/ 0 w 581627"/>
                <a:gd name="connsiteY81" fmla="*/ 316815 h 607286"/>
                <a:gd name="connsiteX82" fmla="*/ 278423 w 581627"/>
                <a:gd name="connsiteY82" fmla="*/ 26686 h 607286"/>
                <a:gd name="connsiteX83" fmla="*/ 278423 w 581627"/>
                <a:gd name="connsiteY83" fmla="*/ 12317 h 607286"/>
                <a:gd name="connsiteX84" fmla="*/ 290756 w 581627"/>
                <a:gd name="connsiteY84" fmla="*/ 0 h 60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81627" h="607286">
                  <a:moveTo>
                    <a:pt x="290894" y="127512"/>
                  </a:moveTo>
                  <a:cubicBezTo>
                    <a:pt x="297749" y="127512"/>
                    <a:pt x="303234" y="133100"/>
                    <a:pt x="303234" y="139829"/>
                  </a:cubicBezTo>
                  <a:lnTo>
                    <a:pt x="303234" y="304505"/>
                  </a:lnTo>
                  <a:lnTo>
                    <a:pt x="309861" y="304505"/>
                  </a:lnTo>
                  <a:cubicBezTo>
                    <a:pt x="316717" y="304505"/>
                    <a:pt x="322201" y="309979"/>
                    <a:pt x="322201" y="316822"/>
                  </a:cubicBezTo>
                  <a:cubicBezTo>
                    <a:pt x="322201" y="323664"/>
                    <a:pt x="316717" y="329138"/>
                    <a:pt x="309861" y="329138"/>
                  </a:cubicBezTo>
                  <a:lnTo>
                    <a:pt x="303234" y="329138"/>
                  </a:lnTo>
                  <a:lnTo>
                    <a:pt x="303234" y="342937"/>
                  </a:lnTo>
                  <a:cubicBezTo>
                    <a:pt x="303234" y="349780"/>
                    <a:pt x="297749" y="355368"/>
                    <a:pt x="290894" y="355368"/>
                  </a:cubicBezTo>
                  <a:cubicBezTo>
                    <a:pt x="284038" y="355368"/>
                    <a:pt x="278439" y="349780"/>
                    <a:pt x="278439" y="342937"/>
                  </a:cubicBezTo>
                  <a:lnTo>
                    <a:pt x="278439" y="329138"/>
                  </a:lnTo>
                  <a:lnTo>
                    <a:pt x="272726" y="329138"/>
                  </a:lnTo>
                  <a:cubicBezTo>
                    <a:pt x="265871" y="329138"/>
                    <a:pt x="260386" y="323664"/>
                    <a:pt x="260386" y="316822"/>
                  </a:cubicBezTo>
                  <a:cubicBezTo>
                    <a:pt x="260386" y="309979"/>
                    <a:pt x="265871" y="304391"/>
                    <a:pt x="272726" y="304391"/>
                  </a:cubicBezTo>
                  <a:lnTo>
                    <a:pt x="278439" y="304391"/>
                  </a:lnTo>
                  <a:lnTo>
                    <a:pt x="278439" y="139829"/>
                  </a:lnTo>
                  <a:cubicBezTo>
                    <a:pt x="278439" y="133100"/>
                    <a:pt x="284038" y="127512"/>
                    <a:pt x="290894" y="127512"/>
                  </a:cubicBezTo>
                  <a:close/>
                  <a:moveTo>
                    <a:pt x="278880" y="51662"/>
                  </a:moveTo>
                  <a:cubicBezTo>
                    <a:pt x="218581" y="54399"/>
                    <a:pt x="163422" y="76980"/>
                    <a:pt x="120025" y="113360"/>
                  </a:cubicBezTo>
                  <a:lnTo>
                    <a:pt x="141381" y="134686"/>
                  </a:lnTo>
                  <a:cubicBezTo>
                    <a:pt x="146177" y="139590"/>
                    <a:pt x="146177" y="147345"/>
                    <a:pt x="141381" y="152135"/>
                  </a:cubicBezTo>
                  <a:cubicBezTo>
                    <a:pt x="138983" y="154644"/>
                    <a:pt x="135785" y="155785"/>
                    <a:pt x="132587" y="155785"/>
                  </a:cubicBezTo>
                  <a:cubicBezTo>
                    <a:pt x="129504" y="155785"/>
                    <a:pt x="126306" y="154644"/>
                    <a:pt x="123908" y="152135"/>
                  </a:cubicBezTo>
                  <a:lnTo>
                    <a:pt x="101753" y="130125"/>
                  </a:lnTo>
                  <a:cubicBezTo>
                    <a:pt x="59841" y="172435"/>
                    <a:pt x="31976" y="228773"/>
                    <a:pt x="26038" y="291269"/>
                  </a:cubicBezTo>
                  <a:lnTo>
                    <a:pt x="66122" y="291269"/>
                  </a:lnTo>
                  <a:cubicBezTo>
                    <a:pt x="72974" y="291269"/>
                    <a:pt x="78570" y="296857"/>
                    <a:pt x="78570" y="303700"/>
                  </a:cubicBezTo>
                  <a:cubicBezTo>
                    <a:pt x="78570" y="310543"/>
                    <a:pt x="72974" y="316017"/>
                    <a:pt x="66122" y="316017"/>
                  </a:cubicBezTo>
                  <a:lnTo>
                    <a:pt x="24782" y="316017"/>
                  </a:lnTo>
                  <a:cubicBezTo>
                    <a:pt x="24782" y="316245"/>
                    <a:pt x="24667" y="316587"/>
                    <a:pt x="24667" y="316815"/>
                  </a:cubicBezTo>
                  <a:cubicBezTo>
                    <a:pt x="24667" y="382961"/>
                    <a:pt x="49221" y="443404"/>
                    <a:pt x="89305" y="489934"/>
                  </a:cubicBezTo>
                  <a:cubicBezTo>
                    <a:pt x="89534" y="489706"/>
                    <a:pt x="89648" y="489364"/>
                    <a:pt x="89876" y="489136"/>
                  </a:cubicBezTo>
                  <a:lnTo>
                    <a:pt x="123908" y="455151"/>
                  </a:lnTo>
                  <a:cubicBezTo>
                    <a:pt x="128705" y="450361"/>
                    <a:pt x="136585" y="450361"/>
                    <a:pt x="141381" y="455151"/>
                  </a:cubicBezTo>
                  <a:cubicBezTo>
                    <a:pt x="146177" y="459941"/>
                    <a:pt x="146177" y="467810"/>
                    <a:pt x="141381" y="472600"/>
                  </a:cubicBezTo>
                  <a:lnTo>
                    <a:pt x="107349" y="506585"/>
                  </a:lnTo>
                  <a:cubicBezTo>
                    <a:pt x="106892" y="507041"/>
                    <a:pt x="106435" y="507155"/>
                    <a:pt x="105979" y="507497"/>
                  </a:cubicBezTo>
                  <a:cubicBezTo>
                    <a:pt x="151773" y="551861"/>
                    <a:pt x="213328" y="579687"/>
                    <a:pt x="281506" y="582082"/>
                  </a:cubicBezTo>
                  <a:cubicBezTo>
                    <a:pt x="281049" y="580828"/>
                    <a:pt x="280707" y="579687"/>
                    <a:pt x="280707" y="578319"/>
                  </a:cubicBezTo>
                  <a:lnTo>
                    <a:pt x="280707" y="530192"/>
                  </a:lnTo>
                  <a:cubicBezTo>
                    <a:pt x="280707" y="523464"/>
                    <a:pt x="286188" y="517875"/>
                    <a:pt x="293040" y="517875"/>
                  </a:cubicBezTo>
                  <a:cubicBezTo>
                    <a:pt x="299893" y="517875"/>
                    <a:pt x="305488" y="523349"/>
                    <a:pt x="305488" y="530192"/>
                  </a:cubicBezTo>
                  <a:lnTo>
                    <a:pt x="305488" y="578319"/>
                  </a:lnTo>
                  <a:cubicBezTo>
                    <a:pt x="305488" y="579573"/>
                    <a:pt x="305146" y="580714"/>
                    <a:pt x="304803" y="581854"/>
                  </a:cubicBezTo>
                  <a:cubicBezTo>
                    <a:pt x="372068" y="578319"/>
                    <a:pt x="432823" y="550036"/>
                    <a:pt x="477818" y="505673"/>
                  </a:cubicBezTo>
                  <a:lnTo>
                    <a:pt x="444814" y="472600"/>
                  </a:lnTo>
                  <a:cubicBezTo>
                    <a:pt x="439903" y="467810"/>
                    <a:pt x="439903" y="459941"/>
                    <a:pt x="444814" y="455151"/>
                  </a:cubicBezTo>
                  <a:cubicBezTo>
                    <a:pt x="449610" y="450361"/>
                    <a:pt x="457490" y="450361"/>
                    <a:pt x="462287" y="455151"/>
                  </a:cubicBezTo>
                  <a:lnTo>
                    <a:pt x="494606" y="487425"/>
                  </a:lnTo>
                  <a:cubicBezTo>
                    <a:pt x="533434" y="441238"/>
                    <a:pt x="556959" y="381706"/>
                    <a:pt x="556959" y="316815"/>
                  </a:cubicBezTo>
                  <a:cubicBezTo>
                    <a:pt x="556959" y="316587"/>
                    <a:pt x="556845" y="316359"/>
                    <a:pt x="556845" y="316017"/>
                  </a:cubicBezTo>
                  <a:lnTo>
                    <a:pt x="519958" y="316017"/>
                  </a:lnTo>
                  <a:cubicBezTo>
                    <a:pt x="513106" y="316017"/>
                    <a:pt x="507625" y="310543"/>
                    <a:pt x="507625" y="303700"/>
                  </a:cubicBezTo>
                  <a:cubicBezTo>
                    <a:pt x="507625" y="296857"/>
                    <a:pt x="513106" y="291269"/>
                    <a:pt x="519958" y="291269"/>
                  </a:cubicBezTo>
                  <a:lnTo>
                    <a:pt x="555589" y="291269"/>
                  </a:lnTo>
                  <a:cubicBezTo>
                    <a:pt x="549765" y="229799"/>
                    <a:pt x="522699" y="174488"/>
                    <a:pt x="482043" y="132406"/>
                  </a:cubicBezTo>
                  <a:lnTo>
                    <a:pt x="462287" y="152135"/>
                  </a:lnTo>
                  <a:cubicBezTo>
                    <a:pt x="459888" y="154644"/>
                    <a:pt x="456691" y="155785"/>
                    <a:pt x="453493" y="155785"/>
                  </a:cubicBezTo>
                  <a:cubicBezTo>
                    <a:pt x="450296" y="155785"/>
                    <a:pt x="447212" y="154644"/>
                    <a:pt x="444814" y="152135"/>
                  </a:cubicBezTo>
                  <a:cubicBezTo>
                    <a:pt x="439903" y="147345"/>
                    <a:pt x="439903" y="139476"/>
                    <a:pt x="444814" y="134686"/>
                  </a:cubicBezTo>
                  <a:lnTo>
                    <a:pt x="464000" y="115527"/>
                  </a:lnTo>
                  <a:cubicBezTo>
                    <a:pt x="420489" y="78120"/>
                    <a:pt x="364759" y="54627"/>
                    <a:pt x="303661" y="51776"/>
                  </a:cubicBezTo>
                  <a:lnTo>
                    <a:pt x="303661" y="77094"/>
                  </a:lnTo>
                  <a:cubicBezTo>
                    <a:pt x="303661" y="83937"/>
                    <a:pt x="298065" y="89411"/>
                    <a:pt x="291327" y="89411"/>
                  </a:cubicBezTo>
                  <a:cubicBezTo>
                    <a:pt x="284475" y="89411"/>
                    <a:pt x="278880" y="83937"/>
                    <a:pt x="278880" y="77094"/>
                  </a:cubicBezTo>
                  <a:close/>
                  <a:moveTo>
                    <a:pt x="290756" y="0"/>
                  </a:moveTo>
                  <a:cubicBezTo>
                    <a:pt x="297609" y="0"/>
                    <a:pt x="303204" y="5588"/>
                    <a:pt x="303204" y="12317"/>
                  </a:cubicBezTo>
                  <a:lnTo>
                    <a:pt x="303204" y="26686"/>
                  </a:lnTo>
                  <a:cubicBezTo>
                    <a:pt x="371497" y="29537"/>
                    <a:pt x="433736" y="55996"/>
                    <a:pt x="481929" y="98192"/>
                  </a:cubicBezTo>
                  <a:lnTo>
                    <a:pt x="489923" y="90209"/>
                  </a:lnTo>
                  <a:lnTo>
                    <a:pt x="471880" y="72190"/>
                  </a:lnTo>
                  <a:cubicBezTo>
                    <a:pt x="467083" y="67286"/>
                    <a:pt x="467083" y="59531"/>
                    <a:pt x="471880" y="54627"/>
                  </a:cubicBezTo>
                  <a:cubicBezTo>
                    <a:pt x="476676" y="49837"/>
                    <a:pt x="484556" y="49837"/>
                    <a:pt x="489352" y="54627"/>
                  </a:cubicBezTo>
                  <a:lnTo>
                    <a:pt x="548166" y="113360"/>
                  </a:lnTo>
                  <a:cubicBezTo>
                    <a:pt x="552962" y="118150"/>
                    <a:pt x="552962" y="126019"/>
                    <a:pt x="548166" y="130809"/>
                  </a:cubicBezTo>
                  <a:cubicBezTo>
                    <a:pt x="545768" y="133204"/>
                    <a:pt x="542570" y="134458"/>
                    <a:pt x="539373" y="134458"/>
                  </a:cubicBezTo>
                  <a:cubicBezTo>
                    <a:pt x="536289" y="134458"/>
                    <a:pt x="533091" y="133204"/>
                    <a:pt x="530693" y="130809"/>
                  </a:cubicBezTo>
                  <a:lnTo>
                    <a:pt x="507396" y="107658"/>
                  </a:lnTo>
                  <a:lnTo>
                    <a:pt x="499973" y="115185"/>
                  </a:lnTo>
                  <a:cubicBezTo>
                    <a:pt x="550450" y="167531"/>
                    <a:pt x="581741" y="238581"/>
                    <a:pt x="581627" y="316815"/>
                  </a:cubicBezTo>
                  <a:cubicBezTo>
                    <a:pt x="581627" y="476933"/>
                    <a:pt x="451209" y="607286"/>
                    <a:pt x="290756" y="607286"/>
                  </a:cubicBezTo>
                  <a:cubicBezTo>
                    <a:pt x="130418" y="607286"/>
                    <a:pt x="0" y="476933"/>
                    <a:pt x="0" y="316815"/>
                  </a:cubicBezTo>
                  <a:cubicBezTo>
                    <a:pt x="0" y="160803"/>
                    <a:pt x="123794" y="33187"/>
                    <a:pt x="278423" y="26686"/>
                  </a:cubicBezTo>
                  <a:lnTo>
                    <a:pt x="278423" y="12317"/>
                  </a:lnTo>
                  <a:cubicBezTo>
                    <a:pt x="278423" y="5588"/>
                    <a:pt x="284019" y="0"/>
                    <a:pt x="2907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900">
                <a:defRPr/>
              </a:pP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1" name="文本框 28"/>
          <p:cNvSpPr txBox="1"/>
          <p:nvPr/>
        </p:nvSpPr>
        <p:spPr>
          <a:xfrm>
            <a:off x="1079087" y="2817785"/>
            <a:ext cx="254433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"/>
              </a:rPr>
              <a:t>20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"/>
              </a:rPr>
              <a:t>级理学院 赵晨君</a:t>
            </a:r>
          </a:p>
        </p:txBody>
      </p:sp>
      <p:sp>
        <p:nvSpPr>
          <p:cNvPr id="12" name="文本框 29"/>
          <p:cNvSpPr txBox="1"/>
          <p:nvPr/>
        </p:nvSpPr>
        <p:spPr>
          <a:xfrm>
            <a:off x="1079086" y="3287681"/>
            <a:ext cx="2838091" cy="307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"/>
              </a:rPr>
              <a:t>2024.5.24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微软雅黑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88" y="1402445"/>
            <a:ext cx="1478433" cy="147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ibenben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1"/>
            <a:ext cx="915184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473848" y="3406355"/>
            <a:ext cx="1846901" cy="57708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300" dirty="0">
                <a:solidFill>
                  <a:schemeClr val="tx2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CONTENTS</a:t>
            </a:r>
            <a:endParaRPr lang="zh-CN" altLang="en-US" sz="3300" dirty="0">
              <a:solidFill>
                <a:schemeClr val="tx2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140220" y="493015"/>
            <a:ext cx="1683033" cy="434868"/>
            <a:chOff x="6251756" y="1704411"/>
            <a:chExt cx="2244041" cy="579823"/>
          </a:xfrm>
        </p:grpSpPr>
        <p:sp>
          <p:nvSpPr>
            <p:cNvPr id="21" name="文本框 22"/>
            <p:cNvSpPr txBox="1"/>
            <p:nvPr/>
          </p:nvSpPr>
          <p:spPr>
            <a:xfrm>
              <a:off x="6881682" y="1704411"/>
              <a:ext cx="1614115" cy="5334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前期准备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6251756" y="1768430"/>
              <a:ext cx="515804" cy="51580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entury Gothic" panose="020B0502020202020204" pitchFamily="34" charset="0"/>
                </a:rPr>
                <a:t>1</a:t>
              </a:r>
              <a:endParaRPr lang="zh-CN" altLang="en-US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40218" y="1434832"/>
            <a:ext cx="1939513" cy="434867"/>
            <a:chOff x="6251756" y="2780831"/>
            <a:chExt cx="2586015" cy="579822"/>
          </a:xfrm>
        </p:grpSpPr>
        <p:sp>
          <p:nvSpPr>
            <p:cNvPr id="26" name="文本框 25"/>
            <p:cNvSpPr txBox="1"/>
            <p:nvPr/>
          </p:nvSpPr>
          <p:spPr>
            <a:xfrm>
              <a:off x="6881682" y="2780831"/>
              <a:ext cx="1956089" cy="5334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选校与投递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6251756" y="2844849"/>
              <a:ext cx="515804" cy="51580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entury Gothic" panose="020B0502020202020204" pitchFamily="34" charset="0"/>
                </a:rPr>
                <a:t>2</a:t>
              </a:r>
              <a:endParaRPr lang="zh-CN" altLang="en-US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40217" y="2351237"/>
            <a:ext cx="1170072" cy="434866"/>
            <a:chOff x="6251756" y="3845570"/>
            <a:chExt cx="1560095" cy="579822"/>
          </a:xfrm>
        </p:grpSpPr>
        <p:sp>
          <p:nvSpPr>
            <p:cNvPr id="31" name="文本框 28"/>
            <p:cNvSpPr txBox="1"/>
            <p:nvPr/>
          </p:nvSpPr>
          <p:spPr>
            <a:xfrm>
              <a:off x="6881682" y="3845570"/>
              <a:ext cx="930169" cy="53348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文书</a:t>
              </a:r>
            </a:p>
          </p:txBody>
        </p:sp>
        <p:sp>
          <p:nvSpPr>
            <p:cNvPr id="30" name="椭圆 29"/>
            <p:cNvSpPr/>
            <p:nvPr/>
          </p:nvSpPr>
          <p:spPr>
            <a:xfrm>
              <a:off x="6251756" y="3909588"/>
              <a:ext cx="515804" cy="51580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entury Gothic" panose="020B0502020202020204" pitchFamily="34" charset="0"/>
                </a:rPr>
                <a:t>3</a:t>
              </a:r>
              <a:endParaRPr lang="zh-CN" altLang="en-US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140218" y="3267660"/>
            <a:ext cx="657176" cy="434867"/>
            <a:chOff x="6251756" y="4916148"/>
            <a:chExt cx="876234" cy="579822"/>
          </a:xfrm>
        </p:grpSpPr>
        <p:sp>
          <p:nvSpPr>
            <p:cNvPr id="36" name="文本框 31"/>
            <p:cNvSpPr txBox="1"/>
            <p:nvPr/>
          </p:nvSpPr>
          <p:spPr>
            <a:xfrm>
              <a:off x="6881682" y="4916148"/>
              <a:ext cx="246308" cy="5334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251756" y="4980166"/>
              <a:ext cx="515804" cy="51580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entury Gothic" panose="020B0502020202020204" pitchFamily="34" charset="0"/>
                </a:rPr>
                <a:t>4</a:t>
              </a:r>
              <a:endParaRPr lang="zh-CN" altLang="en-US" sz="16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28">
            <a:extLst>
              <a:ext uri="{FF2B5EF4-FFF2-40B4-BE49-F238E27FC236}">
                <a16:creationId xmlns:a16="http://schemas.microsoft.com/office/drawing/2014/main" id="{DD4B9439-7DA7-7F5E-D412-B989E9A33668}"/>
              </a:ext>
            </a:extLst>
          </p:cNvPr>
          <p:cNvSpPr txBox="1"/>
          <p:nvPr/>
        </p:nvSpPr>
        <p:spPr>
          <a:xfrm>
            <a:off x="5612662" y="32725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笔试面试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7ECFCD3-E65D-1696-F360-F367594A1CF0}"/>
              </a:ext>
            </a:extLst>
          </p:cNvPr>
          <p:cNvGrpSpPr/>
          <p:nvPr/>
        </p:nvGrpSpPr>
        <p:grpSpPr>
          <a:xfrm>
            <a:off x="5140213" y="4168445"/>
            <a:ext cx="1683033" cy="434868"/>
            <a:chOff x="6251756" y="1704411"/>
            <a:chExt cx="2244042" cy="579823"/>
          </a:xfrm>
        </p:grpSpPr>
        <p:sp>
          <p:nvSpPr>
            <p:cNvPr id="5" name="文本框 22">
              <a:extLst>
                <a:ext uri="{FF2B5EF4-FFF2-40B4-BE49-F238E27FC236}">
                  <a16:creationId xmlns:a16="http://schemas.microsoft.com/office/drawing/2014/main" id="{6088EF5E-9FAB-4146-276B-B79F6F0E9C4C}"/>
                </a:ext>
              </a:extLst>
            </p:cNvPr>
            <p:cNvSpPr txBox="1"/>
            <p:nvPr/>
          </p:nvSpPr>
          <p:spPr>
            <a:xfrm>
              <a:off x="6881682" y="1704411"/>
              <a:ext cx="1614116" cy="5334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未来发展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4AE7F2-A294-D7B0-8853-C1CB4678015B}"/>
                </a:ext>
              </a:extLst>
            </p:cNvPr>
            <p:cNvSpPr/>
            <p:nvPr/>
          </p:nvSpPr>
          <p:spPr>
            <a:xfrm>
              <a:off x="6251756" y="1768430"/>
              <a:ext cx="515804" cy="51580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entury Gothic" panose="020B0502020202020204" pitchFamily="34" charset="0"/>
                </a:rPr>
                <a:t>5</a:t>
              </a:r>
              <a:endParaRPr lang="zh-CN" altLang="en-US" sz="16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8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845267" y="687447"/>
            <a:ext cx="7037200" cy="1622172"/>
            <a:chOff x="7483989" y="3433235"/>
            <a:chExt cx="3941252" cy="2162897"/>
          </a:xfrm>
        </p:grpSpPr>
        <p:sp>
          <p:nvSpPr>
            <p:cNvPr id="22" name="矩形 21"/>
            <p:cNvSpPr/>
            <p:nvPr/>
          </p:nvSpPr>
          <p:spPr>
            <a:xfrm>
              <a:off x="7483989" y="3800255"/>
              <a:ext cx="3941252" cy="17958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最好把全科成绩都保持住，不仅是核心课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选网课和容易得高分的文理通识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最后一学期成绩也很重要，因为会有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con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offer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要求比较高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算术平均数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7483989" y="3433235"/>
              <a:ext cx="2050552" cy="4836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1.1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绩点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5267" y="2340081"/>
            <a:ext cx="7322484" cy="975841"/>
            <a:chOff x="7483989" y="3433235"/>
            <a:chExt cx="3941252" cy="1301122"/>
          </a:xfrm>
        </p:grpSpPr>
        <p:sp>
          <p:nvSpPr>
            <p:cNvPr id="25" name="矩形 24"/>
            <p:cNvSpPr/>
            <p:nvPr/>
          </p:nvSpPr>
          <p:spPr>
            <a:xfrm>
              <a:off x="7483989" y="3800255"/>
              <a:ext cx="3941252" cy="93410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可以写竞赛经历、课程作业论文、大创、实习科研等。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MSC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科研也是比实习更重要的。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83989" y="3433235"/>
              <a:ext cx="2050552" cy="4836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1.2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项目经验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477541" y="282302"/>
            <a:ext cx="314857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前期准备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2C248D-7DA1-070C-9788-D82553436FA4}"/>
              </a:ext>
            </a:extLst>
          </p:cNvPr>
          <p:cNvGrpSpPr/>
          <p:nvPr/>
        </p:nvGrpSpPr>
        <p:grpSpPr>
          <a:xfrm>
            <a:off x="845267" y="3338313"/>
            <a:ext cx="7322484" cy="975841"/>
            <a:chOff x="7483989" y="3433235"/>
            <a:chExt cx="3941252" cy="13011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E008484-3799-F040-4925-0844C32FAD13}"/>
                </a:ext>
              </a:extLst>
            </p:cNvPr>
            <p:cNvSpPr/>
            <p:nvPr/>
          </p:nvSpPr>
          <p:spPr>
            <a:xfrm>
              <a:off x="7483989" y="3800255"/>
              <a:ext cx="3941252" cy="93410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有意向大学可以提前去参加，对申请该大学有一定帮助。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75627AA-E7E7-32E8-8776-D4D906F6D1DD}"/>
                </a:ext>
              </a:extLst>
            </p:cNvPr>
            <p:cNvSpPr/>
            <p:nvPr/>
          </p:nvSpPr>
          <p:spPr>
            <a:xfrm>
              <a:off x="7483989" y="3433235"/>
              <a:ext cx="2050552" cy="4836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1.3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暑校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8A81BFA-D58B-2F7B-2AE0-E20C3079C5A5}"/>
              </a:ext>
            </a:extLst>
          </p:cNvPr>
          <p:cNvGrpSpPr/>
          <p:nvPr/>
        </p:nvGrpSpPr>
        <p:grpSpPr>
          <a:xfrm>
            <a:off x="845267" y="3963866"/>
            <a:ext cx="7985466" cy="1622172"/>
            <a:chOff x="7483989" y="3433235"/>
            <a:chExt cx="3941252" cy="21628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204DBE-C1CB-1AF5-202B-8308937B17AC}"/>
                </a:ext>
              </a:extLst>
            </p:cNvPr>
            <p:cNvSpPr/>
            <p:nvPr/>
          </p:nvSpPr>
          <p:spPr>
            <a:xfrm>
              <a:off x="7483989" y="3800255"/>
              <a:ext cx="3941252" cy="17958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过了最低要求就可以，不必执着于刷分。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港新申请时需带语言成绩，英国不用，审核决定是否录取也不会重点参考。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EEA0CE-5729-7ED4-899D-6F8AE9696015}"/>
                </a:ext>
              </a:extLst>
            </p:cNvPr>
            <p:cNvSpPr/>
            <p:nvPr/>
          </p:nvSpPr>
          <p:spPr>
            <a:xfrm>
              <a:off x="7483989" y="3433235"/>
              <a:ext cx="2050552" cy="48363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1.4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语言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408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77541" y="282302"/>
            <a:ext cx="314857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选校与投递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8A81BFA-D58B-2F7B-2AE0-E20C3079C5A5}"/>
              </a:ext>
            </a:extLst>
          </p:cNvPr>
          <p:cNvGrpSpPr/>
          <p:nvPr/>
        </p:nvGrpSpPr>
        <p:grpSpPr>
          <a:xfrm>
            <a:off x="625941" y="831044"/>
            <a:ext cx="2465199" cy="2893626"/>
            <a:chOff x="7404062" y="3433235"/>
            <a:chExt cx="3941252" cy="9907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204DBE-C1CB-1AF5-202B-8308937B17AC}"/>
                </a:ext>
              </a:extLst>
            </p:cNvPr>
            <p:cNvSpPr/>
            <p:nvPr/>
          </p:nvSpPr>
          <p:spPr>
            <a:xfrm>
              <a:off x="7404062" y="3520219"/>
              <a:ext cx="3941252" cy="90373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（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）最靠谱的途径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——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官网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对感兴趣的专业，搜索学校缩写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+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专业缩写可以找到官网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（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）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小红书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有背景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+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目标院校分享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（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）中介选校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可以参考，但很可能不全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EEA0CE-5729-7ED4-899D-6F8AE9696015}"/>
                </a:ext>
              </a:extLst>
            </p:cNvPr>
            <p:cNvSpPr/>
            <p:nvPr/>
          </p:nvSpPr>
          <p:spPr>
            <a:xfrm>
              <a:off x="7483987" y="3433235"/>
              <a:ext cx="2343989" cy="1241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2.1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选校</a:t>
              </a:r>
            </a:p>
          </p:txBody>
        </p:sp>
      </p:grpSp>
      <p:pic>
        <p:nvPicPr>
          <p:cNvPr id="4" name="图片 3" descr="图形用户界面, 应用程序, 网站&#10;&#10;描述已自动生成">
            <a:extLst>
              <a:ext uri="{FF2B5EF4-FFF2-40B4-BE49-F238E27FC236}">
                <a16:creationId xmlns:a16="http://schemas.microsoft.com/office/drawing/2014/main" id="{4B4D4051-2834-ADBD-97C1-5E43CF61EC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95" y="282302"/>
            <a:ext cx="5731933" cy="263744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18D2DF-91AA-B58A-10CF-3F6EDA9E1030}"/>
              </a:ext>
            </a:extLst>
          </p:cNvPr>
          <p:cNvSpPr/>
          <p:nvPr/>
        </p:nvSpPr>
        <p:spPr>
          <a:xfrm>
            <a:off x="585697" y="3458595"/>
            <a:ext cx="1466133" cy="3627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投递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04104B-E642-08EE-33A0-138BD90947D0}"/>
              </a:ext>
            </a:extLst>
          </p:cNvPr>
          <p:cNvSpPr/>
          <p:nvPr/>
        </p:nvSpPr>
        <p:spPr>
          <a:xfrm>
            <a:off x="625941" y="3834054"/>
            <a:ext cx="7739126" cy="13469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特别想去港校的话，越早越好，留位费时间短、金额大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新加坡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一般是截止后统一开奖，但今年有提前发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offer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的趋势；提前批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英国早投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1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77541" y="282302"/>
            <a:ext cx="314857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选校与投递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8A81BFA-D58B-2F7B-2AE0-E20C3079C5A5}"/>
              </a:ext>
            </a:extLst>
          </p:cNvPr>
          <p:cNvGrpSpPr/>
          <p:nvPr/>
        </p:nvGrpSpPr>
        <p:grpSpPr>
          <a:xfrm>
            <a:off x="477541" y="689819"/>
            <a:ext cx="2465199" cy="401839"/>
            <a:chOff x="7166802" y="3433235"/>
            <a:chExt cx="3941252" cy="13758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204DBE-C1CB-1AF5-202B-8308937B17AC}"/>
                </a:ext>
              </a:extLst>
            </p:cNvPr>
            <p:cNvSpPr/>
            <p:nvPr/>
          </p:nvSpPr>
          <p:spPr>
            <a:xfrm>
              <a:off x="7166802" y="3441599"/>
              <a:ext cx="3941252" cy="12921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可参考的：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EEA0CE-5729-7ED4-899D-6F8AE9696015}"/>
                </a:ext>
              </a:extLst>
            </p:cNvPr>
            <p:cNvSpPr/>
            <p:nvPr/>
          </p:nvSpPr>
          <p:spPr>
            <a:xfrm>
              <a:off x="7483989" y="3433235"/>
              <a:ext cx="2050552" cy="1241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图片 2" descr="一些文字被放在一起&#10;&#10;中度可信度描述已自动生成">
            <a:extLst>
              <a:ext uri="{FF2B5EF4-FFF2-40B4-BE49-F238E27FC236}">
                <a16:creationId xmlns:a16="http://schemas.microsoft.com/office/drawing/2014/main" id="{AA41BD5C-CA3B-32F5-8F47-3252E75276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79" y="689830"/>
            <a:ext cx="4231998" cy="410694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16163A-6E1F-FA94-DFB1-AC5A9D7A9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81988"/>
              </p:ext>
            </p:extLst>
          </p:nvPr>
        </p:nvGraphicFramePr>
        <p:xfrm>
          <a:off x="477541" y="1483207"/>
          <a:ext cx="3856606" cy="3262307"/>
        </p:xfrm>
        <a:graphic>
          <a:graphicData uri="http://schemas.openxmlformats.org/drawingml/2006/table">
            <a:tbl>
              <a:tblPr/>
              <a:tblGrid>
                <a:gridCol w="488154">
                  <a:extLst>
                    <a:ext uri="{9D8B030D-6E8A-4147-A177-3AD203B41FA5}">
                      <a16:colId xmlns:a16="http://schemas.microsoft.com/office/drawing/2014/main" val="21979606"/>
                    </a:ext>
                  </a:extLst>
                </a:gridCol>
                <a:gridCol w="1684226">
                  <a:extLst>
                    <a:ext uri="{9D8B030D-6E8A-4147-A177-3AD203B41FA5}">
                      <a16:colId xmlns:a16="http://schemas.microsoft.com/office/drawing/2014/main" val="2977195474"/>
                    </a:ext>
                  </a:extLst>
                </a:gridCol>
                <a:gridCol w="1684226">
                  <a:extLst>
                    <a:ext uri="{9D8B030D-6E8A-4147-A177-3AD203B41FA5}">
                      <a16:colId xmlns:a16="http://schemas.microsoft.com/office/drawing/2014/main" val="914881994"/>
                    </a:ext>
                  </a:extLst>
                </a:gridCol>
              </a:tblGrid>
              <a:tr h="249838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NTU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Science in Artificial Intelligence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</a:t>
                      </a:r>
                      <a:r>
                        <a:rPr lang="en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www.ntu.edu.sg</a:t>
                      </a:r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/education/graduate-programme/master-of-science-in-artificial-intelligence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60837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NUS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Computing (with </a:t>
                      </a:r>
                      <a:r>
                        <a:rPr lang="en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Specialisations</a:t>
                      </a:r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https://scale.nus.edu.sg/programmes/graduate/master-of-computing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255713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NUS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MSc (Data Science and Machine Learning)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https://nusgs.nus.edu.sg/programme/msc-data-science-and-machine-learning/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946442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NTU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Science in Data Science (MSDS)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https://www.ntu.edu.sg/education/graduate-programme/master-of-science-in-data-science-(msds)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474859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NUS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Science (Statistics)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</a:t>
                      </a:r>
                      <a:r>
                        <a:rPr lang="en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www.stat.nus.edu.sg</a:t>
                      </a:r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/prospective-students/graduate-programme/</a:t>
                      </a:r>
                      <a:r>
                        <a:rPr lang="en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msc_in_statistics</a:t>
                      </a:r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93943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NUS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Science (Computer Engineering)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https://cde.nus.edu.sg/ece/graduate/msc-computer-engineering/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16015"/>
                  </a:ext>
                </a:extLst>
              </a:tr>
              <a:tr h="158551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HKU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Science in Computer Science-General stream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https://www.msc-cs.hku.hk/Curriculum/Programme-Overview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54316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NUS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Technology in Software Engineering (NUS-ISS)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https://nusgs.nus.edu.sg/programme/master-of-technology-in-software-engineering-iss/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835812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NUS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Technology in Intelligent Systems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https://nusgs.nus.edu.sg/programme/master-of-technology-in-intelligent-systems-iss/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85983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NTU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Science in Data Science (MSDS)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https://www.ntu.edu.sg/education/graduate-programme/master-of-science-in-data-science-(msds)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01965"/>
                  </a:ext>
                </a:extLst>
              </a:tr>
              <a:tr h="249838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HKU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Science in Artificial Intelligence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https://admissions.hku.hk/tpg/programme/master-science-artificial-intelligence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58005"/>
                  </a:ext>
                </a:extLst>
              </a:tr>
              <a:tr h="158551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HKU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 of Data Science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https://aal.hku.hk/tpg/programme/master-data-science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03826"/>
                  </a:ext>
                </a:extLst>
              </a:tr>
              <a:tr h="144137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CUHK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Information Engineering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https://msc.ie.cuhk.edu.hk/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56292"/>
                  </a:ext>
                </a:extLst>
              </a:tr>
              <a:tr h="144137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CUHK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MSc in Computer Science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http://msc.cse.cuhk.edu.hk/?page_id=11&amp;lang=en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332852"/>
                  </a:ext>
                </a:extLst>
              </a:tr>
              <a:tr h="158551"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1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CUHK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Information and Technology Management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https://</a:t>
                      </a:r>
                      <a:r>
                        <a:rPr lang="en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masters.bschool.cuhk.edu.hk</a:t>
                      </a:r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programmes</a:t>
                      </a:r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mscitm</a:t>
                      </a:r>
                      <a:r>
                        <a:rPr lang="e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</a:p>
                  </a:txBody>
                  <a:tcPr marL="4805" marR="4805" marT="48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94142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39D7FE3-14AF-76A6-C350-F6FD8D0EB42B}"/>
              </a:ext>
            </a:extLst>
          </p:cNvPr>
          <p:cNvSpPr txBox="1"/>
          <p:nvPr/>
        </p:nvSpPr>
        <p:spPr>
          <a:xfrm>
            <a:off x="498772" y="110484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港新：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AAC860-EC06-9A9C-67D8-23AC16E9B465}"/>
              </a:ext>
            </a:extLst>
          </p:cNvPr>
          <p:cNvSpPr txBox="1"/>
          <p:nvPr/>
        </p:nvSpPr>
        <p:spPr>
          <a:xfrm>
            <a:off x="4569179" y="282302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G5</a:t>
            </a:r>
            <a:r>
              <a:rPr kumimoji="1" lang="zh-CN" altLang="en-US" dirty="0"/>
              <a:t>（</a:t>
            </a:r>
            <a:r>
              <a:rPr kumimoji="1" lang="en-US" altLang="zh-CN" dirty="0"/>
              <a:t>IC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UCL</a:t>
            </a:r>
            <a:r>
              <a:rPr kumimoji="1" lang="zh-CN" altLang="en-US" dirty="0"/>
              <a:t>只能选两个项目）：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77541" y="282302"/>
            <a:ext cx="314857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文书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8A81BFA-D58B-2F7B-2AE0-E20C3079C5A5}"/>
              </a:ext>
            </a:extLst>
          </p:cNvPr>
          <p:cNvGrpSpPr/>
          <p:nvPr/>
        </p:nvGrpSpPr>
        <p:grpSpPr>
          <a:xfrm>
            <a:off x="583606" y="694821"/>
            <a:ext cx="2465199" cy="631467"/>
            <a:chOff x="7404062" y="3433235"/>
            <a:chExt cx="3941252" cy="21620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204DBE-C1CB-1AF5-202B-8308937B17AC}"/>
                </a:ext>
              </a:extLst>
            </p:cNvPr>
            <p:cNvSpPr/>
            <p:nvPr/>
          </p:nvSpPr>
          <p:spPr>
            <a:xfrm>
              <a:off x="7404062" y="3520219"/>
              <a:ext cx="3941252" cy="12921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50000"/>
                </a:lnSpc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EEA0CE-5729-7ED4-899D-6F8AE9696015}"/>
                </a:ext>
              </a:extLst>
            </p:cNvPr>
            <p:cNvSpPr/>
            <p:nvPr/>
          </p:nvSpPr>
          <p:spPr>
            <a:xfrm>
              <a:off x="7483987" y="3433235"/>
              <a:ext cx="2343989" cy="1241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3.1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CV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318D2DF-91AA-B58A-10CF-3F6EDA9E1030}"/>
              </a:ext>
            </a:extLst>
          </p:cNvPr>
          <p:cNvSpPr/>
          <p:nvPr/>
        </p:nvSpPr>
        <p:spPr>
          <a:xfrm>
            <a:off x="633598" y="1205313"/>
            <a:ext cx="1466133" cy="3627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3.2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04104B-E642-08EE-33A0-138BD90947D0}"/>
              </a:ext>
            </a:extLst>
          </p:cNvPr>
          <p:cNvSpPr/>
          <p:nvPr/>
        </p:nvSpPr>
        <p:spPr>
          <a:xfrm>
            <a:off x="669216" y="855864"/>
            <a:ext cx="3465073" cy="3774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简洁、学术一些，可参考右侧模板：</a:t>
            </a: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064F902F-0F88-6326-9F4B-8D108A394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49" y="372534"/>
            <a:ext cx="3639110" cy="5143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68B3432-713D-A211-CBC3-491BDA20681C}"/>
              </a:ext>
            </a:extLst>
          </p:cNvPr>
          <p:cNvSpPr/>
          <p:nvPr/>
        </p:nvSpPr>
        <p:spPr>
          <a:xfrm>
            <a:off x="1406218" y="1185022"/>
            <a:ext cx="3465073" cy="3774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充分介绍自己的背景与项目经验：</a:t>
            </a:r>
          </a:p>
        </p:txBody>
      </p:sp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1FF51DA7-9889-EC4C-5779-40F8CC06C9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1" y="1662890"/>
            <a:ext cx="3465073" cy="3279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109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77541" y="282302"/>
            <a:ext cx="314857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笔试面试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204DBE-C1CB-1AF5-202B-8308937B17AC}"/>
              </a:ext>
            </a:extLst>
          </p:cNvPr>
          <p:cNvSpPr/>
          <p:nvPr/>
        </p:nvSpPr>
        <p:spPr>
          <a:xfrm>
            <a:off x="583606" y="948878"/>
            <a:ext cx="2465199" cy="3774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8B3432-713D-A211-CBC3-491BDA20681C}"/>
              </a:ext>
            </a:extLst>
          </p:cNvPr>
          <p:cNvSpPr/>
          <p:nvPr/>
        </p:nvSpPr>
        <p:spPr>
          <a:xfrm>
            <a:off x="737352" y="677022"/>
            <a:ext cx="7543048" cy="42553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笔试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港校较多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一般考察高数、线代、概率论与数理统计、简单代码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均是选择题，有的较复杂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代码涉及到补全、读代码计算出运行结果等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据说笔试的占比较大，背景起到筛选作用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4.2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面试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英国较多，背景强的可以豁免。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）讲一个做过的科研项目，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10min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presentation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，然后和教授讨论，时长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30min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左右。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Informal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interview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，主要考察为什么想选这个项目、希望学到什么、简单问了下独立做过什么项目。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）更专业性的。微分方程、线代矩阵、代码题、项目拷打。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注重能和教授用英语比较流畅地讨论学术问题。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77541" y="282302"/>
            <a:ext cx="314857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5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未来发展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204DBE-C1CB-1AF5-202B-8308937B17AC}"/>
              </a:ext>
            </a:extLst>
          </p:cNvPr>
          <p:cNvSpPr/>
          <p:nvPr/>
        </p:nvSpPr>
        <p:spPr>
          <a:xfrm>
            <a:off x="583606" y="948878"/>
            <a:ext cx="2465199" cy="3774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8B3432-713D-A211-CBC3-491BDA20681C}"/>
              </a:ext>
            </a:extLst>
          </p:cNvPr>
          <p:cNvSpPr/>
          <p:nvPr/>
        </p:nvSpPr>
        <p:spPr>
          <a:xfrm>
            <a:off x="800476" y="966423"/>
            <a:ext cx="7543048" cy="23164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关于实习与就业：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大四时间可以用来实习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香港：一年制偏多，入学即秋招，本科最好多一些实习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新加坡：学制灵活，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1-2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年毕业。实习学分。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英国：一年毕业但毕业证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月发放，因此参与延后一年的秋招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524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Maibenben\Desktop\1 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" y="0"/>
            <a:ext cx="9144000" cy="51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17"/>
          <p:cNvSpPr txBox="1"/>
          <p:nvPr/>
        </p:nvSpPr>
        <p:spPr>
          <a:xfrm>
            <a:off x="720426" y="1096557"/>
            <a:ext cx="138564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endParaRPr lang="zh-CN" altLang="en-US" sz="27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微软雅黑"/>
            </a:endParaRPr>
          </a:p>
        </p:txBody>
      </p:sp>
      <p:sp>
        <p:nvSpPr>
          <p:cNvPr id="6" name="文本框 18"/>
          <p:cNvSpPr txBox="1"/>
          <p:nvPr/>
        </p:nvSpPr>
        <p:spPr>
          <a:xfrm>
            <a:off x="698787" y="1673565"/>
            <a:ext cx="4525144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3600" b="1" spc="3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"/>
              </a:rPr>
              <a:t>Thank you</a:t>
            </a:r>
            <a:r>
              <a:rPr lang="zh-CN" altLang="en-US" sz="3600" b="1" spc="3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"/>
              </a:rPr>
              <a:t>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24" y="1338931"/>
            <a:ext cx="1638300" cy="16383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13B65C6-D6A2-F24A-F403-386134B8BECC}"/>
              </a:ext>
            </a:extLst>
          </p:cNvPr>
          <p:cNvGrpSpPr/>
          <p:nvPr/>
        </p:nvGrpSpPr>
        <p:grpSpPr>
          <a:xfrm>
            <a:off x="874079" y="2871948"/>
            <a:ext cx="272650" cy="272650"/>
            <a:chOff x="4432300" y="431800"/>
            <a:chExt cx="482600" cy="4826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B8E8990-BF5B-1061-3494-BD0B7316FF4F}"/>
                </a:ext>
              </a:extLst>
            </p:cNvPr>
            <p:cNvSpPr/>
            <p:nvPr/>
          </p:nvSpPr>
          <p:spPr>
            <a:xfrm>
              <a:off x="4432300" y="431800"/>
              <a:ext cx="482600" cy="4826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900">
                <a:defRPr/>
              </a:pP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8EF90F9-8F5D-428B-E8D2-581FA57CBBCD}"/>
                </a:ext>
              </a:extLst>
            </p:cNvPr>
            <p:cNvSpPr/>
            <p:nvPr/>
          </p:nvSpPr>
          <p:spPr>
            <a:xfrm>
              <a:off x="4551362" y="566393"/>
              <a:ext cx="244476" cy="213413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900">
                <a:defRPr/>
              </a:pP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B972C5E-0122-4C3C-5B62-9AC67F5E2BD2}"/>
              </a:ext>
            </a:extLst>
          </p:cNvPr>
          <p:cNvGrpSpPr/>
          <p:nvPr/>
        </p:nvGrpSpPr>
        <p:grpSpPr>
          <a:xfrm>
            <a:off x="874078" y="3341852"/>
            <a:ext cx="272650" cy="272652"/>
            <a:chOff x="1893214" y="1058339"/>
            <a:chExt cx="482600" cy="48260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762C158-3CAB-1F58-CB54-6092FF625609}"/>
                </a:ext>
              </a:extLst>
            </p:cNvPr>
            <p:cNvSpPr/>
            <p:nvPr/>
          </p:nvSpPr>
          <p:spPr>
            <a:xfrm>
              <a:off x="1893214" y="1058339"/>
              <a:ext cx="482600" cy="48260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900">
                <a:defRPr/>
              </a:pP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</a:endParaRPr>
            </a:p>
          </p:txBody>
        </p:sp>
        <p:sp>
          <p:nvSpPr>
            <p:cNvPr id="27" name="椭圆 27">
              <a:extLst>
                <a:ext uri="{FF2B5EF4-FFF2-40B4-BE49-F238E27FC236}">
                  <a16:creationId xmlns:a16="http://schemas.microsoft.com/office/drawing/2014/main" id="{BF880603-BDE0-BD63-B04D-6EC91C9AC239}"/>
                </a:ext>
              </a:extLst>
            </p:cNvPr>
            <p:cNvSpPr/>
            <p:nvPr/>
          </p:nvSpPr>
          <p:spPr>
            <a:xfrm>
              <a:off x="2017441" y="1177399"/>
              <a:ext cx="234147" cy="244476"/>
            </a:xfrm>
            <a:custGeom>
              <a:avLst/>
              <a:gdLst>
                <a:gd name="connsiteX0" fmla="*/ 290894 w 581627"/>
                <a:gd name="connsiteY0" fmla="*/ 127512 h 607286"/>
                <a:gd name="connsiteX1" fmla="*/ 303234 w 581627"/>
                <a:gd name="connsiteY1" fmla="*/ 139829 h 607286"/>
                <a:gd name="connsiteX2" fmla="*/ 303234 w 581627"/>
                <a:gd name="connsiteY2" fmla="*/ 304505 h 607286"/>
                <a:gd name="connsiteX3" fmla="*/ 309861 w 581627"/>
                <a:gd name="connsiteY3" fmla="*/ 304505 h 607286"/>
                <a:gd name="connsiteX4" fmla="*/ 322201 w 581627"/>
                <a:gd name="connsiteY4" fmla="*/ 316822 h 607286"/>
                <a:gd name="connsiteX5" fmla="*/ 309861 w 581627"/>
                <a:gd name="connsiteY5" fmla="*/ 329138 h 607286"/>
                <a:gd name="connsiteX6" fmla="*/ 303234 w 581627"/>
                <a:gd name="connsiteY6" fmla="*/ 329138 h 607286"/>
                <a:gd name="connsiteX7" fmla="*/ 303234 w 581627"/>
                <a:gd name="connsiteY7" fmla="*/ 342937 h 607286"/>
                <a:gd name="connsiteX8" fmla="*/ 290894 w 581627"/>
                <a:gd name="connsiteY8" fmla="*/ 355368 h 607286"/>
                <a:gd name="connsiteX9" fmla="*/ 278439 w 581627"/>
                <a:gd name="connsiteY9" fmla="*/ 342937 h 607286"/>
                <a:gd name="connsiteX10" fmla="*/ 278439 w 581627"/>
                <a:gd name="connsiteY10" fmla="*/ 329138 h 607286"/>
                <a:gd name="connsiteX11" fmla="*/ 272726 w 581627"/>
                <a:gd name="connsiteY11" fmla="*/ 329138 h 607286"/>
                <a:gd name="connsiteX12" fmla="*/ 260386 w 581627"/>
                <a:gd name="connsiteY12" fmla="*/ 316822 h 607286"/>
                <a:gd name="connsiteX13" fmla="*/ 272726 w 581627"/>
                <a:gd name="connsiteY13" fmla="*/ 304391 h 607286"/>
                <a:gd name="connsiteX14" fmla="*/ 278439 w 581627"/>
                <a:gd name="connsiteY14" fmla="*/ 304391 h 607286"/>
                <a:gd name="connsiteX15" fmla="*/ 278439 w 581627"/>
                <a:gd name="connsiteY15" fmla="*/ 139829 h 607286"/>
                <a:gd name="connsiteX16" fmla="*/ 290894 w 581627"/>
                <a:gd name="connsiteY16" fmla="*/ 127512 h 607286"/>
                <a:gd name="connsiteX17" fmla="*/ 278880 w 581627"/>
                <a:gd name="connsiteY17" fmla="*/ 51662 h 607286"/>
                <a:gd name="connsiteX18" fmla="*/ 120025 w 581627"/>
                <a:gd name="connsiteY18" fmla="*/ 113360 h 607286"/>
                <a:gd name="connsiteX19" fmla="*/ 141381 w 581627"/>
                <a:gd name="connsiteY19" fmla="*/ 134686 h 607286"/>
                <a:gd name="connsiteX20" fmla="*/ 141381 w 581627"/>
                <a:gd name="connsiteY20" fmla="*/ 152135 h 607286"/>
                <a:gd name="connsiteX21" fmla="*/ 132587 w 581627"/>
                <a:gd name="connsiteY21" fmla="*/ 155785 h 607286"/>
                <a:gd name="connsiteX22" fmla="*/ 123908 w 581627"/>
                <a:gd name="connsiteY22" fmla="*/ 152135 h 607286"/>
                <a:gd name="connsiteX23" fmla="*/ 101753 w 581627"/>
                <a:gd name="connsiteY23" fmla="*/ 130125 h 607286"/>
                <a:gd name="connsiteX24" fmla="*/ 26038 w 581627"/>
                <a:gd name="connsiteY24" fmla="*/ 291269 h 607286"/>
                <a:gd name="connsiteX25" fmla="*/ 66122 w 581627"/>
                <a:gd name="connsiteY25" fmla="*/ 291269 h 607286"/>
                <a:gd name="connsiteX26" fmla="*/ 78570 w 581627"/>
                <a:gd name="connsiteY26" fmla="*/ 303700 h 607286"/>
                <a:gd name="connsiteX27" fmla="*/ 66122 w 581627"/>
                <a:gd name="connsiteY27" fmla="*/ 316017 h 607286"/>
                <a:gd name="connsiteX28" fmla="*/ 24782 w 581627"/>
                <a:gd name="connsiteY28" fmla="*/ 316017 h 607286"/>
                <a:gd name="connsiteX29" fmla="*/ 24667 w 581627"/>
                <a:gd name="connsiteY29" fmla="*/ 316815 h 607286"/>
                <a:gd name="connsiteX30" fmla="*/ 89305 w 581627"/>
                <a:gd name="connsiteY30" fmla="*/ 489934 h 607286"/>
                <a:gd name="connsiteX31" fmla="*/ 89876 w 581627"/>
                <a:gd name="connsiteY31" fmla="*/ 489136 h 607286"/>
                <a:gd name="connsiteX32" fmla="*/ 123908 w 581627"/>
                <a:gd name="connsiteY32" fmla="*/ 455151 h 607286"/>
                <a:gd name="connsiteX33" fmla="*/ 141381 w 581627"/>
                <a:gd name="connsiteY33" fmla="*/ 455151 h 607286"/>
                <a:gd name="connsiteX34" fmla="*/ 141381 w 581627"/>
                <a:gd name="connsiteY34" fmla="*/ 472600 h 607286"/>
                <a:gd name="connsiteX35" fmla="*/ 107349 w 581627"/>
                <a:gd name="connsiteY35" fmla="*/ 506585 h 607286"/>
                <a:gd name="connsiteX36" fmla="*/ 105979 w 581627"/>
                <a:gd name="connsiteY36" fmla="*/ 507497 h 607286"/>
                <a:gd name="connsiteX37" fmla="*/ 281506 w 581627"/>
                <a:gd name="connsiteY37" fmla="*/ 582082 h 607286"/>
                <a:gd name="connsiteX38" fmla="*/ 280707 w 581627"/>
                <a:gd name="connsiteY38" fmla="*/ 578319 h 607286"/>
                <a:gd name="connsiteX39" fmla="*/ 280707 w 581627"/>
                <a:gd name="connsiteY39" fmla="*/ 530192 h 607286"/>
                <a:gd name="connsiteX40" fmla="*/ 293040 w 581627"/>
                <a:gd name="connsiteY40" fmla="*/ 517875 h 607286"/>
                <a:gd name="connsiteX41" fmla="*/ 305488 w 581627"/>
                <a:gd name="connsiteY41" fmla="*/ 530192 h 607286"/>
                <a:gd name="connsiteX42" fmla="*/ 305488 w 581627"/>
                <a:gd name="connsiteY42" fmla="*/ 578319 h 607286"/>
                <a:gd name="connsiteX43" fmla="*/ 304803 w 581627"/>
                <a:gd name="connsiteY43" fmla="*/ 581854 h 607286"/>
                <a:gd name="connsiteX44" fmla="*/ 477818 w 581627"/>
                <a:gd name="connsiteY44" fmla="*/ 505673 h 607286"/>
                <a:gd name="connsiteX45" fmla="*/ 444814 w 581627"/>
                <a:gd name="connsiteY45" fmla="*/ 472600 h 607286"/>
                <a:gd name="connsiteX46" fmla="*/ 444814 w 581627"/>
                <a:gd name="connsiteY46" fmla="*/ 455151 h 607286"/>
                <a:gd name="connsiteX47" fmla="*/ 462287 w 581627"/>
                <a:gd name="connsiteY47" fmla="*/ 455151 h 607286"/>
                <a:gd name="connsiteX48" fmla="*/ 494606 w 581627"/>
                <a:gd name="connsiteY48" fmla="*/ 487425 h 607286"/>
                <a:gd name="connsiteX49" fmla="*/ 556959 w 581627"/>
                <a:gd name="connsiteY49" fmla="*/ 316815 h 607286"/>
                <a:gd name="connsiteX50" fmla="*/ 556845 w 581627"/>
                <a:gd name="connsiteY50" fmla="*/ 316017 h 607286"/>
                <a:gd name="connsiteX51" fmla="*/ 519958 w 581627"/>
                <a:gd name="connsiteY51" fmla="*/ 316017 h 607286"/>
                <a:gd name="connsiteX52" fmla="*/ 507625 w 581627"/>
                <a:gd name="connsiteY52" fmla="*/ 303700 h 607286"/>
                <a:gd name="connsiteX53" fmla="*/ 519958 w 581627"/>
                <a:gd name="connsiteY53" fmla="*/ 291269 h 607286"/>
                <a:gd name="connsiteX54" fmla="*/ 555589 w 581627"/>
                <a:gd name="connsiteY54" fmla="*/ 291269 h 607286"/>
                <a:gd name="connsiteX55" fmla="*/ 482043 w 581627"/>
                <a:gd name="connsiteY55" fmla="*/ 132406 h 607286"/>
                <a:gd name="connsiteX56" fmla="*/ 462287 w 581627"/>
                <a:gd name="connsiteY56" fmla="*/ 152135 h 607286"/>
                <a:gd name="connsiteX57" fmla="*/ 453493 w 581627"/>
                <a:gd name="connsiteY57" fmla="*/ 155785 h 607286"/>
                <a:gd name="connsiteX58" fmla="*/ 444814 w 581627"/>
                <a:gd name="connsiteY58" fmla="*/ 152135 h 607286"/>
                <a:gd name="connsiteX59" fmla="*/ 444814 w 581627"/>
                <a:gd name="connsiteY59" fmla="*/ 134686 h 607286"/>
                <a:gd name="connsiteX60" fmla="*/ 464000 w 581627"/>
                <a:gd name="connsiteY60" fmla="*/ 115527 h 607286"/>
                <a:gd name="connsiteX61" fmla="*/ 303661 w 581627"/>
                <a:gd name="connsiteY61" fmla="*/ 51776 h 607286"/>
                <a:gd name="connsiteX62" fmla="*/ 303661 w 581627"/>
                <a:gd name="connsiteY62" fmla="*/ 77094 h 607286"/>
                <a:gd name="connsiteX63" fmla="*/ 291327 w 581627"/>
                <a:gd name="connsiteY63" fmla="*/ 89411 h 607286"/>
                <a:gd name="connsiteX64" fmla="*/ 278880 w 581627"/>
                <a:gd name="connsiteY64" fmla="*/ 77094 h 607286"/>
                <a:gd name="connsiteX65" fmla="*/ 290756 w 581627"/>
                <a:gd name="connsiteY65" fmla="*/ 0 h 607286"/>
                <a:gd name="connsiteX66" fmla="*/ 303204 w 581627"/>
                <a:gd name="connsiteY66" fmla="*/ 12317 h 607286"/>
                <a:gd name="connsiteX67" fmla="*/ 303204 w 581627"/>
                <a:gd name="connsiteY67" fmla="*/ 26686 h 607286"/>
                <a:gd name="connsiteX68" fmla="*/ 481929 w 581627"/>
                <a:gd name="connsiteY68" fmla="*/ 98192 h 607286"/>
                <a:gd name="connsiteX69" fmla="*/ 489923 w 581627"/>
                <a:gd name="connsiteY69" fmla="*/ 90209 h 607286"/>
                <a:gd name="connsiteX70" fmla="*/ 471880 w 581627"/>
                <a:gd name="connsiteY70" fmla="*/ 72190 h 607286"/>
                <a:gd name="connsiteX71" fmla="*/ 471880 w 581627"/>
                <a:gd name="connsiteY71" fmla="*/ 54627 h 607286"/>
                <a:gd name="connsiteX72" fmla="*/ 489352 w 581627"/>
                <a:gd name="connsiteY72" fmla="*/ 54627 h 607286"/>
                <a:gd name="connsiteX73" fmla="*/ 548166 w 581627"/>
                <a:gd name="connsiteY73" fmla="*/ 113360 h 607286"/>
                <a:gd name="connsiteX74" fmla="*/ 548166 w 581627"/>
                <a:gd name="connsiteY74" fmla="*/ 130809 h 607286"/>
                <a:gd name="connsiteX75" fmla="*/ 539373 w 581627"/>
                <a:gd name="connsiteY75" fmla="*/ 134458 h 607286"/>
                <a:gd name="connsiteX76" fmla="*/ 530693 w 581627"/>
                <a:gd name="connsiteY76" fmla="*/ 130809 h 607286"/>
                <a:gd name="connsiteX77" fmla="*/ 507396 w 581627"/>
                <a:gd name="connsiteY77" fmla="*/ 107658 h 607286"/>
                <a:gd name="connsiteX78" fmla="*/ 499973 w 581627"/>
                <a:gd name="connsiteY78" fmla="*/ 115185 h 607286"/>
                <a:gd name="connsiteX79" fmla="*/ 581627 w 581627"/>
                <a:gd name="connsiteY79" fmla="*/ 316815 h 607286"/>
                <a:gd name="connsiteX80" fmla="*/ 290756 w 581627"/>
                <a:gd name="connsiteY80" fmla="*/ 607286 h 607286"/>
                <a:gd name="connsiteX81" fmla="*/ 0 w 581627"/>
                <a:gd name="connsiteY81" fmla="*/ 316815 h 607286"/>
                <a:gd name="connsiteX82" fmla="*/ 278423 w 581627"/>
                <a:gd name="connsiteY82" fmla="*/ 26686 h 607286"/>
                <a:gd name="connsiteX83" fmla="*/ 278423 w 581627"/>
                <a:gd name="connsiteY83" fmla="*/ 12317 h 607286"/>
                <a:gd name="connsiteX84" fmla="*/ 290756 w 581627"/>
                <a:gd name="connsiteY84" fmla="*/ 0 h 60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81627" h="607286">
                  <a:moveTo>
                    <a:pt x="290894" y="127512"/>
                  </a:moveTo>
                  <a:cubicBezTo>
                    <a:pt x="297749" y="127512"/>
                    <a:pt x="303234" y="133100"/>
                    <a:pt x="303234" y="139829"/>
                  </a:cubicBezTo>
                  <a:lnTo>
                    <a:pt x="303234" y="304505"/>
                  </a:lnTo>
                  <a:lnTo>
                    <a:pt x="309861" y="304505"/>
                  </a:lnTo>
                  <a:cubicBezTo>
                    <a:pt x="316717" y="304505"/>
                    <a:pt x="322201" y="309979"/>
                    <a:pt x="322201" y="316822"/>
                  </a:cubicBezTo>
                  <a:cubicBezTo>
                    <a:pt x="322201" y="323664"/>
                    <a:pt x="316717" y="329138"/>
                    <a:pt x="309861" y="329138"/>
                  </a:cubicBezTo>
                  <a:lnTo>
                    <a:pt x="303234" y="329138"/>
                  </a:lnTo>
                  <a:lnTo>
                    <a:pt x="303234" y="342937"/>
                  </a:lnTo>
                  <a:cubicBezTo>
                    <a:pt x="303234" y="349780"/>
                    <a:pt x="297749" y="355368"/>
                    <a:pt x="290894" y="355368"/>
                  </a:cubicBezTo>
                  <a:cubicBezTo>
                    <a:pt x="284038" y="355368"/>
                    <a:pt x="278439" y="349780"/>
                    <a:pt x="278439" y="342937"/>
                  </a:cubicBezTo>
                  <a:lnTo>
                    <a:pt x="278439" y="329138"/>
                  </a:lnTo>
                  <a:lnTo>
                    <a:pt x="272726" y="329138"/>
                  </a:lnTo>
                  <a:cubicBezTo>
                    <a:pt x="265871" y="329138"/>
                    <a:pt x="260386" y="323664"/>
                    <a:pt x="260386" y="316822"/>
                  </a:cubicBezTo>
                  <a:cubicBezTo>
                    <a:pt x="260386" y="309979"/>
                    <a:pt x="265871" y="304391"/>
                    <a:pt x="272726" y="304391"/>
                  </a:cubicBezTo>
                  <a:lnTo>
                    <a:pt x="278439" y="304391"/>
                  </a:lnTo>
                  <a:lnTo>
                    <a:pt x="278439" y="139829"/>
                  </a:lnTo>
                  <a:cubicBezTo>
                    <a:pt x="278439" y="133100"/>
                    <a:pt x="284038" y="127512"/>
                    <a:pt x="290894" y="127512"/>
                  </a:cubicBezTo>
                  <a:close/>
                  <a:moveTo>
                    <a:pt x="278880" y="51662"/>
                  </a:moveTo>
                  <a:cubicBezTo>
                    <a:pt x="218581" y="54399"/>
                    <a:pt x="163422" y="76980"/>
                    <a:pt x="120025" y="113360"/>
                  </a:cubicBezTo>
                  <a:lnTo>
                    <a:pt x="141381" y="134686"/>
                  </a:lnTo>
                  <a:cubicBezTo>
                    <a:pt x="146177" y="139590"/>
                    <a:pt x="146177" y="147345"/>
                    <a:pt x="141381" y="152135"/>
                  </a:cubicBezTo>
                  <a:cubicBezTo>
                    <a:pt x="138983" y="154644"/>
                    <a:pt x="135785" y="155785"/>
                    <a:pt x="132587" y="155785"/>
                  </a:cubicBezTo>
                  <a:cubicBezTo>
                    <a:pt x="129504" y="155785"/>
                    <a:pt x="126306" y="154644"/>
                    <a:pt x="123908" y="152135"/>
                  </a:cubicBezTo>
                  <a:lnTo>
                    <a:pt x="101753" y="130125"/>
                  </a:lnTo>
                  <a:cubicBezTo>
                    <a:pt x="59841" y="172435"/>
                    <a:pt x="31976" y="228773"/>
                    <a:pt x="26038" y="291269"/>
                  </a:cubicBezTo>
                  <a:lnTo>
                    <a:pt x="66122" y="291269"/>
                  </a:lnTo>
                  <a:cubicBezTo>
                    <a:pt x="72974" y="291269"/>
                    <a:pt x="78570" y="296857"/>
                    <a:pt x="78570" y="303700"/>
                  </a:cubicBezTo>
                  <a:cubicBezTo>
                    <a:pt x="78570" y="310543"/>
                    <a:pt x="72974" y="316017"/>
                    <a:pt x="66122" y="316017"/>
                  </a:cubicBezTo>
                  <a:lnTo>
                    <a:pt x="24782" y="316017"/>
                  </a:lnTo>
                  <a:cubicBezTo>
                    <a:pt x="24782" y="316245"/>
                    <a:pt x="24667" y="316587"/>
                    <a:pt x="24667" y="316815"/>
                  </a:cubicBezTo>
                  <a:cubicBezTo>
                    <a:pt x="24667" y="382961"/>
                    <a:pt x="49221" y="443404"/>
                    <a:pt x="89305" y="489934"/>
                  </a:cubicBezTo>
                  <a:cubicBezTo>
                    <a:pt x="89534" y="489706"/>
                    <a:pt x="89648" y="489364"/>
                    <a:pt x="89876" y="489136"/>
                  </a:cubicBezTo>
                  <a:lnTo>
                    <a:pt x="123908" y="455151"/>
                  </a:lnTo>
                  <a:cubicBezTo>
                    <a:pt x="128705" y="450361"/>
                    <a:pt x="136585" y="450361"/>
                    <a:pt x="141381" y="455151"/>
                  </a:cubicBezTo>
                  <a:cubicBezTo>
                    <a:pt x="146177" y="459941"/>
                    <a:pt x="146177" y="467810"/>
                    <a:pt x="141381" y="472600"/>
                  </a:cubicBezTo>
                  <a:lnTo>
                    <a:pt x="107349" y="506585"/>
                  </a:lnTo>
                  <a:cubicBezTo>
                    <a:pt x="106892" y="507041"/>
                    <a:pt x="106435" y="507155"/>
                    <a:pt x="105979" y="507497"/>
                  </a:cubicBezTo>
                  <a:cubicBezTo>
                    <a:pt x="151773" y="551861"/>
                    <a:pt x="213328" y="579687"/>
                    <a:pt x="281506" y="582082"/>
                  </a:cubicBezTo>
                  <a:cubicBezTo>
                    <a:pt x="281049" y="580828"/>
                    <a:pt x="280707" y="579687"/>
                    <a:pt x="280707" y="578319"/>
                  </a:cubicBezTo>
                  <a:lnTo>
                    <a:pt x="280707" y="530192"/>
                  </a:lnTo>
                  <a:cubicBezTo>
                    <a:pt x="280707" y="523464"/>
                    <a:pt x="286188" y="517875"/>
                    <a:pt x="293040" y="517875"/>
                  </a:cubicBezTo>
                  <a:cubicBezTo>
                    <a:pt x="299893" y="517875"/>
                    <a:pt x="305488" y="523349"/>
                    <a:pt x="305488" y="530192"/>
                  </a:cubicBezTo>
                  <a:lnTo>
                    <a:pt x="305488" y="578319"/>
                  </a:lnTo>
                  <a:cubicBezTo>
                    <a:pt x="305488" y="579573"/>
                    <a:pt x="305146" y="580714"/>
                    <a:pt x="304803" y="581854"/>
                  </a:cubicBezTo>
                  <a:cubicBezTo>
                    <a:pt x="372068" y="578319"/>
                    <a:pt x="432823" y="550036"/>
                    <a:pt x="477818" y="505673"/>
                  </a:cubicBezTo>
                  <a:lnTo>
                    <a:pt x="444814" y="472600"/>
                  </a:lnTo>
                  <a:cubicBezTo>
                    <a:pt x="439903" y="467810"/>
                    <a:pt x="439903" y="459941"/>
                    <a:pt x="444814" y="455151"/>
                  </a:cubicBezTo>
                  <a:cubicBezTo>
                    <a:pt x="449610" y="450361"/>
                    <a:pt x="457490" y="450361"/>
                    <a:pt x="462287" y="455151"/>
                  </a:cubicBezTo>
                  <a:lnTo>
                    <a:pt x="494606" y="487425"/>
                  </a:lnTo>
                  <a:cubicBezTo>
                    <a:pt x="533434" y="441238"/>
                    <a:pt x="556959" y="381706"/>
                    <a:pt x="556959" y="316815"/>
                  </a:cubicBezTo>
                  <a:cubicBezTo>
                    <a:pt x="556959" y="316587"/>
                    <a:pt x="556845" y="316359"/>
                    <a:pt x="556845" y="316017"/>
                  </a:cubicBezTo>
                  <a:lnTo>
                    <a:pt x="519958" y="316017"/>
                  </a:lnTo>
                  <a:cubicBezTo>
                    <a:pt x="513106" y="316017"/>
                    <a:pt x="507625" y="310543"/>
                    <a:pt x="507625" y="303700"/>
                  </a:cubicBezTo>
                  <a:cubicBezTo>
                    <a:pt x="507625" y="296857"/>
                    <a:pt x="513106" y="291269"/>
                    <a:pt x="519958" y="291269"/>
                  </a:cubicBezTo>
                  <a:lnTo>
                    <a:pt x="555589" y="291269"/>
                  </a:lnTo>
                  <a:cubicBezTo>
                    <a:pt x="549765" y="229799"/>
                    <a:pt x="522699" y="174488"/>
                    <a:pt x="482043" y="132406"/>
                  </a:cubicBezTo>
                  <a:lnTo>
                    <a:pt x="462287" y="152135"/>
                  </a:lnTo>
                  <a:cubicBezTo>
                    <a:pt x="459888" y="154644"/>
                    <a:pt x="456691" y="155785"/>
                    <a:pt x="453493" y="155785"/>
                  </a:cubicBezTo>
                  <a:cubicBezTo>
                    <a:pt x="450296" y="155785"/>
                    <a:pt x="447212" y="154644"/>
                    <a:pt x="444814" y="152135"/>
                  </a:cubicBezTo>
                  <a:cubicBezTo>
                    <a:pt x="439903" y="147345"/>
                    <a:pt x="439903" y="139476"/>
                    <a:pt x="444814" y="134686"/>
                  </a:cubicBezTo>
                  <a:lnTo>
                    <a:pt x="464000" y="115527"/>
                  </a:lnTo>
                  <a:cubicBezTo>
                    <a:pt x="420489" y="78120"/>
                    <a:pt x="364759" y="54627"/>
                    <a:pt x="303661" y="51776"/>
                  </a:cubicBezTo>
                  <a:lnTo>
                    <a:pt x="303661" y="77094"/>
                  </a:lnTo>
                  <a:cubicBezTo>
                    <a:pt x="303661" y="83937"/>
                    <a:pt x="298065" y="89411"/>
                    <a:pt x="291327" y="89411"/>
                  </a:cubicBezTo>
                  <a:cubicBezTo>
                    <a:pt x="284475" y="89411"/>
                    <a:pt x="278880" y="83937"/>
                    <a:pt x="278880" y="77094"/>
                  </a:cubicBezTo>
                  <a:close/>
                  <a:moveTo>
                    <a:pt x="290756" y="0"/>
                  </a:moveTo>
                  <a:cubicBezTo>
                    <a:pt x="297609" y="0"/>
                    <a:pt x="303204" y="5588"/>
                    <a:pt x="303204" y="12317"/>
                  </a:cubicBezTo>
                  <a:lnTo>
                    <a:pt x="303204" y="26686"/>
                  </a:lnTo>
                  <a:cubicBezTo>
                    <a:pt x="371497" y="29537"/>
                    <a:pt x="433736" y="55996"/>
                    <a:pt x="481929" y="98192"/>
                  </a:cubicBezTo>
                  <a:lnTo>
                    <a:pt x="489923" y="90209"/>
                  </a:lnTo>
                  <a:lnTo>
                    <a:pt x="471880" y="72190"/>
                  </a:lnTo>
                  <a:cubicBezTo>
                    <a:pt x="467083" y="67286"/>
                    <a:pt x="467083" y="59531"/>
                    <a:pt x="471880" y="54627"/>
                  </a:cubicBezTo>
                  <a:cubicBezTo>
                    <a:pt x="476676" y="49837"/>
                    <a:pt x="484556" y="49837"/>
                    <a:pt x="489352" y="54627"/>
                  </a:cubicBezTo>
                  <a:lnTo>
                    <a:pt x="548166" y="113360"/>
                  </a:lnTo>
                  <a:cubicBezTo>
                    <a:pt x="552962" y="118150"/>
                    <a:pt x="552962" y="126019"/>
                    <a:pt x="548166" y="130809"/>
                  </a:cubicBezTo>
                  <a:cubicBezTo>
                    <a:pt x="545768" y="133204"/>
                    <a:pt x="542570" y="134458"/>
                    <a:pt x="539373" y="134458"/>
                  </a:cubicBezTo>
                  <a:cubicBezTo>
                    <a:pt x="536289" y="134458"/>
                    <a:pt x="533091" y="133204"/>
                    <a:pt x="530693" y="130809"/>
                  </a:cubicBezTo>
                  <a:lnTo>
                    <a:pt x="507396" y="107658"/>
                  </a:lnTo>
                  <a:lnTo>
                    <a:pt x="499973" y="115185"/>
                  </a:lnTo>
                  <a:cubicBezTo>
                    <a:pt x="550450" y="167531"/>
                    <a:pt x="581741" y="238581"/>
                    <a:pt x="581627" y="316815"/>
                  </a:cubicBezTo>
                  <a:cubicBezTo>
                    <a:pt x="581627" y="476933"/>
                    <a:pt x="451209" y="607286"/>
                    <a:pt x="290756" y="607286"/>
                  </a:cubicBezTo>
                  <a:cubicBezTo>
                    <a:pt x="130418" y="607286"/>
                    <a:pt x="0" y="476933"/>
                    <a:pt x="0" y="316815"/>
                  </a:cubicBezTo>
                  <a:cubicBezTo>
                    <a:pt x="0" y="160803"/>
                    <a:pt x="123794" y="33187"/>
                    <a:pt x="278423" y="26686"/>
                  </a:cubicBezTo>
                  <a:lnTo>
                    <a:pt x="278423" y="12317"/>
                  </a:lnTo>
                  <a:cubicBezTo>
                    <a:pt x="278423" y="5588"/>
                    <a:pt x="284019" y="0"/>
                    <a:pt x="2907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900">
                <a:defRPr/>
              </a:pP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28" name="文本框 28">
            <a:extLst>
              <a:ext uri="{FF2B5EF4-FFF2-40B4-BE49-F238E27FC236}">
                <a16:creationId xmlns:a16="http://schemas.microsoft.com/office/drawing/2014/main" id="{7BAF8B6B-86FD-186B-074D-73B03997BA57}"/>
              </a:ext>
            </a:extLst>
          </p:cNvPr>
          <p:cNvSpPr txBox="1"/>
          <p:nvPr/>
        </p:nvSpPr>
        <p:spPr>
          <a:xfrm>
            <a:off x="1129887" y="2846688"/>
            <a:ext cx="254433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"/>
              </a:rPr>
              <a:t>20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"/>
              </a:rPr>
              <a:t>级理学院 赵晨君</a:t>
            </a:r>
          </a:p>
        </p:txBody>
      </p:sp>
      <p:sp>
        <p:nvSpPr>
          <p:cNvPr id="29" name="文本框 29">
            <a:extLst>
              <a:ext uri="{FF2B5EF4-FFF2-40B4-BE49-F238E27FC236}">
                <a16:creationId xmlns:a16="http://schemas.microsoft.com/office/drawing/2014/main" id="{0DC03471-E23A-EA76-35B5-4AB36BA4FB28}"/>
              </a:ext>
            </a:extLst>
          </p:cNvPr>
          <p:cNvSpPr txBox="1"/>
          <p:nvPr/>
        </p:nvSpPr>
        <p:spPr>
          <a:xfrm>
            <a:off x="1129886" y="3316584"/>
            <a:ext cx="2838091" cy="30777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微软雅黑"/>
              </a:rPr>
              <a:t>2024.5.24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341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高端简约方块年终总结工作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YinZJG#"/>
  <p:tag name="MH_LAYOUT" val="TitleSubTitle"/>
  <p:tag name="MH" val="20170727153932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YinZJG#"/>
  <p:tag name="MH_LAYOUT" val="TitleSubTitle"/>
  <p:tag name="MH" val="20170727153932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YinZJG#"/>
  <p:tag name="MH_LAYOUT" val="TitleSubTitle"/>
  <p:tag name="MH" val="20170727153932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YinZJG#"/>
  <p:tag name="MH_LAYOUT" val="TitleSubTitle"/>
  <p:tag name="MH" val="20170727153932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YinZJG#"/>
  <p:tag name="MH_LAYOUT" val="TitleSubTitle"/>
  <p:tag name="MH" val="20170727153932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YinZJG#"/>
  <p:tag name="MH_LAYOUT" val="TitleSubTitle"/>
  <p:tag name="MH" val="20170727153932"/>
  <p:tag name="MH_LIBRARY" val="GRAPHIC"/>
</p:tagLst>
</file>

<file path=ppt/theme/theme1.xml><?xml version="1.0" encoding="utf-8"?>
<a:theme xmlns:a="http://schemas.openxmlformats.org/drawingml/2006/main" name="包图主题2">
  <a:themeElements>
    <a:clrScheme name="自定义 5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D659E"/>
      </a:accent1>
      <a:accent2>
        <a:srgbClr val="A1ADDD"/>
      </a:accent2>
      <a:accent3>
        <a:srgbClr val="5784D6"/>
      </a:accent3>
      <a:accent4>
        <a:srgbClr val="92B9E0"/>
      </a:accent4>
      <a:accent5>
        <a:srgbClr val="89898C"/>
      </a:accent5>
      <a:accent6>
        <a:srgbClr val="5D5D61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504</TotalTime>
  <Words>888</Words>
  <Application>Microsoft Office PowerPoint</Application>
  <PresentationFormat>全屏显示(16:9)</PresentationFormat>
  <Paragraphs>125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Microsoft YaHei</vt:lpstr>
      <vt:lpstr>Arial</vt:lpstr>
      <vt:lpstr>Calibri</vt:lpstr>
      <vt:lpstr>Century Gothic</vt:lpstr>
      <vt:lpstr>Impact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高端简约方块年终总结工作汇报PPT模板</dc:title>
  <dc:creator>Administrator</dc:creator>
  <cp:lastModifiedBy>LiuYinghao</cp:lastModifiedBy>
  <cp:revision>156</cp:revision>
  <dcterms:created xsi:type="dcterms:W3CDTF">2017-08-18T03:02:00Z</dcterms:created>
  <dcterms:modified xsi:type="dcterms:W3CDTF">2024-07-04T12:51:30Z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