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7F7F7"/>
    <a:srgbClr val="36AE9C"/>
    <a:srgbClr val="0B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68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0AB-06BE-C583-6EC8-08E5AEE3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8847-9358-74E8-12B1-5E758C1D2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7B95-188D-2D49-C13C-98F6E04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5388-6AE3-3738-9FD4-133A93E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B7BF-901A-E7C3-EF1E-C3D2CAD8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5B2D-C122-8547-5D8B-0D076F7B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590B9-66D3-12AA-02F1-A3B9BD36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97C0-2497-1E34-5ACC-3FA34152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1FD9-614C-4228-985A-0EEA9122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8207-52BB-104C-E42C-85663568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3C635-45D8-DA1A-AF0F-901E33353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C56B7-6C23-B01A-C650-BFB19CE9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E9E0-91B2-9371-5C7B-6D848E12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A497-5356-6083-B37A-88E28226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B125-28DD-A934-95DB-3E74107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C8AB-D401-1385-7F9E-189ED77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A129-5BF1-27BD-437B-D67A635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1881-55A3-2CA1-0DA2-F8E9428F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0BC4-CA07-C890-8808-13E35BB8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9415-DFBF-CE83-2E77-10A7A4C5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306-B616-E874-BB9A-15EDB2E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89AC-9C56-E32D-6F73-5D7C8964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FBC3-55C3-FCF4-73ED-8D30292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675E-3A34-466D-74BC-7B51318E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8A9B-7E8D-C74B-36A4-18BEED3D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98EF-05D4-2BB0-45D9-9C114A41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F50F-84CC-EAD5-1266-3B362464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E4C1-4B2F-95FC-98C3-4D2A86EC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1FEF-F1B2-415E-F9D3-6EF802AC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6F5B-05DA-30D7-D9F6-471164DC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57AE-6F8B-3A8C-1758-49AD03B7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491B-98F9-FA43-44DE-04E65E08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2E77-D252-40BB-5243-80019D2B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4E77-E36D-D5F7-D427-A4CBCF40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A2EF7-2D79-D714-C038-B3DE8559A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C0734-6DD8-9EE2-0918-672DF950E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E3B0-963E-D07F-19F1-87981CFB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62D92-3118-D826-0AC4-C9F4CA5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9588E-57F8-8800-0F9C-DFE5F2E5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8471-25AB-CF2E-F236-ED77247D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F0A8A-E300-D007-E810-F63017ED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E5E4-1FD3-5700-B915-AEEBA8A2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A5405-06EA-5741-84EC-5E21B369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42C0F-5522-2BBB-0A57-98FF01E0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143F7-4DC9-1B03-B287-88C05AA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E3B3-98CF-A494-616E-EFB93B52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6E86-E40B-3D1F-D1BF-62C8DEFE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8763-84B2-E332-1FB1-6C8751AB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458AB-13CD-0114-A355-B23B0ABE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8154D-070A-0619-E4E9-FADBD47A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A86F1-F41D-179B-50C9-A005AB5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61B52-B953-790C-7AD8-294DA848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D328-6DEF-A329-6E70-070D931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5FC33-3859-6268-9ECE-94EF990CA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929A-4165-BB11-9D0C-771712BE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F5DD-7C49-B2D6-487D-212651F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C3DE-222C-19FA-4DAA-5E9750A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91AF-593A-9CAE-0CD0-8419B763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38EA9-3CFE-EFF0-6220-46390EAD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5D76-449D-6217-4721-C80E923D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C471-5B1F-DAD7-F19E-38C13B40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4F85-EAA2-4110-BC07-C912CA3A90A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3899-6785-A355-786B-5916A7FBD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8EE2-CFF4-4EC8-5D3E-905FAFF8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ED9B-59BE-430F-9592-A92FBD97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7A2C7D-FC94-CD4A-4798-ED0140AA783F}"/>
              </a:ext>
            </a:extLst>
          </p:cNvPr>
          <p:cNvSpPr/>
          <p:nvPr/>
        </p:nvSpPr>
        <p:spPr>
          <a:xfrm>
            <a:off x="4363720" y="774156"/>
            <a:ext cx="1823720" cy="27543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0B5047"/>
                </a:solidFill>
                <a:latin typeface="Algerian" panose="04020705040A02060702" pitchFamily="82" charset="0"/>
              </a:rPr>
              <a:t>     BAONGOC</a:t>
            </a:r>
            <a:r>
              <a:rPr lang="en-US" sz="1400" b="1">
                <a:solidFill>
                  <a:srgbClr val="36AE9C"/>
                </a:solidFill>
                <a:latin typeface="Algerian" panose="04020705040A02060702" pitchFamily="82" charset="0"/>
              </a:rPr>
              <a:t>MOBILE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D3BD4-6B6C-B809-2F79-5D7A493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84" y="806949"/>
            <a:ext cx="131539" cy="1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8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2024-03-28T11:28:31Z</dcterms:created>
  <dcterms:modified xsi:type="dcterms:W3CDTF">2024-03-28T11:45:45Z</dcterms:modified>
</cp:coreProperties>
</file>