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 showGuides="1">
      <p:cViewPr varScale="1">
        <p:scale>
          <a:sx n="88" d="100"/>
          <a:sy n="88" d="100"/>
        </p:scale>
        <p:origin x="184" y="536"/>
      </p:cViewPr>
      <p:guideLst>
        <p:guide orient="horz" pos="216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9C4-3B5E-6744-886D-4B8BFA7F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002F8-5A6B-D045-B3A0-1703AF06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E27A-C9BE-4743-9A80-7AD233E6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E8AE-7EAE-0048-98C4-58DB7913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B5B6-2D72-C943-9F0A-D9EF5219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C8A-25DC-CF49-BF2A-A01B81D2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2302-BA8D-FE41-89FD-B020ACE4F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BABF-9EE2-B64B-B8D7-80514777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B201-DA16-5747-8903-64CD37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2146-602A-8B48-97D5-813EF45B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3A06-38C9-2F4E-B480-80B8ACEDF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657D5-5608-6143-A57C-F3E6F419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5E5F-971D-8F47-B775-B719BE38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F5C5-1A7D-2E42-AD55-331597E7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F0D3-433F-034D-AA00-A33B7FF2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A18D-F336-964D-B283-B9095DBC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103C-2A1E-D74B-8D79-746DED9C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6395-0A6A-6C45-96B3-A42765C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623F-B141-4644-800C-80B6405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613B-BD53-0C4A-AD21-D28A5824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21A5-7C4B-C944-9FEF-FD31E53A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BC3B-58E8-9344-9BB0-82139933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1703-DE2C-F04F-A578-3EBEF44D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2835-F53B-9447-8FFA-BC2A6D8D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ADF6-CC31-7E48-AB9D-88C8FE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5D63-140E-4542-8E24-65FA2D00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31AC-481A-DB44-A3CC-1C6C0104B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F6E7-BE04-3E48-86A7-3BFD7469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6EC6-2AF6-2344-BEBC-C13D8343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098F-C460-0445-A870-6B2ECC64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CC0F2-DF00-3F41-AEC7-70950918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060F-08E7-7542-BC77-36D547B9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4B971-858C-BC45-8F72-F300DC2A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0542-FFC6-B74D-A27F-A42DE3BDB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0812-768E-D149-B1C2-D70D7B6BA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1EE83-38FA-6F41-A43E-207279F88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A51E-2157-874F-B4A0-0906E806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6C51A-35A0-CC4D-BFF2-BBF89EA8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B29-CB08-CA44-9E8C-E5C912C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5FCF-CD1D-2F48-9D58-8DDF87B9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5B315-6F02-D240-B164-B5009FA2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173AA-35AF-F147-A6E1-D15E3654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9ABBB-9CD5-6648-A5E3-7F1F55F2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9CB74-A512-C547-A674-DA94F02F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8926F-964C-724B-8363-DC70F542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25A9-3843-CA41-813E-CAD5ABED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DBB9-0499-5E47-8000-4301AD17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F9D4-83B6-0944-9EB4-A32E3ED5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ADDA-AA29-4F4D-B6B1-C49A0066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9508F-2F95-F048-9836-4ECDB4E9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3DD3-0387-F148-8F00-71111FAC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C376-CFE4-1A4B-8989-1342C3C3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698E-3FA7-1A4F-B1AF-8A34B4F9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A4D92-F022-BF49-92A1-C76321514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E9F88-4264-3F4D-9D01-98BF064BE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0546-2D7F-AB46-901C-B843AB5A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09DE-DA9B-9546-852D-743B3B2E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11615-88A1-9346-A575-E024AAA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40D4E-E92C-424C-B69D-2BB4AAC9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2F219-961D-344D-AD47-F93411AD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F744-EFCA-8C41-B380-F56DE220E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B00A-5784-0549-AD5C-0373EDCC331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12A1-A17C-8440-A322-40A387F1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61AA-6905-8044-A919-84EE0C8F1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F998-364B-CE4A-9E88-12F39CCF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A868B-DB76-A94E-A427-D800C23F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8" y="528988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BA916-FF10-5B42-BEAD-2C03ADC8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8" y="3429000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7C0D9-0D89-4D4E-AB27-9E248B331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08" y="5030335"/>
            <a:ext cx="1422400" cy="1422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4CC9-F6EE-1D4B-AADC-09F4047F40BF}"/>
              </a:ext>
            </a:extLst>
          </p:cNvPr>
          <p:cNvSpPr/>
          <p:nvPr/>
        </p:nvSpPr>
        <p:spPr>
          <a:xfrm>
            <a:off x="5645114" y="478975"/>
            <a:ext cx="6271114" cy="35414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78A99-70DB-B84E-9C1B-857024CA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257" y="1498895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0A89B-869B-DC4D-A330-20E340B90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400" y="1498895"/>
            <a:ext cx="1422400" cy="142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7D0338-B195-214D-BD55-CBFAE7731F95}"/>
              </a:ext>
            </a:extLst>
          </p:cNvPr>
          <p:cNvSpPr txBox="1"/>
          <p:nvPr/>
        </p:nvSpPr>
        <p:spPr>
          <a:xfrm>
            <a:off x="405501" y="220599"/>
            <a:ext cx="12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CCD4-C228-E845-B0DD-3D5DAD376403}"/>
              </a:ext>
            </a:extLst>
          </p:cNvPr>
          <p:cNvSpPr txBox="1"/>
          <p:nvPr/>
        </p:nvSpPr>
        <p:spPr>
          <a:xfrm>
            <a:off x="516333" y="2943119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9B5D1-10A7-6744-8AB6-B523A9055A57}"/>
              </a:ext>
            </a:extLst>
          </p:cNvPr>
          <p:cNvSpPr txBox="1"/>
          <p:nvPr/>
        </p:nvSpPr>
        <p:spPr>
          <a:xfrm>
            <a:off x="1912983" y="39555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180F0-28A3-634B-AA34-4A8AB3D10272}"/>
              </a:ext>
            </a:extLst>
          </p:cNvPr>
          <p:cNvSpPr txBox="1"/>
          <p:nvPr/>
        </p:nvSpPr>
        <p:spPr>
          <a:xfrm>
            <a:off x="1912983" y="5556869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A9739-D1F8-AB4A-B02D-B7F5CF4ADF8D}"/>
              </a:ext>
            </a:extLst>
          </p:cNvPr>
          <p:cNvSpPr txBox="1"/>
          <p:nvPr/>
        </p:nvSpPr>
        <p:spPr>
          <a:xfrm>
            <a:off x="5645114" y="10964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space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4C496B-F1CA-B245-A48D-E178857C4828}"/>
              </a:ext>
            </a:extLst>
          </p:cNvPr>
          <p:cNvSpPr/>
          <p:nvPr/>
        </p:nvSpPr>
        <p:spPr>
          <a:xfrm>
            <a:off x="7257143" y="1368269"/>
            <a:ext cx="1645920" cy="1645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B02C50-D3DE-2B4E-A11E-1ECEC0D576B5}"/>
              </a:ext>
            </a:extLst>
          </p:cNvPr>
          <p:cNvSpPr/>
          <p:nvPr/>
        </p:nvSpPr>
        <p:spPr>
          <a:xfrm>
            <a:off x="9019177" y="1372190"/>
            <a:ext cx="1645920" cy="16459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99E02-15C4-4D45-B1B7-DDB2FDBAAE4F}"/>
              </a:ext>
            </a:extLst>
          </p:cNvPr>
          <p:cNvSpPr txBox="1"/>
          <p:nvPr/>
        </p:nvSpPr>
        <p:spPr>
          <a:xfrm>
            <a:off x="6803621" y="4729010"/>
            <a:ext cx="907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 A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Got a 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3BF86-EBD6-4248-BDB9-782328B9F30C}"/>
              </a:ext>
            </a:extLst>
          </p:cNvPr>
          <p:cNvSpPr txBox="1"/>
          <p:nvPr/>
        </p:nvSpPr>
        <p:spPr>
          <a:xfrm>
            <a:off x="10211575" y="4729010"/>
            <a:ext cx="89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Event B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Got a 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875C39-288F-C74B-917C-E4679506E454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7257143" y="3014189"/>
            <a:ext cx="822960" cy="1714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F28DC2-5CD9-B544-A42C-3A7B332DF7FD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9842137" y="3018110"/>
            <a:ext cx="818151" cy="17109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A868B-DB76-A94E-A427-D800C23F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8" y="528988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BA916-FF10-5B42-BEAD-2C03ADC8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8" y="3429000"/>
            <a:ext cx="991731" cy="991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7C0D9-0D89-4D4E-AB27-9E248B331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989" y="3428999"/>
            <a:ext cx="991731" cy="99173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4CC9-F6EE-1D4B-AADC-09F4047F40BF}"/>
              </a:ext>
            </a:extLst>
          </p:cNvPr>
          <p:cNvSpPr/>
          <p:nvPr/>
        </p:nvSpPr>
        <p:spPr>
          <a:xfrm>
            <a:off x="5355252" y="478974"/>
            <a:ext cx="6560976" cy="48332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D0338-B195-214D-BD55-CBFAE7731F95}"/>
              </a:ext>
            </a:extLst>
          </p:cNvPr>
          <p:cNvSpPr txBox="1"/>
          <p:nvPr/>
        </p:nvSpPr>
        <p:spPr>
          <a:xfrm>
            <a:off x="405501" y="220599"/>
            <a:ext cx="12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CCD4-C228-E845-B0DD-3D5DAD376403}"/>
              </a:ext>
            </a:extLst>
          </p:cNvPr>
          <p:cNvSpPr txBox="1"/>
          <p:nvPr/>
        </p:nvSpPr>
        <p:spPr>
          <a:xfrm>
            <a:off x="516333" y="2943119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9B5D1-10A7-6744-8AB6-B523A9055A57}"/>
              </a:ext>
            </a:extLst>
          </p:cNvPr>
          <p:cNvSpPr txBox="1"/>
          <p:nvPr/>
        </p:nvSpPr>
        <p:spPr>
          <a:xfrm>
            <a:off x="950124" y="42901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180F0-28A3-634B-AA34-4A8AB3D10272}"/>
              </a:ext>
            </a:extLst>
          </p:cNvPr>
          <p:cNvSpPr txBox="1"/>
          <p:nvPr/>
        </p:nvSpPr>
        <p:spPr>
          <a:xfrm>
            <a:off x="950124" y="597895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A9739-D1F8-AB4A-B02D-B7F5CF4ADF8D}"/>
              </a:ext>
            </a:extLst>
          </p:cNvPr>
          <p:cNvSpPr txBox="1"/>
          <p:nvPr/>
        </p:nvSpPr>
        <p:spPr>
          <a:xfrm>
            <a:off x="5645114" y="10964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99E02-15C4-4D45-B1B7-DDB2FDBAAE4F}"/>
              </a:ext>
            </a:extLst>
          </p:cNvPr>
          <p:cNvSpPr txBox="1"/>
          <p:nvPr/>
        </p:nvSpPr>
        <p:spPr>
          <a:xfrm>
            <a:off x="6573328" y="5976306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Event A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Got 2 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3BF86-EBD6-4248-BDB9-782328B9F30C}"/>
              </a:ext>
            </a:extLst>
          </p:cNvPr>
          <p:cNvSpPr txBox="1"/>
          <p:nvPr/>
        </p:nvSpPr>
        <p:spPr>
          <a:xfrm>
            <a:off x="8745633" y="5976306"/>
            <a:ext cx="165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Event B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Got at least 1 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875C39-288F-C74B-917C-E4679506E45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7056418" y="4578473"/>
            <a:ext cx="14803" cy="1397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F28DC2-5CD9-B544-A42C-3A7B332DF7FD}"/>
              </a:ext>
            </a:extLst>
          </p:cNvPr>
          <p:cNvCxnSpPr>
            <a:cxnSpLocks/>
            <a:stCxn id="45" idx="1"/>
            <a:endCxn id="18" idx="0"/>
          </p:cNvCxnSpPr>
          <p:nvPr/>
        </p:nvCxnSpPr>
        <p:spPr>
          <a:xfrm>
            <a:off x="8552329" y="4775200"/>
            <a:ext cx="1021480" cy="12011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526B9-73DC-7946-982A-FD2CE97A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96" y="528988"/>
            <a:ext cx="1422400" cy="1422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415D48-A5A4-A44C-97D7-68D09D01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74" y="3429000"/>
            <a:ext cx="991731" cy="9917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3D2650-1674-5E40-BAE3-35A496184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006" y="3428998"/>
            <a:ext cx="991731" cy="9917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84935D-23B8-DF4D-A06C-7FAFA530E0A7}"/>
              </a:ext>
            </a:extLst>
          </p:cNvPr>
          <p:cNvSpPr txBox="1"/>
          <p:nvPr/>
        </p:nvSpPr>
        <p:spPr>
          <a:xfrm>
            <a:off x="3585892" y="4290105"/>
            <a:ext cx="41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610EE0-BC88-8A48-B4E8-DA1DA82D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9" y="5109380"/>
            <a:ext cx="991731" cy="9917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75F732-EEF8-3F48-9E9A-1A3ABBC7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273" y="5103689"/>
            <a:ext cx="991731" cy="9917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B82768-E0E1-5D4D-8199-2D8C7EA59D04}"/>
              </a:ext>
            </a:extLst>
          </p:cNvPr>
          <p:cNvSpPr txBox="1"/>
          <p:nvPr/>
        </p:nvSpPr>
        <p:spPr>
          <a:xfrm>
            <a:off x="3553709" y="599018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B3D1193-E464-A842-9CB6-67FD43E8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87" y="5098341"/>
            <a:ext cx="991731" cy="9917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6E2074-020B-1240-98BF-487F941F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656" y="5098342"/>
            <a:ext cx="991731" cy="9917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D3FE19-DCD4-D64A-A18E-73A58E659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167" y="3389206"/>
            <a:ext cx="991731" cy="9917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5BBB643-C81A-5246-832F-1D709AA1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233" y="3389206"/>
            <a:ext cx="991731" cy="9917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9C38EA-5B6F-0B49-8311-2975591095B0}"/>
              </a:ext>
            </a:extLst>
          </p:cNvPr>
          <p:cNvSpPr/>
          <p:nvPr/>
        </p:nvSpPr>
        <p:spPr>
          <a:xfrm>
            <a:off x="5991625" y="3287608"/>
            <a:ext cx="2073964" cy="1189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73050B-B9F9-614F-9FAE-39499CAD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586" y="3383897"/>
            <a:ext cx="991731" cy="9917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4ED9A2-7BE5-3647-AB79-F45E3C247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603" y="3383896"/>
            <a:ext cx="991731" cy="9917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D99F31-D539-8C4B-8963-4C5F5964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60" y="1397497"/>
            <a:ext cx="991731" cy="9917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D7BC340-DF9A-9949-ACAF-97C525EAA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44" y="1391806"/>
            <a:ext cx="991731" cy="9917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2F5F38C-538F-C648-9195-0F65780F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442" y="1391806"/>
            <a:ext cx="991731" cy="9917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F767D7-A9A0-F84D-B915-27EB2954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711" y="1391807"/>
            <a:ext cx="991731" cy="99173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D79DEE3-8088-B547-8BD0-DE675735F082}"/>
              </a:ext>
            </a:extLst>
          </p:cNvPr>
          <p:cNvSpPr/>
          <p:nvPr/>
        </p:nvSpPr>
        <p:spPr>
          <a:xfrm>
            <a:off x="6015683" y="1293037"/>
            <a:ext cx="2073964" cy="1189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D7264B-ED85-2043-99DA-E64D75A61C5D}"/>
              </a:ext>
            </a:extLst>
          </p:cNvPr>
          <p:cNvSpPr/>
          <p:nvPr/>
        </p:nvSpPr>
        <p:spPr>
          <a:xfrm>
            <a:off x="9216426" y="3288063"/>
            <a:ext cx="2073964" cy="1189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CED88C-A381-2F40-ABA3-2328117ABE60}"/>
              </a:ext>
            </a:extLst>
          </p:cNvPr>
          <p:cNvSpPr/>
          <p:nvPr/>
        </p:nvSpPr>
        <p:spPr>
          <a:xfrm>
            <a:off x="9174593" y="1307698"/>
            <a:ext cx="2073964" cy="1189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952E90-DFBD-9A41-B3A4-838E165FDF15}"/>
              </a:ext>
            </a:extLst>
          </p:cNvPr>
          <p:cNvSpPr/>
          <p:nvPr/>
        </p:nvSpPr>
        <p:spPr>
          <a:xfrm>
            <a:off x="5854267" y="3217016"/>
            <a:ext cx="2404302" cy="13614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538D06C-E749-3940-BB59-7A7ED42E4ED3}"/>
              </a:ext>
            </a:extLst>
          </p:cNvPr>
          <p:cNvSpPr/>
          <p:nvPr/>
        </p:nvSpPr>
        <p:spPr>
          <a:xfrm rot="10800000" flipH="1">
            <a:off x="5714409" y="1074057"/>
            <a:ext cx="5867992" cy="3701143"/>
          </a:xfrm>
          <a:custGeom>
            <a:avLst/>
            <a:gdLst>
              <a:gd name="connsiteX0" fmla="*/ 0 w 5762171"/>
              <a:gd name="connsiteY0" fmla="*/ 0 h 3701143"/>
              <a:gd name="connsiteX1" fmla="*/ 2786742 w 5762171"/>
              <a:gd name="connsiteY1" fmla="*/ 0 h 3701143"/>
              <a:gd name="connsiteX2" fmla="*/ 2801257 w 5762171"/>
              <a:gd name="connsiteY2" fmla="*/ 2046514 h 3701143"/>
              <a:gd name="connsiteX3" fmla="*/ 5762171 w 5762171"/>
              <a:gd name="connsiteY3" fmla="*/ 2061029 h 3701143"/>
              <a:gd name="connsiteX4" fmla="*/ 5762171 w 5762171"/>
              <a:gd name="connsiteY4" fmla="*/ 3672114 h 3701143"/>
              <a:gd name="connsiteX5" fmla="*/ 0 w 5762171"/>
              <a:gd name="connsiteY5" fmla="*/ 3701143 h 3701143"/>
              <a:gd name="connsiteX6" fmla="*/ 0 w 5762171"/>
              <a:gd name="connsiteY6" fmla="*/ 0 h 37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2171" h="3701143">
                <a:moveTo>
                  <a:pt x="0" y="0"/>
                </a:moveTo>
                <a:lnTo>
                  <a:pt x="2786742" y="0"/>
                </a:lnTo>
                <a:lnTo>
                  <a:pt x="2801257" y="2046514"/>
                </a:lnTo>
                <a:lnTo>
                  <a:pt x="5762171" y="2061029"/>
                </a:lnTo>
                <a:lnTo>
                  <a:pt x="5762171" y="3672114"/>
                </a:lnTo>
                <a:lnTo>
                  <a:pt x="0" y="3701143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Phùng Khánh Lâm</dc:creator>
  <cp:lastModifiedBy>Phùng Khánh Lâm</cp:lastModifiedBy>
  <cp:revision>5</cp:revision>
  <dcterms:created xsi:type="dcterms:W3CDTF">2020-07-21T03:39:34Z</dcterms:created>
  <dcterms:modified xsi:type="dcterms:W3CDTF">2020-07-21T04:12:37Z</dcterms:modified>
</cp:coreProperties>
</file>