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882" r:id="rId69"/>
    <p:sldId id="953" r:id="rId70"/>
    <p:sldId id="883" r:id="rId71"/>
    <p:sldId id="884" r:id="rId72"/>
    <p:sldId id="954" r:id="rId73"/>
    <p:sldId id="885" r:id="rId74"/>
    <p:sldId id="878" r:id="rId75"/>
    <p:sldId id="886" r:id="rId76"/>
    <p:sldId id="887" r:id="rId77"/>
    <p:sldId id="888" r:id="rId78"/>
    <p:sldId id="889" r:id="rId79"/>
    <p:sldId id="890" r:id="rId80"/>
    <p:sldId id="891" r:id="rId81"/>
    <p:sldId id="892" r:id="rId82"/>
    <p:sldId id="893" r:id="rId83"/>
    <p:sldId id="894" r:id="rId84"/>
    <p:sldId id="896" r:id="rId85"/>
    <p:sldId id="897" r:id="rId86"/>
    <p:sldId id="898" r:id="rId87"/>
    <p:sldId id="899" r:id="rId88"/>
    <p:sldId id="900" r:id="rId89"/>
    <p:sldId id="895" r:id="rId90"/>
    <p:sldId id="902" r:id="rId91"/>
    <p:sldId id="903" r:id="rId92"/>
    <p:sldId id="901" r:id="rId93"/>
    <p:sldId id="905" r:id="rId94"/>
    <p:sldId id="906" r:id="rId95"/>
    <p:sldId id="907" r:id="rId96"/>
    <p:sldId id="904" r:id="rId97"/>
    <p:sldId id="908" r:id="rId98"/>
    <p:sldId id="910" r:id="rId99"/>
    <p:sldId id="909" r:id="rId100"/>
    <p:sldId id="912" r:id="rId101"/>
    <p:sldId id="911" r:id="rId102"/>
    <p:sldId id="914" r:id="rId103"/>
    <p:sldId id="915" r:id="rId104"/>
    <p:sldId id="916" r:id="rId105"/>
    <p:sldId id="917" r:id="rId106"/>
    <p:sldId id="918" r:id="rId107"/>
    <p:sldId id="913" r:id="rId108"/>
    <p:sldId id="920" r:id="rId109"/>
    <p:sldId id="921" r:id="rId110"/>
    <p:sldId id="919" r:id="rId111"/>
    <p:sldId id="923" r:id="rId112"/>
    <p:sldId id="955" r:id="rId113"/>
    <p:sldId id="922" r:id="rId114"/>
    <p:sldId id="925" r:id="rId115"/>
    <p:sldId id="926" r:id="rId116"/>
    <p:sldId id="927" r:id="rId117"/>
    <p:sldId id="928" r:id="rId118"/>
    <p:sldId id="924" r:id="rId119"/>
    <p:sldId id="929" r:id="rId120"/>
    <p:sldId id="931" r:id="rId121"/>
    <p:sldId id="932" r:id="rId122"/>
    <p:sldId id="934" r:id="rId123"/>
    <p:sldId id="933" r:id="rId124"/>
    <p:sldId id="935" r:id="rId125"/>
    <p:sldId id="930" r:id="rId126"/>
    <p:sldId id="937" r:id="rId127"/>
    <p:sldId id="938" r:id="rId128"/>
    <p:sldId id="939" r:id="rId129"/>
    <p:sldId id="936" r:id="rId130"/>
    <p:sldId id="941" r:id="rId131"/>
    <p:sldId id="940" r:id="rId132"/>
    <p:sldId id="943" r:id="rId133"/>
    <p:sldId id="942" r:id="rId134"/>
    <p:sldId id="945" r:id="rId135"/>
    <p:sldId id="944" r:id="rId136"/>
    <p:sldId id="956" r:id="rId137"/>
  </p:sldIdLst>
  <p:sldSz cx="9144000" cy="6858000" type="screen4x3"/>
  <p:notesSz cx="6858000" cy="9144000"/>
  <p:custDataLst>
    <p:tags r:id="rId1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1" Type="http://schemas.openxmlformats.org/officeDocument/2006/relationships/tags" Target="tags/tag52.xml"/><Relationship Id="rId140" Type="http://schemas.openxmlformats.org/officeDocument/2006/relationships/tableStyles" Target="tableStyles.xml"/><Relationship Id="rId14" Type="http://schemas.openxmlformats.org/officeDocument/2006/relationships/slide" Target="slides/slide12.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4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6.wmf"/><Relationship Id="rId2" Type="http://schemas.openxmlformats.org/officeDocument/2006/relationships/oleObject" Target="../embeddings/oleObject4.bin"/><Relationship Id="rId1" Type="http://schemas.openxmlformats.org/officeDocument/2006/relationships/tags" Target="../tags/tag44.xml"/></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7.wmf"/><Relationship Id="rId2" Type="http://schemas.openxmlformats.org/officeDocument/2006/relationships/oleObject" Target="../embeddings/oleObject5.bin"/><Relationship Id="rId1" Type="http://schemas.openxmlformats.org/officeDocument/2006/relationships/tags" Target="../tags/tag4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6.bin"/><Relationship Id="rId1" Type="http://schemas.openxmlformats.org/officeDocument/2006/relationships/tags" Target="../tags/tag4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7.bin"/><Relationship Id="rId1" Type="http://schemas.openxmlformats.org/officeDocument/2006/relationships/tags" Target="../tags/tag47.xml"/></Relationships>
</file>

<file path=ppt/slides/_rels/slide124.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8.bin"/><Relationship Id="rId1" Type="http://schemas.openxmlformats.org/officeDocument/2006/relationships/tags" Target="../tags/tag4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10.bin"/><Relationship Id="rId4" Type="http://schemas.openxmlformats.org/officeDocument/2006/relationships/tags" Target="../tags/tag50.xml"/><Relationship Id="rId3" Type="http://schemas.openxmlformats.org/officeDocument/2006/relationships/image" Target="../media/image51.wmf"/><Relationship Id="rId2" Type="http://schemas.openxmlformats.org/officeDocument/2006/relationships/oleObject" Target="../embeddings/oleObject9.bin"/><Relationship Id="rId1" Type="http://schemas.openxmlformats.org/officeDocument/2006/relationships/tags" Target="../tags/tag4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5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tags" Target="../tags/tag14.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5.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0.wmf"/><Relationship Id="rId2" Type="http://schemas.openxmlformats.org/officeDocument/2006/relationships/oleObject" Target="../embeddings/oleObject3.bin"/><Relationship Id="rId1" Type="http://schemas.openxmlformats.org/officeDocument/2006/relationships/tags" Target="../tags/tag18.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9.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“d:\yjcpp218”</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5695" y="2132965"/>
            <a:ext cx="7083425" cy="440753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048510"/>
          </a:xfrm>
        </p:spPr>
        <p:txBody>
          <a:bodyPr>
            <a:normAutofit/>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按钮，在文件名称</a:t>
            </a:r>
            <a:r>
              <a:rPr lang="en-US" altLang="zh-CN">
                <a:sym typeface="+mn-ea"/>
              </a:rPr>
              <a:t>yjcpp218</a:t>
            </a:r>
            <a:r>
              <a:rPr lang="zh-CN" altLang="en-US">
                <a:sym typeface="+mn-ea"/>
              </a:rPr>
              <a:t>旁边</a:t>
            </a:r>
            <a:endParaRPr lang="zh-CN" altLang="en-US">
              <a:sym typeface="+mn-ea"/>
            </a:endParaRPr>
          </a:p>
          <a:p>
            <a:r>
              <a:rPr lang="zh-CN" altLang="en-US">
                <a:sym typeface="+mn-ea"/>
              </a:rPr>
              <a:t>创建一个</a:t>
            </a:r>
            <a:r>
              <a:rPr lang="en-US" altLang="zh-CN">
                <a:sym typeface="+mn-ea"/>
              </a:rPr>
              <a:t>hello</a:t>
            </a:r>
            <a:r>
              <a:rPr lang="en-US" altLang="zh-CN">
                <a:sym typeface="+mn-ea"/>
              </a:rPr>
              <a:t>World.cpp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D:\vcpkg\installed\x64-windows\include</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"D:\\vcpkg\\installed\\x64-windows\\include"</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t>{</a:t>
            </a:r>
            <a:endParaRPr lang="zh-CN" altLang="en-US" sz="1780"/>
          </a:p>
          <a:p>
            <a:r>
              <a:rPr lang="zh-CN" altLang="en-US" sz="1780"/>
              <a:t>	"version": "2.0.0",</a:t>
            </a:r>
            <a:endParaRPr lang="zh-CN" altLang="en-US" sz="1780"/>
          </a:p>
          <a:p>
            <a:r>
              <a:rPr lang="zh-CN" altLang="en-US" sz="1780"/>
              <a:t>	"tasks": [</a:t>
            </a:r>
            <a:endParaRPr lang="zh-CN" altLang="en-US" sz="1780"/>
          </a:p>
          <a:p>
            <a:r>
              <a:rPr lang="zh-CN" altLang="en-US" sz="1780"/>
              <a:t>		{</a:t>
            </a:r>
            <a:endParaRPr lang="zh-CN" altLang="en-US" sz="1780"/>
          </a:p>
          <a:p>
            <a:r>
              <a:rPr lang="zh-CN" altLang="en-US" sz="1780"/>
              <a:t>			"type": "cppbuild",</a:t>
            </a:r>
            <a:endParaRPr lang="zh-CN" altLang="en-US" sz="1780"/>
          </a:p>
          <a:p>
            <a:r>
              <a:rPr lang="zh-CN" altLang="en-US" sz="1780"/>
              <a:t>			"label": "C/C++: g++.exe 生成活动文件",</a:t>
            </a:r>
            <a:endParaRPr lang="zh-CN" altLang="en-US" sz="1780"/>
          </a:p>
          <a:p>
            <a:r>
              <a:rPr lang="zh-CN" altLang="en-US" sz="1780"/>
              <a:t>			"command": "D:/msys64/mingw64/bin/g++.exe",</a:t>
            </a: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			"args": [</a:t>
            </a:r>
            <a:endParaRPr lang="zh-CN" altLang="en-US"/>
          </a:p>
          <a:p>
            <a:r>
              <a:rPr lang="zh-CN" altLang="en-US"/>
              <a:t>				"-fdiagnostics-color=always",</a:t>
            </a:r>
            <a:endParaRPr lang="zh-CN" altLang="en-US"/>
          </a:p>
          <a:p>
            <a:r>
              <a:rPr lang="zh-CN" altLang="en-US"/>
              <a:t>				"-g",</a:t>
            </a:r>
            <a:endParaRPr lang="zh-CN" altLang="en-US"/>
          </a:p>
          <a:p>
            <a:r>
              <a:rPr lang="zh-CN" altLang="en-US"/>
              <a:t>				"${file}",</a:t>
            </a:r>
            <a:endParaRPr lang="zh-CN" altLang="en-US"/>
          </a:p>
          <a:p>
            <a:r>
              <a:rPr lang="zh-CN" altLang="en-US"/>
              <a:t>				"-o",</a:t>
            </a:r>
            <a:endParaRPr lang="zh-CN" altLang="en-US"/>
          </a:p>
          <a:p>
            <a:r>
              <a:rPr lang="zh-CN" altLang="en-US"/>
              <a:t>				"${fileDirname}\\${fileBasenameNoExtension}.exe",</a:t>
            </a:r>
            <a:endParaRPr lang="zh-CN" altLang="en-US"/>
          </a:p>
          <a:p>
            <a:r>
              <a:rPr lang="zh-CN" altLang="en-US"/>
              <a:t>				"-std=c++20",</a:t>
            </a:r>
            <a:endParaRPr lang="zh-CN" altLang="en-US"/>
          </a:p>
          <a:p>
            <a:r>
              <a:rPr lang="zh-CN" altLang="en-US"/>
              <a:t>				"-Mmodules",</a:t>
            </a:r>
            <a:endParaRPr lang="zh-CN" altLang="en-US"/>
          </a:p>
          <a:p>
            <a:r>
              <a:rPr lang="zh-CN" altLang="en-US"/>
              <a:t>				"-I",</a:t>
            </a:r>
            <a:endParaRPr lang="zh-CN" altLang="en-US"/>
          </a:p>
          <a:p>
            <a:r>
              <a:rPr lang="zh-CN" altLang="en-US"/>
              <a:t>				"D:\\vcpkg\\installed\\x64-windows\\include"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			"options": {</a:t>
            </a:r>
            <a:endParaRPr lang="zh-CN" altLang="en-US"/>
          </a:p>
          <a:p>
            <a:r>
              <a:rPr lang="zh-CN" altLang="en-US"/>
              <a:t>				"cwd": "D:/msys64/mingw64/bin"</a:t>
            </a:r>
            <a:endParaRPr lang="zh-CN" altLang="en-US"/>
          </a:p>
          <a:p>
            <a:r>
              <a:rPr lang="zh-CN" altLang="en-US"/>
              <a:t>			},</a:t>
            </a:r>
            <a:endParaRPr lang="zh-CN" altLang="en-US"/>
          </a:p>
          <a:p>
            <a:r>
              <a:rPr lang="zh-CN" altLang="en-US"/>
              <a:t>			"problemMatcher": [</a:t>
            </a:r>
            <a:endParaRPr lang="zh-CN" altLang="en-US"/>
          </a:p>
          <a:p>
            <a:r>
              <a:rPr lang="zh-CN" altLang="en-US"/>
              <a:t>				"$gcc"</a:t>
            </a:r>
            <a:endParaRPr lang="zh-CN" altLang="en-US"/>
          </a:p>
          <a:p>
            <a:r>
              <a:rPr lang="zh-CN" altLang="en-US"/>
              <a:t>			],</a:t>
            </a:r>
            <a:endParaRPr lang="zh-CN" altLang="en-US"/>
          </a:p>
          <a:p>
            <a:r>
              <a:rPr lang="zh-CN" altLang="en-US"/>
              <a:t>			"group": {</a:t>
            </a:r>
            <a:endParaRPr lang="zh-CN" altLang="en-US"/>
          </a:p>
          <a:p>
            <a:r>
              <a:rPr lang="zh-CN" altLang="en-US"/>
              <a:t>				"kind": "build",</a:t>
            </a:r>
            <a:endParaRPr lang="zh-CN" altLang="en-US"/>
          </a:p>
          <a:p>
            <a:r>
              <a:rPr lang="zh-CN" altLang="en-US"/>
              <a:t>				"isDefault": true</a:t>
            </a:r>
            <a:endParaRPr lang="zh-CN" altLang="en-US"/>
          </a:p>
          <a:p>
            <a:r>
              <a:rPr lang="zh-CN" altLang="en-US"/>
              <a:t>			},</a:t>
            </a:r>
            <a:endParaRPr lang="zh-CN" altLang="en-US"/>
          </a:p>
          <a:p>
            <a:r>
              <a:rPr lang="zh-CN" altLang="en-US"/>
              <a:t>			"detail": "编译器: D:/msys64/mingw64/bin/g++.exe"</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生成</a:t>
            </a:r>
            <a:r>
              <a:rPr lang="en-US" altLang="zh-CN">
                <a:sym typeface="+mn-ea"/>
              </a:rPr>
              <a:t>lanuch.json</a:t>
            </a:r>
            <a:r>
              <a:rPr lang="zh-CN" altLang="en-US">
                <a:sym typeface="+mn-ea"/>
              </a:rPr>
              <a:t>文件并执行</a:t>
            </a:r>
            <a:endParaRPr lang="zh-CN" altLang="en-US">
              <a:sym typeface="+mn-ea"/>
            </a:endParaRPr>
          </a:p>
          <a:p>
            <a:r>
              <a:rPr lang="zh-CN" altLang="en-US"/>
              <a:t>如果没有生成，可以去调试界面</a:t>
            </a:r>
            <a:r>
              <a:rPr lang="zh-CN" altLang="en-US"/>
              <a:t>创建</a:t>
            </a:r>
            <a:endParaRPr lang="zh-CN" altLang="en-US"/>
          </a:p>
          <a:p>
            <a:r>
              <a:rPr lang="zh-CN" altLang="en-US">
                <a:sym typeface="+mn-ea"/>
              </a:rPr>
              <a:t>此后按</a:t>
            </a:r>
            <a:r>
              <a:rPr lang="en-US" altLang="zh-CN">
                <a:sym typeface="+mn-ea"/>
              </a:rPr>
              <a:t>F5</a:t>
            </a:r>
            <a:r>
              <a:rPr lang="zh-CN" altLang="en-US">
                <a:sym typeface="+mn-ea"/>
              </a:rPr>
              <a:t>可生成</a:t>
            </a:r>
            <a:r>
              <a:rPr lang="en-US" altLang="zh-CN">
                <a:sym typeface="+mn-ea"/>
              </a:rPr>
              <a:t>hello.exe</a:t>
            </a:r>
            <a:r>
              <a:rPr lang="zh-CN" altLang="en-US">
                <a:sym typeface="+mn-ea"/>
              </a:rPr>
              <a:t>文件并执行即可</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在左边管理框中点击扩展</a:t>
            </a:r>
            <a:r>
              <a:rPr lang="zh-CN" altLang="en-US">
                <a:sym typeface="+mn-ea"/>
              </a:rPr>
              <a:t>按钮</a:t>
            </a:r>
            <a:endParaRPr lang="zh-CN" altLang="en-US">
              <a:sym typeface="+mn-ea"/>
            </a:endParaRPr>
          </a:p>
          <a:p>
            <a:r>
              <a:rPr lang="zh-CN" altLang="en-US">
                <a:sym typeface="+mn-ea"/>
              </a:rPr>
              <a:t>在搜索框中输入</a:t>
            </a:r>
            <a:r>
              <a:rPr lang="en-US" altLang="zh-CN">
                <a:sym typeface="+mn-ea"/>
              </a:rPr>
              <a:t>Code Runner</a:t>
            </a:r>
            <a:endParaRPr lang="en-US" altLang="zh-CN">
              <a:sym typeface="+mn-ea"/>
            </a:endParaRPr>
          </a:p>
          <a:p>
            <a:r>
              <a:rPr lang="zh-CN" altLang="en-US">
                <a:sym typeface="+mn-ea"/>
              </a:rPr>
              <a:t>安装</a:t>
            </a:r>
            <a:r>
              <a:rPr lang="en-US" altLang="zh-CN">
                <a:sym typeface="+mn-ea"/>
              </a:rPr>
              <a:t>Code Runner</a:t>
            </a:r>
            <a:r>
              <a:rPr lang="zh-CN" altLang="en-US">
                <a:sym typeface="+mn-ea"/>
              </a:rPr>
              <a:t>插件</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在左边管理框中点击</a:t>
            </a:r>
            <a:r>
              <a:rPr lang="zh-CN" altLang="en-US">
                <a:sym typeface="+mn-ea"/>
              </a:rPr>
              <a:t>设置</a:t>
            </a:r>
            <a:endParaRPr lang="zh-CN" altLang="en-US">
              <a:sym typeface="+mn-ea"/>
            </a:endParaRPr>
          </a:p>
          <a:p>
            <a:r>
              <a:rPr lang="zh-CN" altLang="en-US">
                <a:sym typeface="+mn-ea"/>
              </a:rPr>
              <a:t>在搜索框中</a:t>
            </a:r>
            <a:r>
              <a:rPr lang="zh-CN" altLang="en-US">
                <a:sym typeface="+mn-ea"/>
              </a:rPr>
              <a:t>输入Code-runner: Run In Terminal</a:t>
            </a:r>
            <a:endParaRPr lang="zh-CN" altLang="en-US"/>
          </a:p>
          <a:p>
            <a:r>
              <a:rPr lang="zh-CN" altLang="en-US">
                <a:sym typeface="+mn-ea"/>
              </a:rPr>
              <a:t>勾选Whether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a:t>
            </a:r>
            <a:r>
              <a:rPr lang="zh-CN" altLang="en-US" b="1">
                <a:sym typeface="+mn-ea"/>
              </a:rPr>
              <a:t>-std=c++20 -Mmodules</a:t>
            </a:r>
            <a:r>
              <a:rPr lang="zh-CN" altLang="en-US">
                <a:sym typeface="+mn-ea"/>
              </a:rPr>
              <a:t> $fileName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en-US" altLang="zh-CN"/>
              <a:t>#include&lt;iostream&gt;</a:t>
            </a:r>
            <a:endParaRPr lang="en-US" altLang="zh-CN"/>
          </a:p>
          <a:p>
            <a:r>
              <a:rPr lang="en-US" altLang="zh-CN"/>
              <a:t>#include&lt;boost/format.hpp&gt;</a:t>
            </a:r>
            <a:endParaRPr lang="en-US" altLang="zh-CN"/>
          </a:p>
          <a:p>
            <a:r>
              <a:rPr lang="en-US" altLang="zh-CN"/>
              <a:t>using namespace std;</a:t>
            </a:r>
            <a:endParaRPr lang="en-US" altLang="zh-CN"/>
          </a:p>
          <a:p>
            <a:r>
              <a:rPr lang="en-US" altLang="zh-CN"/>
              <a:t>int main()</a:t>
            </a:r>
            <a:endParaRPr lang="en-US" altLang="zh-CN"/>
          </a:p>
          <a:p>
            <a:r>
              <a:rPr lang="en-US" altLang="zh-CN"/>
              <a:t>{</a:t>
            </a:r>
            <a:endParaRPr lang="en-US" altLang="zh-CN"/>
          </a:p>
          <a:p>
            <a:r>
              <a:rPr lang="en-US" altLang="zh-CN"/>
              <a:t>    //目前编译器暂不支持C++20的format，这里使用boost::format</a:t>
            </a:r>
            <a:endParaRPr lang="en-US" altLang="zh-CN"/>
          </a:p>
          <a:p>
            <a:r>
              <a:rPr lang="en-US" altLang="zh-CN"/>
              <a:t>    cout&lt;&lt;boost::format("There are %d ways I love you.") % 214&lt;&lt;endl;</a:t>
            </a:r>
            <a:endParaRPr lang="en-US" altLang="zh-CN"/>
          </a:p>
          <a:p>
            <a:endParaRPr lang="en-US" altLang="zh-CN"/>
          </a:p>
          <a:p>
            <a:r>
              <a:rPr lang="en-US" altLang="zh-CN"/>
              <a:t>    return 0;</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点击右上角的</a:t>
            </a:r>
            <a:r>
              <a:rPr lang="en-US" altLang="zh-CN"/>
              <a:t>Code Runner</a:t>
            </a:r>
            <a:r>
              <a:rPr lang="zh-CN" altLang="en-US"/>
              <a:t>执行按钮（一个三角形的</a:t>
            </a:r>
            <a:r>
              <a:rPr lang="zh-CN" altLang="en-US"/>
              <a:t>按钮）</a:t>
            </a:r>
            <a:endParaRPr lang="zh-CN" altLang="en-US"/>
          </a:p>
          <a:p>
            <a:r>
              <a:rPr lang="zh-CN" altLang="en-US"/>
              <a:t>即可在</a:t>
            </a:r>
            <a:r>
              <a:rPr lang="zh-CN" altLang="en-US"/>
              <a:t>终端运行</a:t>
            </a:r>
            <a:r>
              <a:rPr lang="zh-CN" altLang="en-US"/>
              <a:t>程序</a:t>
            </a:r>
            <a:endParaRPr lang="zh-CN" altLang="en-US"/>
          </a:p>
          <a:p>
            <a:r>
              <a:rPr lang="zh-CN" altLang="en-US"/>
              <a:t>运行结果为</a:t>
            </a:r>
            <a:endParaRPr lang="zh-CN" altLang="en-US"/>
          </a:p>
          <a:p>
            <a:r>
              <a:rPr lang="en-US" altLang="zh-CN"/>
              <a:t>PS D:\yjcpp218&gt; cd "d:\yjcpp218\cpp20\" ; if ($?) { g++ -std=c++20 -Mmodules fmtTest.cpp -I "D:\vcpkg\installed\x64-windows\include" -o fmtTest } ; if ($?) { .\fmtTest }</a:t>
            </a:r>
            <a:endParaRPr lang="en-US" altLang="zh-CN"/>
          </a:p>
          <a:p>
            <a:r>
              <a:rPr lang="en-US" altLang="zh-CN">
                <a:sym typeface="+mn-ea"/>
              </a:rPr>
              <a:t>There are 214 ways I love you.</a:t>
            </a:r>
            <a:endParaRPr lang="en-US" altLang="zh-CN">
              <a:sym typeface="+mn-ea"/>
            </a:endParaRPr>
          </a:p>
          <a:p>
            <a:r>
              <a:rPr lang="en-US" altLang="zh-CN"/>
              <a:t>PS D:\yjcpp218&gt; </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24300" y="2565400"/>
            <a:ext cx="3734435" cy="36633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yjcpp218</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yjcpp218</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打开本地文件夹</a:t>
            </a:r>
            <a:r>
              <a:rPr lang="en-US" altLang="zh-CN">
                <a:sym typeface="+mn-ea"/>
              </a:rPr>
              <a:t>yjcpp218</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yjcpp218</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en-US" altLang="zh-CN">
                <a:sym typeface="+mn-ea"/>
              </a:rPr>
              <a:t>$ </a:t>
            </a:r>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en-US" altLang="zh-CN">
                <a:sym typeface="+mn-ea"/>
              </a:rPr>
              <a:t>$ </a:t>
            </a:r>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en-US" altLang="zh-CN">
                <a:sym typeface="+mn-ea"/>
              </a:rPr>
              <a:t>$ </a:t>
            </a:r>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en-US" altLang="zh-CN">
                <a:sym typeface="+mn-ea"/>
              </a:rPr>
              <a:t>$ </a:t>
            </a:r>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yjcpp218</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这里实际执行的</a:t>
            </a:r>
            <a:r>
              <a:rPr lang="zh-CN" altLang="en-US">
                <a:sym typeface="+mn-ea"/>
              </a:rPr>
              <a:t>是：</a:t>
            </a:r>
            <a:endParaRPr lang="zh-CN" altLang="en-US">
              <a:sym typeface="+mn-ea"/>
            </a:endParaRPr>
          </a:p>
          <a:p>
            <a:r>
              <a:rPr lang="en-US" altLang="zh-CN">
                <a:sym typeface="+mn-ea"/>
              </a:rPr>
              <a:t>$ </a:t>
            </a:r>
            <a:r>
              <a:rPr lang="en-US" altLang="zh-CN">
                <a:sym typeface="+mn-ea"/>
              </a:rPr>
              <a:t>git remote add origin https://gitgub.com/yinjian0930/yjcpp218.git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添加所有文件到项目中</a:t>
            </a:r>
            <a:endParaRPr lang="zh-CN" altLang="en-US"/>
          </a:p>
          <a:p>
            <a:r>
              <a:rPr lang="en-US" altLang="zh-CN">
                <a:sym typeface="+mn-ea"/>
              </a:rPr>
              <a:t>$ </a:t>
            </a:r>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en-US" altLang="zh-CN">
                <a:sym typeface="+mn-ea"/>
              </a:rPr>
              <a:t>$ </a:t>
            </a:r>
            <a:r>
              <a:rPr lang="zh-CN" altLang="en-US">
                <a:sym typeface="+mn-ea"/>
              </a:rPr>
              <a:t>git commit -m "备注信息" -a</a:t>
            </a:r>
            <a:endParaRPr lang="zh-CN" altLang="en-US">
              <a:sym typeface="+mn-ea"/>
            </a:endParaRPr>
          </a:p>
          <a:p>
            <a:r>
              <a:rPr lang="zh-CN" altLang="en-US">
                <a:sym typeface="+mn-ea"/>
              </a:rPr>
              <a:t>推送到远程</a:t>
            </a:r>
            <a:r>
              <a:rPr lang="zh-CN" altLang="en-US">
                <a:sym typeface="+mn-ea"/>
              </a:rPr>
              <a:t>仓库</a:t>
            </a:r>
            <a:endParaRPr lang="zh-CN" altLang="en-US">
              <a:sym typeface="+mn-ea"/>
            </a:endParaRPr>
          </a:p>
          <a:p>
            <a:r>
              <a:rPr lang="en-US" altLang="zh-CN">
                <a:sym typeface="+mn-ea"/>
              </a:rPr>
              <a:t>$ </a:t>
            </a:r>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直接执行git push origin ma</a:t>
            </a:r>
            <a:r>
              <a:rPr lang="en-US" altLang="zh-CN">
                <a:sym typeface="+mn-ea"/>
              </a:rPr>
              <a:t>in</a:t>
            </a:r>
            <a:r>
              <a:rPr lang="zh-CN" altLang="en-US">
                <a:sym typeface="+mn-ea"/>
              </a:rPr>
              <a:t>就可以</a:t>
            </a:r>
            <a:r>
              <a:rPr lang="zh-CN" altLang="en-US">
                <a:sym typeface="+mn-ea"/>
              </a:rPr>
              <a:t>了</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 </a:t>
            </a:r>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 </a:t>
            </a:r>
            <a:r>
              <a:rPr lang="en-US" altLang="zh-CN">
                <a:sym typeface="+mn-ea"/>
              </a:rPr>
              <a:t>git push origin master</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a:p>
            <a:r>
              <a:rPr lang="en-US" altLang="zh-CN"/>
              <a:t>git gui</a:t>
            </a:r>
            <a:r>
              <a:rPr lang="zh-CN" altLang="en-US"/>
              <a:t>通过鼠标右击本地文件夹</a:t>
            </a:r>
            <a:r>
              <a:rPr lang="en-US" altLang="zh-CN"/>
              <a:t>(yjcpp218)</a:t>
            </a:r>
            <a:r>
              <a:rPr lang="zh-CN" altLang="en-US"/>
              <a:t>可以</a:t>
            </a:r>
            <a:r>
              <a:rPr lang="zh-CN" altLang="en-US"/>
              <a:t>运行</a:t>
            </a:r>
            <a:endParaRPr lang="zh-CN" altLang="en-US"/>
          </a:p>
          <a:p>
            <a:r>
              <a:rPr lang="en-US" altLang="zh-CN">
                <a:sym typeface="+mn-ea"/>
              </a:rPr>
              <a:t>Github Desktop</a:t>
            </a:r>
            <a:r>
              <a:rPr lang="zh-CN" altLang="en-US">
                <a:sym typeface="+mn-ea"/>
              </a:rPr>
              <a:t>需要去官网下载安装，它是一个客户端</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打开文件浏览器，打开</a:t>
            </a:r>
            <a:r>
              <a:rPr lang="en-US" altLang="zh-CN"/>
              <a:t>D</a:t>
            </a:r>
            <a:r>
              <a:rPr lang="zh-CN" altLang="en-US"/>
              <a:t>盘</a:t>
            </a:r>
            <a:endParaRPr lang="zh-CN" altLang="en-US"/>
          </a:p>
          <a:p>
            <a:r>
              <a:rPr lang="zh-CN" altLang="en-US"/>
              <a:t>鼠标右击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 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77165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75965" y="3213100"/>
            <a:ext cx="5682615" cy="32759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d:\vcpkg&gt; vcpkg install boost --treplet=x64-windows</a:t>
            </a:r>
            <a:endParaRPr lang="en-US" altLang="zh-CN"/>
          </a:p>
          <a:p>
            <a:r>
              <a:rPr lang="zh-CN" altLang="en-US">
                <a:sym typeface="+mn-ea"/>
              </a:rPr>
              <a:t>或者</a:t>
            </a:r>
            <a:endParaRPr lang="zh-CN" altLang="en-US">
              <a:sym typeface="+mn-ea"/>
            </a:endParaRPr>
          </a:p>
          <a:p>
            <a:r>
              <a:rPr lang="en-US" altLang="zh-CN">
                <a:sym typeface="+mn-ea"/>
              </a:rPr>
              <a:t>d:\vcpkg&gt; vcpkg install boost:x64-windows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zh-CN" altLang="en-US">
                <a:sym typeface="+mn-ea"/>
              </a:rPr>
              <a:t>执行命令：</a:t>
            </a:r>
            <a:endParaRPr lang="zh-CN" altLang="en-US">
              <a:sym typeface="+mn-ea"/>
            </a:endParaRPr>
          </a:p>
          <a:p>
            <a:r>
              <a:rPr lang="en-US" altLang="zh-CN">
                <a:sym typeface="+mn-ea"/>
              </a:rPr>
              <a:t>d:\vcpkg&gt;</a:t>
            </a:r>
            <a:r>
              <a:rPr lang="zh-CN" altLang="en-US">
                <a:sym typeface="+mn-ea"/>
              </a:rPr>
              <a:t>vcpkg integrate project</a:t>
            </a:r>
            <a:endParaRPr lang="zh-CN" altLang="en-US">
              <a:sym typeface="+mn-ea"/>
            </a:endParaRPr>
          </a:p>
          <a:p>
            <a:r>
              <a:rPr lang="zh-CN" altLang="en-US"/>
              <a:t>执行成功</a:t>
            </a:r>
            <a:r>
              <a:rPr lang="zh-CN" altLang="en-US"/>
              <a:t>后，复制</a:t>
            </a:r>
            <a:endParaRPr lang="zh-CN" altLang="en-US"/>
          </a:p>
          <a:p>
            <a:r>
              <a:rPr lang="zh-CN" altLang="en-US">
                <a:sym typeface="+mn-ea"/>
              </a:rPr>
              <a:t>Install-Package "vcpkg.D.vcpkgmaster" -Source "D:\vcpkg\scripts\buildsystems"</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en-US" altLang="zh-CN">
                <a:sym typeface="+mn-ea"/>
              </a:rPr>
              <a:t>PM&gt; </a:t>
            </a:r>
            <a:r>
              <a:rPr lang="zh-CN" altLang="en-US">
                <a:sym typeface="+mn-ea"/>
              </a:rPr>
              <a:t>Install-Package "vcpkg.D.vcpkgmaster" -Source "D:\vcpkg\scripts\buildsystems"</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a:t>
            </a:r>
            <a:endParaRPr lang="zh-CN" altLang="en-US">
              <a:sym typeface="+mn-ea"/>
            </a:endParaRPr>
          </a:p>
          <a:p>
            <a:r>
              <a:rPr lang="zh-CN" altLang="en-US">
                <a:sym typeface="+mn-ea"/>
              </a:rPr>
              <a:t>点击菜单，</a:t>
            </a:r>
            <a:r>
              <a:rPr lang="zh-CN" altLang="en-US">
                <a:sym typeface="+mn-ea"/>
              </a:rPr>
              <a:t>选择工具-NuGet包管理器-程序包管理器设置，选择程序包源，如图。</a:t>
            </a:r>
            <a:endParaRPr lang="zh-CN" altLang="en-US">
              <a:sym typeface="+mn-ea"/>
            </a:endParaRPr>
          </a:p>
          <a:p>
            <a:r>
              <a:rPr lang="zh-CN" altLang="en-US">
                <a:sym typeface="+mn-ea"/>
              </a:rPr>
              <a:t>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972185" y="2310130"/>
            <a:ext cx="7343140" cy="4129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 2022</a:t>
            </a:r>
            <a:endParaRPr lang="en-US" altLang="zh-CN">
              <a:sym typeface="+mn-ea"/>
            </a:endParaRPr>
          </a:p>
          <a:p>
            <a:r>
              <a:rPr lang="zh-CN" altLang="en-US">
                <a:sym typeface="+mn-ea"/>
              </a:rPr>
              <a:t>创建一个</a:t>
            </a:r>
            <a:r>
              <a:rPr lang="zh-CN" altLang="en-US">
                <a:sym typeface="+mn-ea"/>
              </a:rPr>
              <a:t>工程</a:t>
            </a:r>
            <a:endParaRPr lang="zh-CN" altLang="en-US">
              <a:sym typeface="+mn-ea"/>
            </a:endParaRPr>
          </a:p>
          <a:p>
            <a:r>
              <a:rPr lang="zh-CN" altLang="en-US">
                <a:sym typeface="+mn-ea"/>
              </a:rPr>
              <a:t>创建一个主程序文件</a:t>
            </a:r>
            <a:r>
              <a:rPr lang="en-US" altLang="zh-CN">
                <a:sym typeface="+mn-ea"/>
              </a:rPr>
              <a:t>helloBoost.cpp</a:t>
            </a:r>
            <a:endParaRPr lang="en-US" altLang="zh-CN">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en-US" altLang="zh-CN">
                <a:sym typeface="+mn-ea"/>
              </a:rPr>
              <a:t>//helloBoost.cpp</a:t>
            </a:r>
            <a:endParaRPr lang="zh-CN" altLang="en-US">
              <a:sym typeface="+mn-ea"/>
            </a:endParaRPr>
          </a:p>
          <a:p>
            <a:r>
              <a:rPr lang="zh-CN" altLang="en-US">
                <a:sym typeface="+mn-ea"/>
              </a:rPr>
              <a:t>#include&lt;iostream&gt;</a:t>
            </a:r>
            <a:endParaRPr lang="zh-CN" altLang="en-US"/>
          </a:p>
          <a:p>
            <a:r>
              <a:rPr lang="zh-CN" altLang="en-US">
                <a:sym typeface="+mn-ea"/>
              </a:rPr>
              <a:t>#include&lt;boost/</a:t>
            </a:r>
            <a:r>
              <a:rPr lang="en-US" altLang="zh-CN">
                <a:sym typeface="+mn-ea"/>
              </a:rPr>
              <a:t>format</a:t>
            </a:r>
            <a:r>
              <a:rPr lang="zh-CN" altLang="en-US">
                <a:sym typeface="+mn-ea"/>
              </a:rPr>
              <a:t>.hpp&gt;</a:t>
            </a:r>
            <a:endParaRPr lang="zh-CN" altLang="en-US"/>
          </a:p>
          <a:p>
            <a:r>
              <a:rPr lang="zh-CN" altLang="en-US">
                <a:sym typeface="+mn-ea"/>
              </a:rPr>
              <a:t>using namespace std;</a:t>
            </a:r>
            <a:endParaRPr lang="zh-CN" altLang="en-US"/>
          </a:p>
          <a:p>
            <a:r>
              <a:rPr lang="en-US" altLang="zh-CN"/>
              <a:t>using namespace boost;</a:t>
            </a:r>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 &lt;&lt; </a:t>
            </a:r>
            <a:r>
              <a:rPr lang="en-US" altLang="zh-CN">
                <a:sym typeface="+mn-ea"/>
              </a:rPr>
              <a:t>format(</a:t>
            </a:r>
            <a:r>
              <a:rPr lang="zh-CN" altLang="en-US">
                <a:sym typeface="+mn-ea"/>
              </a:rPr>
              <a:t>"Hello, </a:t>
            </a:r>
            <a:r>
              <a:rPr lang="en-US" altLang="zh-CN">
                <a:sym typeface="+mn-ea"/>
              </a:rPr>
              <a:t>Boost</a:t>
            </a:r>
            <a:r>
              <a:rPr lang="zh-CN" altLang="en-US">
                <a:sym typeface="+mn-ea"/>
              </a:rPr>
              <a:t>!"</a:t>
            </a:r>
            <a:r>
              <a:rPr lang="en-US" altLang="zh-CN">
                <a:sym typeface="+mn-ea"/>
              </a:rPr>
              <a:t>)</a:t>
            </a:r>
            <a:r>
              <a:rPr lang="zh-CN" altLang="en-US">
                <a:sym typeface="+mn-ea"/>
              </a:rPr>
              <a:t> &lt;&lt; endl;</a:t>
            </a:r>
            <a:endParaRPr lang="zh-CN" altLang="en-US"/>
          </a:p>
          <a:p>
            <a:r>
              <a:rPr lang="zh-CN" altLang="en-US">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p>
          <a:p>
            <a:r>
              <a:rPr lang="zh-CN" altLang="en-US">
                <a:sym typeface="+mn-ea"/>
              </a:rPr>
              <a:t>#pragma once</a:t>
            </a:r>
            <a:endParaRPr lang="zh-CN" altLang="en-US"/>
          </a:p>
          <a:p>
            <a:r>
              <a:rPr lang="zh-CN" altLang="en-US">
                <a:sym typeface="+mn-ea"/>
              </a:rPr>
              <a:t>import &lt;iostream&gt;;</a:t>
            </a:r>
            <a:endParaRPr lang="zh-CN" altLang="en-US"/>
          </a:p>
          <a:p>
            <a:r>
              <a:rPr lang="zh-CN" altLang="en-US">
                <a:sym typeface="+mn-ea"/>
              </a:rPr>
              <a:t>import &lt;vector&gt;;</a:t>
            </a:r>
            <a:endParaRPr lang="zh-CN" altLang="en-US"/>
          </a:p>
          <a:p>
            <a:r>
              <a:rPr lang="zh-CN" altLang="en-US">
                <a:sym typeface="+mn-ea"/>
              </a:rPr>
              <a:t>import &lt;optional&gt;;</a:t>
            </a:r>
            <a:endParaRPr lang="zh-CN" altLang="en-US"/>
          </a:p>
          <a:p>
            <a:r>
              <a:rPr lang="zh-CN" altLang="en-US">
                <a:sym typeface="+mn-ea"/>
              </a:rPr>
              <a:t>import &lt;utility&gt;;</a:t>
            </a:r>
            <a:endParaRPr lang="zh-CN" altLang="en-US"/>
          </a:p>
          <a:p>
            <a:r>
              <a:rPr lang="en-US" altLang="zh-CN">
                <a:sym typeface="+mn-ea"/>
              </a:rPr>
              <a:t>import </a:t>
            </a:r>
            <a:r>
              <a:rPr lang="zh-CN" altLang="en-US">
                <a:sym typeface="+mn-ea"/>
              </a:rPr>
              <a:t>&lt;boost/</a:t>
            </a:r>
            <a:r>
              <a:rPr lang="en-US" altLang="zh-CN">
                <a:sym typeface="+mn-ea"/>
              </a:rPr>
              <a:t>format</a:t>
            </a:r>
            <a:r>
              <a:rPr lang="zh-CN" altLang="en-US">
                <a:sym typeface="+mn-ea"/>
              </a:rPr>
              <a:t>.hpp&gt;</a:t>
            </a:r>
            <a:r>
              <a:rPr lang="en-US" altLang="zh-CN">
                <a:sym typeface="+mn-ea"/>
              </a:rPr>
              <a:t>;</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259840" y="3357245"/>
            <a:ext cx="6205220" cy="311213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85490"/>
            <a:ext cx="5082540" cy="258572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4462145" y="2708910"/>
            <a:ext cx="3818255" cy="374586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en-US" altLang="zh-CN">
                <a:sym typeface="+mn-ea"/>
              </a:rPr>
              <a:t>$ </a:t>
            </a:r>
            <a:r>
              <a:rPr lang="zh-CN" altLang="en-US">
                <a:sym typeface="+mn-ea"/>
              </a:rPr>
              <a:t>pacman -S mingw-w64-x86_64-gcc  --disable-download-timeout</a:t>
            </a:r>
            <a:endParaRPr lang="zh-CN" altLang="en-US"/>
          </a:p>
          <a:p>
            <a:r>
              <a:rPr lang="en-US" altLang="zh-CN">
                <a:sym typeface="+mn-ea"/>
              </a:rPr>
              <a:t>$ </a:t>
            </a:r>
            <a:r>
              <a:rPr lang="zh-CN" altLang="en-US">
                <a:sym typeface="+mn-ea"/>
              </a:rPr>
              <a:t>pacman -S mingw-w64-x86_64-make  --disable-download-timeout</a:t>
            </a:r>
            <a:endParaRPr lang="zh-CN" altLang="en-US"/>
          </a:p>
          <a:p>
            <a:r>
              <a:rPr lang="en-US" altLang="zh-CN">
                <a:sym typeface="+mn-ea"/>
              </a:rPr>
              <a:t>$ </a:t>
            </a:r>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a:t>
            </a:r>
            <a:r>
              <a:rPr lang="en-US" altLang="zh-CN">
                <a:sym typeface="+mn-ea"/>
              </a:rPr>
              <a:t>D</a:t>
            </a:r>
            <a:r>
              <a:rPr lang="zh-CN" altLang="en-US">
                <a:sym typeface="+mn-ea"/>
              </a:rPr>
              <a:t>:\msys64\mingw64\bin查看其中的内容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KSO_WM_UNIT_PLACING_PICTURE_USER_VIEWPORT" val="{&quot;height&quot;:6831,&quot;width&quot;:5149}"/>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 name="KSO_WM_UNIT_PLACING_PICTURE_USER_VIEWPORT" val="{&quot;height&quot;:3465,&quot;width&quot;:11370}"/>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COMMONDATA" val="eyJoZGlkIjoiOTNkYTYwNjllMWIzZWJkZmIwNzAyZWI5OTFkY2NkZDEifQ=="/>
  <p:tag name="KSO_WPP_MARK_KEY" val="7c302615-d988-42ce-b852-6287d3030952"/>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12976</Words>
  <Application>WPS 演示</Application>
  <PresentationFormat>全屏显示(4:3)</PresentationFormat>
  <Paragraphs>910</Paragraphs>
  <Slides>135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11</vt:i4>
      </vt:variant>
      <vt:variant>
        <vt:lpstr>幻灯片标题</vt:lpstr>
      </vt:variant>
      <vt:variant>
        <vt:i4>135</vt:i4>
      </vt:variant>
    </vt:vector>
  </HeadingPairs>
  <TitlesOfParts>
    <vt:vector size="160"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安装VS 2022</vt:lpstr>
      <vt:lpstr>1.6 安装VS 2022</vt:lpstr>
      <vt:lpstr>1.6 安装VS 2022</vt:lpstr>
      <vt:lpstr>1.7 安装Git</vt:lpstr>
      <vt:lpstr>1.7 安装Git</vt:lpstr>
      <vt:lpstr>1.7 安装Git</vt:lpstr>
      <vt:lpstr>1.7 安装Git</vt:lpstr>
      <vt:lpstr>1.7 安装Git</vt:lpstr>
      <vt:lpstr>1.7 安装Git</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1.10 vcpkg集成到VS</vt:lpstr>
      <vt:lpstr>1.10 vcpkg集成到VS</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lpstr>1.14 安装Code Runner</vt:lpstr>
      <vt:lpstr>1.14 安装Code Runner</vt:lpstr>
      <vt:lpstr>1.14 安装Code Runner</vt:lpstr>
      <vt:lpstr>1.14 安装Code Runner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105</cp:revision>
  <dcterms:created xsi:type="dcterms:W3CDTF">2018-03-01T23:16:00Z</dcterms:created>
  <dcterms:modified xsi:type="dcterms:W3CDTF">2023-02-23T07:14:33Z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