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882" r:id="rId69"/>
    <p:sldId id="953" r:id="rId70"/>
    <p:sldId id="883" r:id="rId71"/>
    <p:sldId id="884" r:id="rId72"/>
    <p:sldId id="954" r:id="rId73"/>
    <p:sldId id="1021" r:id="rId74"/>
    <p:sldId id="1022" r:id="rId75"/>
    <p:sldId id="1023" r:id="rId76"/>
    <p:sldId id="885" r:id="rId77"/>
    <p:sldId id="878" r:id="rId78"/>
    <p:sldId id="886" r:id="rId79"/>
    <p:sldId id="887" r:id="rId80"/>
    <p:sldId id="888" r:id="rId81"/>
    <p:sldId id="889" r:id="rId82"/>
    <p:sldId id="890" r:id="rId83"/>
    <p:sldId id="891" r:id="rId84"/>
    <p:sldId id="892" r:id="rId85"/>
    <p:sldId id="1088" r:id="rId86"/>
    <p:sldId id="1089" r:id="rId87"/>
    <p:sldId id="1091" r:id="rId88"/>
    <p:sldId id="1092" r:id="rId89"/>
    <p:sldId id="1093" r:id="rId90"/>
    <p:sldId id="1090" r:id="rId91"/>
    <p:sldId id="1094" r:id="rId92"/>
    <p:sldId id="893" r:id="rId93"/>
    <p:sldId id="894" r:id="rId94"/>
    <p:sldId id="896" r:id="rId95"/>
    <p:sldId id="897" r:id="rId96"/>
    <p:sldId id="898" r:id="rId97"/>
    <p:sldId id="899" r:id="rId98"/>
    <p:sldId id="900" r:id="rId99"/>
    <p:sldId id="895" r:id="rId100"/>
    <p:sldId id="902" r:id="rId101"/>
    <p:sldId id="903" r:id="rId102"/>
    <p:sldId id="901" r:id="rId103"/>
    <p:sldId id="905" r:id="rId104"/>
    <p:sldId id="906" r:id="rId105"/>
    <p:sldId id="907" r:id="rId106"/>
    <p:sldId id="904" r:id="rId107"/>
    <p:sldId id="908" r:id="rId108"/>
    <p:sldId id="910" r:id="rId109"/>
    <p:sldId id="909" r:id="rId110"/>
    <p:sldId id="912" r:id="rId111"/>
    <p:sldId id="911" r:id="rId112"/>
    <p:sldId id="914" r:id="rId113"/>
    <p:sldId id="915" r:id="rId114"/>
    <p:sldId id="916" r:id="rId115"/>
    <p:sldId id="917" r:id="rId116"/>
    <p:sldId id="918" r:id="rId117"/>
    <p:sldId id="913" r:id="rId118"/>
    <p:sldId id="920" r:id="rId119"/>
    <p:sldId id="921" r:id="rId120"/>
    <p:sldId id="919" r:id="rId121"/>
    <p:sldId id="923" r:id="rId122"/>
    <p:sldId id="955" r:id="rId123"/>
    <p:sldId id="922" r:id="rId124"/>
    <p:sldId id="925" r:id="rId125"/>
    <p:sldId id="926" r:id="rId126"/>
    <p:sldId id="927" r:id="rId127"/>
    <p:sldId id="928" r:id="rId128"/>
    <p:sldId id="924" r:id="rId129"/>
    <p:sldId id="929" r:id="rId130"/>
    <p:sldId id="931" r:id="rId131"/>
    <p:sldId id="932" r:id="rId132"/>
    <p:sldId id="934" r:id="rId133"/>
    <p:sldId id="933" r:id="rId134"/>
    <p:sldId id="935" r:id="rId135"/>
    <p:sldId id="930" r:id="rId136"/>
    <p:sldId id="937" r:id="rId137"/>
    <p:sldId id="938" r:id="rId138"/>
    <p:sldId id="939" r:id="rId139"/>
    <p:sldId id="936" r:id="rId140"/>
    <p:sldId id="941" r:id="rId141"/>
    <p:sldId id="940" r:id="rId142"/>
    <p:sldId id="943" r:id="rId143"/>
    <p:sldId id="942" r:id="rId144"/>
    <p:sldId id="945" r:id="rId145"/>
    <p:sldId id="944" r:id="rId146"/>
    <p:sldId id="956" r:id="rId147"/>
    <p:sldId id="1095" r:id="rId148"/>
    <p:sldId id="1096" r:id="rId149"/>
    <p:sldId id="1097" r:id="rId150"/>
    <p:sldId id="1098" r:id="rId151"/>
  </p:sldIdLst>
  <p:sldSz cx="9144000" cy="6858000" type="screen4x3"/>
  <p:notesSz cx="6858000" cy="9144000"/>
  <p:custDataLst>
    <p:tags r:id="rId1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5" Type="http://schemas.openxmlformats.org/officeDocument/2006/relationships/tags" Target="tags/tag55.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4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4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4.bin"/><Relationship Id="rId1" Type="http://schemas.openxmlformats.org/officeDocument/2006/relationships/tags" Target="../tags/tag46.xml"/></Relationships>
</file>

<file path=ppt/slides/_rels/slide12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5.bin"/><Relationship Id="rId1" Type="http://schemas.openxmlformats.org/officeDocument/2006/relationships/tags" Target="../tags/tag4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6.bin"/><Relationship Id="rId1" Type="http://schemas.openxmlformats.org/officeDocument/2006/relationships/tags" Target="../tags/tag4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51.wmf"/><Relationship Id="rId2" Type="http://schemas.openxmlformats.org/officeDocument/2006/relationships/oleObject" Target="../embeddings/oleObject7.bin"/><Relationship Id="rId1" Type="http://schemas.openxmlformats.org/officeDocument/2006/relationships/tags" Target="../tags/tag49.xml"/></Relationships>
</file>

<file path=ppt/slides/_rels/slide13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2.wmf"/><Relationship Id="rId2" Type="http://schemas.openxmlformats.org/officeDocument/2006/relationships/oleObject" Target="../embeddings/oleObject8.bin"/><Relationship Id="rId1" Type="http://schemas.openxmlformats.org/officeDocument/2006/relationships/tags" Target="../tags/tag5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oleObject" Target="../embeddings/oleObject10.bin"/><Relationship Id="rId4" Type="http://schemas.openxmlformats.org/officeDocument/2006/relationships/tags" Target="../tags/tag52.xml"/><Relationship Id="rId3" Type="http://schemas.openxmlformats.org/officeDocument/2006/relationships/image" Target="../media/image53.wmf"/><Relationship Id="rId2" Type="http://schemas.openxmlformats.org/officeDocument/2006/relationships/oleObject" Target="../embeddings/oleObject9.bin"/><Relationship Id="rId1" Type="http://schemas.openxmlformats.org/officeDocument/2006/relationships/tags" Target="../tags/tag5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tags" Target="../tags/tag5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tags" Target="../tags/tag5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tags" Target="../tags/tag15.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tags" Target="../tags/tag19.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D:\vcpkg\installed\x64-windows\include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"D:\\vcpkg\\installed\\x64-windows\\include"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t>{</a:t>
            </a:r>
            <a:endParaRPr lang="zh-CN" altLang="en-US" sz="1780"/>
          </a:p>
          <a:p>
            <a:r>
              <a:rPr lang="zh-CN" altLang="en-US" sz="1780"/>
              <a:t>	"version": "2.0.0",</a:t>
            </a:r>
            <a:endParaRPr lang="zh-CN" altLang="en-US" sz="1780"/>
          </a:p>
          <a:p>
            <a:r>
              <a:rPr lang="zh-CN" altLang="en-US" sz="1780"/>
              <a:t>	"tasks": [</a:t>
            </a:r>
            <a:endParaRPr lang="zh-CN" altLang="en-US" sz="1780"/>
          </a:p>
          <a:p>
            <a:r>
              <a:rPr lang="zh-CN" altLang="en-US" sz="1780"/>
              <a:t>		{</a:t>
            </a:r>
            <a:endParaRPr lang="zh-CN" altLang="en-US" sz="1780"/>
          </a:p>
          <a:p>
            <a:r>
              <a:rPr lang="zh-CN" altLang="en-US" sz="1780"/>
              <a:t>			"type": "cppbuild",</a:t>
            </a:r>
            <a:endParaRPr lang="zh-CN" altLang="en-US" sz="1780"/>
          </a:p>
          <a:p>
            <a:r>
              <a:rPr lang="zh-CN" altLang="en-US" sz="1780"/>
              <a:t>			"label": "C/C++: g++.exe 生成活动文件",</a:t>
            </a:r>
            <a:endParaRPr lang="zh-CN" altLang="en-US" sz="1780"/>
          </a:p>
          <a:p>
            <a:r>
              <a:rPr lang="zh-CN" altLang="en-US" sz="1780"/>
              <a:t>			"command": "D:/msys64/mingw64/bin/g++.exe",</a:t>
            </a: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			"args": [</a:t>
            </a:r>
            <a:endParaRPr lang="zh-CN" altLang="en-US"/>
          </a:p>
          <a:p>
            <a:r>
              <a:rPr lang="zh-CN" altLang="en-US"/>
              <a:t>				"-fdiagnostics-color=always",</a:t>
            </a:r>
            <a:endParaRPr lang="zh-CN" altLang="en-US"/>
          </a:p>
          <a:p>
            <a:r>
              <a:rPr lang="zh-CN" altLang="en-US"/>
              <a:t>				"-g",</a:t>
            </a:r>
            <a:endParaRPr lang="zh-CN" altLang="en-US"/>
          </a:p>
          <a:p>
            <a:r>
              <a:rPr lang="zh-CN" altLang="en-US"/>
              <a:t>				"${file}",</a:t>
            </a:r>
            <a:endParaRPr lang="zh-CN" altLang="en-US"/>
          </a:p>
          <a:p>
            <a:r>
              <a:rPr lang="zh-CN" altLang="en-US"/>
              <a:t>				"-o",</a:t>
            </a:r>
            <a:endParaRPr lang="zh-CN" altLang="en-US"/>
          </a:p>
          <a:p>
            <a:r>
              <a:rPr lang="zh-CN" altLang="en-US"/>
              <a:t>				"${fileDirname}\\${fileBasenameNoExtension}.exe",</a:t>
            </a:r>
            <a:endParaRPr lang="zh-CN" altLang="en-US"/>
          </a:p>
          <a:p>
            <a:r>
              <a:rPr lang="zh-CN" altLang="en-US"/>
              <a:t>				"-std=c++20",</a:t>
            </a:r>
            <a:endParaRPr lang="zh-CN" altLang="en-US"/>
          </a:p>
          <a:p>
            <a:r>
              <a:rPr lang="zh-CN" altLang="en-US"/>
              <a:t>				"-Mmodules",</a:t>
            </a:r>
            <a:endParaRPr lang="zh-CN" altLang="en-US"/>
          </a:p>
          <a:p>
            <a:r>
              <a:rPr lang="zh-CN" altLang="en-US"/>
              <a:t>				"-I",</a:t>
            </a:r>
            <a:endParaRPr lang="zh-CN" altLang="en-US"/>
          </a:p>
          <a:p>
            <a:r>
              <a:rPr lang="zh-CN" altLang="en-US"/>
              <a:t>				"D:\\vcpkg\\installed\\x64-windows\\include"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			"options": {</a:t>
            </a:r>
            <a:endParaRPr lang="zh-CN" altLang="en-US"/>
          </a:p>
          <a:p>
            <a:r>
              <a:rPr lang="zh-CN" altLang="en-US"/>
              <a:t>				"cwd": "D:/msys64/mingw64/bin"</a:t>
            </a:r>
            <a:endParaRPr lang="zh-CN" altLang="en-US"/>
          </a:p>
          <a:p>
            <a:r>
              <a:rPr lang="zh-CN" altLang="en-US"/>
              <a:t>			},</a:t>
            </a:r>
            <a:endParaRPr lang="zh-CN" altLang="en-US"/>
          </a:p>
          <a:p>
            <a:r>
              <a:rPr lang="zh-CN" altLang="en-US"/>
              <a:t>			"problemMatcher": [</a:t>
            </a:r>
            <a:endParaRPr lang="zh-CN" altLang="en-US"/>
          </a:p>
          <a:p>
            <a:r>
              <a:rPr lang="zh-CN" altLang="en-US"/>
              <a:t>				"$gcc"</a:t>
            </a:r>
            <a:endParaRPr lang="zh-CN" altLang="en-US"/>
          </a:p>
          <a:p>
            <a:r>
              <a:rPr lang="zh-CN" altLang="en-US"/>
              <a:t>			],</a:t>
            </a:r>
            <a:endParaRPr lang="zh-CN" altLang="en-US"/>
          </a:p>
          <a:p>
            <a:r>
              <a:rPr lang="zh-CN" altLang="en-US"/>
              <a:t>			"group": {</a:t>
            </a:r>
            <a:endParaRPr lang="zh-CN" altLang="en-US"/>
          </a:p>
          <a:p>
            <a:r>
              <a:rPr lang="zh-CN" altLang="en-US"/>
              <a:t>				"kind": "build",</a:t>
            </a:r>
            <a:endParaRPr lang="zh-CN" altLang="en-US"/>
          </a:p>
          <a:p>
            <a:r>
              <a:rPr lang="zh-CN" altLang="en-US"/>
              <a:t>				"isDefault": true</a:t>
            </a:r>
            <a:endParaRPr lang="zh-CN" altLang="en-US"/>
          </a:p>
          <a:p>
            <a:r>
              <a:rPr lang="zh-CN" altLang="en-US"/>
              <a:t>			},</a:t>
            </a:r>
            <a:endParaRPr lang="zh-CN" altLang="en-US"/>
          </a:p>
          <a:p>
            <a:r>
              <a:rPr lang="zh-CN" altLang="en-US"/>
              <a:t>			"detail": "编译器: D:/msys64/mingw64/bin/g++.exe"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生成</a:t>
            </a:r>
            <a:r>
              <a:rPr lang="en-US" altLang="zh-CN">
                <a:sym typeface="+mn-ea"/>
              </a:rPr>
              <a:t>lanuch.json</a:t>
            </a:r>
            <a:r>
              <a:rPr lang="zh-CN" altLang="en-US">
                <a:sym typeface="+mn-ea"/>
              </a:rPr>
              <a:t>文件并执行</a:t>
            </a:r>
            <a:endParaRPr lang="zh-CN" altLang="en-US">
              <a:sym typeface="+mn-ea"/>
            </a:endParaRPr>
          </a:p>
          <a:p>
            <a:r>
              <a:rPr lang="zh-CN" altLang="en-US"/>
              <a:t>如果没有生成，可以去调试界面</a:t>
            </a:r>
            <a:r>
              <a:rPr lang="zh-CN" altLang="en-US"/>
              <a:t>创建</a:t>
            </a:r>
            <a:endParaRPr lang="zh-CN" altLang="en-US"/>
          </a:p>
          <a:p>
            <a:r>
              <a:rPr lang="zh-CN" altLang="en-US">
                <a:sym typeface="+mn-ea"/>
              </a:rPr>
              <a:t>此后按</a:t>
            </a:r>
            <a:r>
              <a:rPr lang="en-US" altLang="zh-CN">
                <a:sym typeface="+mn-ea"/>
              </a:rPr>
              <a:t>F5</a:t>
            </a:r>
            <a:r>
              <a:rPr lang="zh-CN" altLang="en-US">
                <a:sym typeface="+mn-ea"/>
              </a:rPr>
              <a:t>可生成</a:t>
            </a:r>
            <a:r>
              <a:rPr lang="en-US" altLang="zh-CN">
                <a:sym typeface="+mn-ea"/>
              </a:rPr>
              <a:t>hello.exe</a:t>
            </a:r>
            <a:r>
              <a:rPr lang="zh-CN" altLang="en-US">
                <a:sym typeface="+mn-ea"/>
              </a:rPr>
              <a:t>文件并执行即可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sym typeface="+mn-ea"/>
              </a:rPr>
              <a:t>如果大家之前安装过VSCode，然后只是简单卸载的话，再次安装之后，是还出现之前的配置信息，包括打开的文件夹、安装过的扩展等，这是因为之前并没有完全将VSCode卸载干净。如果想干净卸载掉VSCode再重新安装的话，就需要在卸载之后再删除掉两个目录的内容。分别是：</a:t>
            </a:r>
            <a:endParaRPr lang="zh-CN" altLang="en-US"/>
          </a:p>
          <a:p>
            <a:r>
              <a:rPr lang="zh-CN" altLang="en-US">
                <a:sym typeface="+mn-ea"/>
              </a:rPr>
              <a:t>C:\Users\$用户名\.vscode</a:t>
            </a:r>
            <a:endParaRPr lang="zh-CN" altLang="en-US"/>
          </a:p>
          <a:p>
            <a:r>
              <a:rPr lang="zh-CN" altLang="en-US">
                <a:sym typeface="+mn-ea"/>
              </a:rPr>
              <a:t>C:\Users\$用户名\AppData\Roaming\Code【注】这里的“$用户名”根据自己的用户名而定。</a:t>
            </a:r>
            <a:endParaRPr lang="zh-CN" altLang="en-US"/>
          </a:p>
          <a:p>
            <a:r>
              <a:rPr lang="zh-CN" altLang="en-US">
                <a:sym typeface="+mn-ea"/>
              </a:rPr>
              <a:t>删除掉这两个目录的内容之后，如果再安装VSCode的话，就相当于是全新安装了，即不会出现之前的相关配置信息了。</a:t>
            </a:r>
            <a:endParaRPr lang="zh-CN" altLang="en-US"/>
          </a:p>
        </p:txBody>
      </p:sp>
      <p:sp>
        <p:nvSpPr>
          <p:cNvPr id="3" name="标题 2"/>
          <p:cNvSpPr>
            <a:spLocks noGrp="1"/>
          </p:cNvSpPr>
          <p:nvPr>
            <p:ph type="title"/>
          </p:nvPr>
        </p:nvSpPr>
        <p:spPr/>
        <p:txBody>
          <a:bodyPr/>
          <a:p>
            <a:r>
              <a:rPr lang="en-US" altLang="zh-CN"/>
              <a:t>1.15 </a:t>
            </a:r>
            <a:r>
              <a:rPr lang="zh-CN" altLang="en-US">
                <a:ea typeface="宋体" panose="02010600030101010101" pitchFamily="2" charset="-122"/>
              </a:rPr>
              <a:t>关于</a:t>
            </a:r>
            <a:r>
              <a:rPr lang="en-US" altLang="zh-CN">
                <a:ea typeface="宋体" panose="02010600030101010101" pitchFamily="2" charset="-122"/>
              </a:rPr>
              <a:t>VSCode</a:t>
            </a:r>
            <a:r>
              <a:rPr lang="zh-CN" altLang="en-US">
                <a:ea typeface="宋体" panose="02010600030101010101" pitchFamily="2" charset="-122"/>
              </a:rPr>
              <a:t>几点问题</a:t>
            </a:r>
            <a:endParaRPr lang="zh-CN" altLang="en-US">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打开C:\Users\Administrator\AppData\Roaming\Microsoft\Internet Explorer\Quick Launch\User Pinned\TaskBar\Tombstones文件夹，将里面</a:t>
            </a:r>
            <a:r>
              <a:rPr lang="en-US" altLang="zh-CN">
                <a:sym typeface="+mn-ea"/>
              </a:rPr>
              <a:t>VSCode</a:t>
            </a:r>
            <a:r>
              <a:rPr lang="zh-CN" altLang="en-US">
                <a:sym typeface="+mn-ea"/>
              </a:rPr>
              <a:t>快捷方式删除，如果有</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1550" y="2204720"/>
            <a:ext cx="7408545" cy="1010920"/>
          </a:xfrm>
        </p:spPr>
        <p:txBody>
          <a:bodyPr/>
          <a:p>
            <a:r>
              <a:rPr lang="zh-CN" altLang="en-US">
                <a:sym typeface="+mn-ea"/>
              </a:rPr>
              <a:t>打开C:\Users\Administrator\AppData\Local\Microsoft</a:t>
            </a:r>
            <a:endParaRPr lang="zh-CN" altLang="en-US"/>
          </a:p>
          <a:p>
            <a:r>
              <a:rPr lang="zh-CN" altLang="en-US">
                <a:sym typeface="+mn-ea"/>
              </a:rPr>
              <a:t>删除vscode-cpptools文件夹</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5422265" cy="3387090"/>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重新配置</a:t>
            </a:r>
            <a:r>
              <a:rPr lang="en-US" altLang="zh-CN"/>
              <a:t>VSCode</a:t>
            </a:r>
            <a:r>
              <a:rPr lang="zh-CN" altLang="en-US"/>
              <a:t>的话，不用卸载</a:t>
            </a:r>
            <a:endParaRPr lang="zh-CN" altLang="en-US"/>
          </a:p>
          <a:p>
            <a:r>
              <a:rPr lang="zh-CN" altLang="en-US"/>
              <a:t>只需删除目录</a:t>
            </a:r>
            <a:r>
              <a:rPr lang="en-US" altLang="zh-CN"/>
              <a:t>.vscode</a:t>
            </a:r>
            <a:endParaRPr lang="en-US" altLang="zh-CN"/>
          </a:p>
          <a:p>
            <a:r>
              <a:rPr lang="zh-CN" altLang="en-US"/>
              <a:t>删除前面所讲的</a:t>
            </a:r>
            <a:r>
              <a:rPr lang="en-US" altLang="zh-CN"/>
              <a:t>“</a:t>
            </a:r>
            <a:r>
              <a:rPr lang="zh-CN" altLang="en-US"/>
              <a:t>用户</a:t>
            </a:r>
            <a:r>
              <a:rPr lang="en-US" altLang="zh-CN"/>
              <a:t>”</a:t>
            </a:r>
            <a:r>
              <a:rPr lang="zh-CN" altLang="en-US"/>
              <a:t>目录中的痕迹</a:t>
            </a:r>
            <a:endParaRPr lang="zh-CN" altLang="en-US"/>
          </a:p>
          <a:p>
            <a:r>
              <a:rPr lang="zh-CN" altLang="en-US"/>
              <a:t>重新配置即可</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2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en-US" altLang="zh-CN">
                <a:sym typeface="+mn-ea"/>
              </a:rPr>
              <a:t>$ </a:t>
            </a:r>
            <a:r>
              <a:rPr lang="zh-CN" altLang="en-US">
                <a:sym typeface="+mn-ea"/>
              </a:rPr>
              <a:t>git branch -M main</a:t>
            </a:r>
            <a:endParaRPr lang="zh-CN" altLang="en-US">
              <a:sym typeface="+mn-ea"/>
            </a:endParaRPr>
          </a:p>
          <a:p>
            <a:r>
              <a:rPr lang="zh-CN" altLang="en-US">
                <a:sym typeface="+mn-ea"/>
              </a:rPr>
              <a:t>推送到远程仓库</a:t>
            </a:r>
            <a:endParaRPr lang="zh-CN" altLang="en-US" u="sng">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main</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d:\vcpkg&gt;bootstrap-vcpkg.bat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a:t>
            </a:r>
            <a:r>
              <a:rPr lang="en-US" altLang="zh-CN">
                <a:sym typeface="+mn-ea"/>
              </a:rPr>
              <a:t>vcpkg install boost:x64-windows</a:t>
            </a:r>
            <a:endParaRPr lang="en-US" altLang="zh-CN">
              <a:sym typeface="+mn-ea"/>
            </a:endParaRPr>
          </a:p>
          <a:p>
            <a:r>
              <a:rPr lang="zh-CN" altLang="en-US">
                <a:sym typeface="+mn-ea"/>
              </a:rPr>
              <a:t>或者</a:t>
            </a:r>
            <a:endParaRPr lang="zh-CN" altLang="en-US">
              <a:sym typeface="+mn-ea"/>
            </a:endParaRPr>
          </a:p>
          <a:p>
            <a:r>
              <a:rPr lang="en-US" altLang="zh-CN">
                <a:sym typeface="+mn-ea"/>
              </a:rPr>
              <a:t>d:\vcpkg&gt; </a:t>
            </a:r>
            <a:r>
              <a:rPr lang="en-US" altLang="zh-CN">
                <a:sym typeface="+mn-ea"/>
              </a:rPr>
              <a:t>vcpkg install boost --treplet=x64-windows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重新打开</a:t>
            </a:r>
            <a:r>
              <a:rPr lang="en-US" altLang="zh-CN">
                <a:sym typeface="+mn-ea"/>
              </a:rPr>
              <a:t>Visual Studio 2022</a:t>
            </a:r>
            <a:endParaRPr lang="en-US" altLang="zh-CN">
              <a:sym typeface="+mn-ea"/>
            </a:endParaRPr>
          </a:p>
          <a:p>
            <a:r>
              <a:rPr lang="zh-CN" altLang="en-US">
                <a:sym typeface="+mn-ea"/>
              </a:rPr>
              <a:t>创建一个工程例如名为：</a:t>
            </a:r>
            <a:r>
              <a:rPr lang="en-US" altLang="zh-CN">
                <a:sym typeface="+mn-ea"/>
              </a:rPr>
              <a:t>helloBoost</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90000" lnSpcReduction="20000"/>
          </a:bodyPr>
          <a:p>
            <a:r>
              <a:rPr lang="en-US" altLang="zh-CN">
                <a:sym typeface="+mn-ea"/>
              </a:rPr>
              <a:t>//helloBoost.cpp</a:t>
            </a:r>
            <a:endParaRPr lang="zh-CN" altLang="en-US">
              <a:sym typeface="+mn-ea"/>
            </a:endParaRPr>
          </a:p>
          <a:p>
            <a:r>
              <a:rPr lang="zh-CN" altLang="en-US">
                <a:sym typeface="+mn-ea"/>
              </a:rPr>
              <a:t>#include&lt;iostream&gt;</a:t>
            </a:r>
            <a:endParaRPr lang="zh-CN" altLang="en-US">
              <a:sym typeface="+mn-ea"/>
            </a:endParaRPr>
          </a:p>
          <a:p>
            <a:r>
              <a:rPr lang="zh-CN" altLang="en-US">
                <a:sym typeface="+mn-ea"/>
              </a:rPr>
              <a:t>#include&lt;boost/format.hpp&gt;</a:t>
            </a:r>
            <a:endParaRPr lang="zh-CN" altLang="en-US">
              <a:sym typeface="+mn-ea"/>
            </a:endParaRPr>
          </a:p>
          <a:p>
            <a:endParaRPr lang="zh-CN" altLang="en-US">
              <a:sym typeface="+mn-ea"/>
            </a:endParaRPr>
          </a:p>
          <a:p>
            <a:r>
              <a:rPr lang="zh-CN" altLang="en-US">
                <a:sym typeface="+mn-ea"/>
              </a:rPr>
              <a:t>int main()</a:t>
            </a:r>
            <a:endParaRPr lang="zh-CN" altLang="en-US">
              <a:sym typeface="+mn-ea"/>
            </a:endParaRPr>
          </a:p>
          <a:p>
            <a:r>
              <a:rPr lang="zh-CN" altLang="en-US">
                <a:sym typeface="+mn-ea"/>
              </a:rPr>
              <a:t>{</a:t>
            </a:r>
            <a:endParaRPr lang="zh-CN" altLang="en-US">
              <a:sym typeface="+mn-ea"/>
            </a:endParaRPr>
          </a:p>
          <a:p>
            <a:r>
              <a:rPr lang="zh-CN" altLang="en-US">
                <a:sym typeface="+mn-ea"/>
              </a:rPr>
              <a:t>	std::cout &lt;&lt; boost::format("There are %d ways I love you.") % 214 &lt;&lt; std::endl;</a:t>
            </a:r>
            <a:endParaRPr lang="zh-CN" altLang="en-US">
              <a:sym typeface="+mn-ea"/>
            </a:endParaRPr>
          </a:p>
          <a:p>
            <a:r>
              <a:rPr lang="zh-CN" altLang="en-US">
                <a:sym typeface="+mn-ea"/>
              </a:rPr>
              <a:t>	return 0;</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55650" y="2060575"/>
            <a:ext cx="7780020" cy="372618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关闭之前的项目，新建一个项目</a:t>
            </a:r>
            <a:r>
              <a:rPr lang="en-US" altLang="zh-CN"/>
              <a:t>helloC20</a:t>
            </a:r>
            <a:endParaRPr lang="en-US" altLang="zh-CN"/>
          </a:p>
          <a:p>
            <a:r>
              <a:rPr lang="zh-CN" altLang="en-US"/>
              <a:t>新建主程序文件</a:t>
            </a:r>
            <a:r>
              <a:rPr lang="en-US" altLang="zh-CN"/>
              <a:t>helloCpp20.cpp</a:t>
            </a:r>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sz="2665"/>
              <a:t>import &lt;iostream&gt;;</a:t>
            </a:r>
            <a:endParaRPr sz="2665"/>
          </a:p>
          <a:p>
            <a:r>
              <a:rPr sz="2665"/>
              <a:t>import &lt;boost/timer.hpp&gt;;</a:t>
            </a:r>
            <a:endParaRPr sz="2665"/>
          </a:p>
          <a:p>
            <a:r>
              <a:rPr sz="2665"/>
              <a:t>using namespace std;</a:t>
            </a:r>
            <a:endParaRPr sz="2665"/>
          </a:p>
          <a:p>
            <a:r>
              <a:rPr sz="2665"/>
              <a:t>int main()</a:t>
            </a:r>
            <a:endParaRPr sz="2665"/>
          </a:p>
          <a:p>
            <a:r>
              <a:rPr sz="2665"/>
              <a:t>{</a:t>
            </a:r>
            <a:endParaRPr sz="2665"/>
          </a:p>
          <a:p>
            <a:r>
              <a:rPr sz="2665"/>
              <a:t>	boost::timer t;</a:t>
            </a:r>
            <a:endParaRPr sz="2665"/>
          </a:p>
          <a:p>
            <a:r>
              <a:rPr sz="2665"/>
              <a:t>	cout &lt;&lt; "max timespan:" &lt;&lt; t.elapsed_max() / 3600 &lt;&lt; "h" &lt;&lt; endl;</a:t>
            </a:r>
            <a:endParaRPr sz="2665"/>
          </a:p>
          <a:p>
            <a:r>
              <a:rPr sz="2665"/>
              <a:t>	cout &lt;&lt; "min timespan:" &lt;&lt; t.elapsed_min() &lt;&lt; "s" &lt;&lt; endl;</a:t>
            </a:r>
            <a:endParaRPr sz="2665"/>
          </a:p>
          <a:p>
            <a:r>
              <a:rPr sz="2665"/>
              <a:t>	cout &lt;&lt; "now time elapsed:" &lt;&lt; t.elapsed() &lt;&lt; "s" &lt;&lt; endl;</a:t>
            </a:r>
            <a:endParaRPr sz="2665"/>
          </a:p>
          <a:p>
            <a:r>
              <a:rPr sz="2665"/>
              <a:t>	return 0;</a:t>
            </a:r>
            <a:endParaRPr sz="2665"/>
          </a:p>
          <a:p>
            <a:r>
              <a:rPr sz="2665"/>
              <a:t>}</a:t>
            </a:r>
            <a:endParaRPr sz="2665"/>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sym typeface="+mn-ea"/>
            </a:endParaRPr>
          </a:p>
          <a:p>
            <a:r>
              <a:rPr lang="zh-CN" altLang="en-US">
                <a:sym typeface="+mn-ea"/>
              </a:rPr>
              <a:t>#pragma once</a:t>
            </a:r>
            <a:endParaRPr lang="zh-CN" altLang="en-US">
              <a:sym typeface="+mn-ea"/>
            </a:endParaRPr>
          </a:p>
          <a:p>
            <a:r>
              <a:rPr lang="zh-CN" altLang="en-US">
                <a:sym typeface="+mn-ea"/>
              </a:rPr>
              <a:t>import &lt;iostream&gt;;</a:t>
            </a:r>
            <a:endParaRPr lang="zh-CN" altLang="en-US">
              <a:sym typeface="+mn-ea"/>
            </a:endParaRPr>
          </a:p>
          <a:p>
            <a:r>
              <a:rPr lang="zh-CN" altLang="en-US">
                <a:sym typeface="+mn-ea"/>
              </a:rPr>
              <a:t>import &lt;vector&gt;;</a:t>
            </a:r>
            <a:endParaRPr lang="zh-CN" altLang="en-US">
              <a:sym typeface="+mn-ea"/>
            </a:endParaRPr>
          </a:p>
          <a:p>
            <a:r>
              <a:rPr lang="zh-CN" altLang="en-US">
                <a:sym typeface="+mn-ea"/>
              </a:rPr>
              <a:t>import &lt;optional&gt;;</a:t>
            </a:r>
            <a:endParaRPr lang="zh-CN" altLang="en-US">
              <a:sym typeface="+mn-ea"/>
            </a:endParaRPr>
          </a:p>
          <a:p>
            <a:r>
              <a:rPr lang="zh-CN" altLang="en-US">
                <a:sym typeface="+mn-ea"/>
              </a:rPr>
              <a:t>import &lt;utility&gt;;</a:t>
            </a:r>
            <a:endParaRPr lang="zh-CN" altLang="en-US">
              <a:sym typeface="+mn-ea"/>
            </a:endParaRPr>
          </a:p>
          <a:p>
            <a:r>
              <a:rPr lang="zh-CN" altLang="en-US">
                <a:sym typeface="+mn-ea"/>
              </a:rPr>
              <a:t>import &lt;boost/timer.hpp&gt;;</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34886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996565"/>
            <a:ext cx="7158355" cy="354076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目前支持</a:t>
            </a:r>
            <a:r>
              <a:rPr lang="en-US" altLang="zh-CN">
                <a:sym typeface="+mn-ea"/>
              </a:rPr>
              <a:t>C++20</a:t>
            </a:r>
            <a:r>
              <a:rPr lang="zh-CN" altLang="en-US">
                <a:sym typeface="+mn-ea"/>
              </a:rPr>
              <a:t>还是实验性的，有诸多问题，很多模块不支持，</a:t>
            </a:r>
            <a:endParaRPr lang="zh-CN" altLang="en-US"/>
          </a:p>
          <a:p>
            <a:r>
              <a:rPr lang="zh-CN" altLang="en-US">
                <a:sym typeface="+mn-ea"/>
              </a:rPr>
              <a:t>比如</a:t>
            </a:r>
            <a:r>
              <a:rPr lang="en-US" altLang="zh-CN">
                <a:sym typeface="+mn-ea"/>
              </a:rPr>
              <a:t>format.hpp</a:t>
            </a:r>
            <a:r>
              <a:rPr lang="zh-CN" altLang="en-US">
                <a:sym typeface="+mn-ea"/>
              </a:rPr>
              <a:t>，无法采用</a:t>
            </a:r>
            <a:r>
              <a:rPr lang="en-US" altLang="zh-CN">
                <a:sym typeface="+mn-ea"/>
              </a:rPr>
              <a:t>import</a:t>
            </a:r>
            <a:r>
              <a:rPr lang="zh-CN" altLang="en-US">
                <a:sym typeface="+mn-ea"/>
              </a:rPr>
              <a:t>格式导入</a:t>
            </a:r>
            <a:endParaRPr lang="zh-CN" altLang="en-US">
              <a:sym typeface="+mn-ea"/>
            </a:endParaRPr>
          </a:p>
          <a:p>
            <a:r>
              <a:rPr lang="zh-CN" altLang="en-US"/>
              <a:t>建议暂时不采用</a:t>
            </a:r>
            <a:r>
              <a:rPr lang="en-US" altLang="zh-CN"/>
              <a:t>import</a:t>
            </a:r>
            <a:r>
              <a:rPr lang="zh-CN" altLang="en-US"/>
              <a:t>，还是使用</a:t>
            </a:r>
            <a:r>
              <a:rPr lang="en-US" altLang="zh-CN"/>
              <a:t>#include</a:t>
            </a:r>
            <a:endParaRPr lang="en-US" altLang="zh-CN"/>
          </a:p>
          <a:p>
            <a:r>
              <a:rPr lang="zh-CN" altLang="en-US"/>
              <a:t>下面举一个例子</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启动</a:t>
            </a:r>
            <a:r>
              <a:rPr lang="en-US" altLang="zh-CN"/>
              <a:t>fastgithub</a:t>
            </a:r>
            <a:endParaRPr lang="en-US" altLang="zh-CN"/>
          </a:p>
          <a:p>
            <a:r>
              <a:rPr lang="en-US" altLang="zh-CN"/>
              <a:t>Win+R</a:t>
            </a:r>
            <a:r>
              <a:rPr lang="zh-CN" altLang="en-US"/>
              <a:t>进入</a:t>
            </a:r>
            <a:r>
              <a:rPr lang="en-US" altLang="zh-CN"/>
              <a:t>Windows</a:t>
            </a:r>
            <a:r>
              <a:rPr lang="zh-CN" altLang="en-US"/>
              <a:t>运行模式</a:t>
            </a:r>
            <a:endParaRPr lang="zh-CN" altLang="en-US"/>
          </a:p>
          <a:p>
            <a:r>
              <a:rPr lang="zh-CN" altLang="en-US"/>
              <a:t>输入</a:t>
            </a:r>
            <a:r>
              <a:rPr lang="en-US" altLang="zh-CN"/>
              <a:t>cmd</a:t>
            </a:r>
            <a:r>
              <a:rPr lang="zh-CN" altLang="en-US"/>
              <a:t>命令进入中断模式</a:t>
            </a:r>
            <a:endParaRPr lang="zh-CN" altLang="en-US"/>
          </a:p>
          <a:p>
            <a:r>
              <a:rPr lang="zh-CN" altLang="en-US"/>
              <a:t>输入</a:t>
            </a:r>
            <a:r>
              <a:rPr lang="en-US" altLang="zh-CN"/>
              <a:t>  d:   </a:t>
            </a:r>
            <a:r>
              <a:rPr lang="zh-CN" altLang="en-US"/>
              <a:t>回车</a:t>
            </a:r>
            <a:endParaRPr lang="zh-CN" altLang="en-US"/>
          </a:p>
          <a:p>
            <a:r>
              <a:rPr lang="zh-CN" altLang="en-US"/>
              <a:t>输入</a:t>
            </a:r>
            <a:r>
              <a:rPr lang="en-US" altLang="zh-CN"/>
              <a:t>cd vcpkg </a:t>
            </a:r>
            <a:r>
              <a:rPr lang="zh-CN" altLang="en-US"/>
              <a:t>进入</a:t>
            </a:r>
            <a:r>
              <a:rPr lang="en-US" altLang="zh-CN"/>
              <a:t>vcpkg</a:t>
            </a:r>
            <a:r>
              <a:rPr lang="zh-CN" altLang="en-US"/>
              <a:t>目录</a:t>
            </a:r>
            <a:endParaRPr lang="zh-CN" altLang="en-US"/>
          </a:p>
          <a:p>
            <a:r>
              <a:rPr lang="zh-CN" altLang="en-US"/>
              <a:t>执行命令</a:t>
            </a:r>
            <a:r>
              <a:rPr lang="en-US" altLang="zh-CN"/>
              <a:t> vcpkg install fmt: x64-windows</a:t>
            </a:r>
            <a:endParaRPr lang="en-US" altLang="zh-CN"/>
          </a:p>
          <a:p>
            <a:r>
              <a:rPr lang="zh-CN" altLang="en-US"/>
              <a:t>安装第三方</a:t>
            </a:r>
            <a:r>
              <a:rPr lang="en-US" altLang="zh-CN"/>
              <a:t>fmt</a:t>
            </a:r>
            <a:r>
              <a:rPr lang="zh-CN" altLang="en-US"/>
              <a:t>包</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Visual Studio 2022</a:t>
            </a:r>
            <a:endParaRPr lang="en-US" altLang="zh-CN"/>
          </a:p>
          <a:p>
            <a:r>
              <a:rPr lang="zh-CN" altLang="en-US"/>
              <a:t>新建一个工程</a:t>
            </a:r>
            <a:r>
              <a:rPr lang="en-US" altLang="zh-CN"/>
              <a:t>fmtTest</a:t>
            </a:r>
            <a:endParaRPr lang="en-US" altLang="zh-CN"/>
          </a:p>
          <a:p>
            <a:r>
              <a:rPr lang="zh-CN" altLang="en-US"/>
              <a:t>新建一个文件</a:t>
            </a:r>
            <a:r>
              <a:rPr lang="en-US" altLang="zh-CN"/>
              <a:t>fmtTestC20.cpp</a:t>
            </a:r>
            <a:endParaRPr lang="en-US" altLang="zh-CN"/>
          </a:p>
          <a:p>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500"/>
              <a:t>#include&lt;iostream&gt;</a:t>
            </a:r>
            <a:endParaRPr lang="zh-CN" altLang="en-US" sz="1500"/>
          </a:p>
          <a:p>
            <a:r>
              <a:rPr lang="zh-CN" altLang="en-US" sz="1500"/>
              <a:t>#include&lt;fmt/format.h&gt;</a:t>
            </a:r>
            <a:endParaRPr lang="zh-CN" altLang="en-US" sz="1500"/>
          </a:p>
          <a:p>
            <a:r>
              <a:rPr lang="zh-CN" altLang="en-US" sz="1500"/>
              <a:t>#include&lt;boost/timer.hpp&gt;</a:t>
            </a:r>
            <a:endParaRPr lang="zh-CN" altLang="en-US" sz="1500"/>
          </a:p>
          <a:p>
            <a:r>
              <a:rPr lang="zh-CN" altLang="en-US" sz="1500"/>
              <a:t>using namespace std;</a:t>
            </a:r>
            <a:endParaRPr lang="zh-CN" altLang="en-US" sz="1500"/>
          </a:p>
          <a:p>
            <a:r>
              <a:rPr lang="zh-CN" altLang="en-US" sz="1500"/>
              <a:t>int main()</a:t>
            </a:r>
            <a:endParaRPr lang="zh-CN" altLang="en-US" sz="1500"/>
          </a:p>
          <a:p>
            <a:r>
              <a:rPr lang="zh-CN" altLang="en-US" sz="1500"/>
              <a:t>{</a:t>
            </a:r>
            <a:endParaRPr lang="zh-CN" altLang="en-US" sz="1500"/>
          </a:p>
          <a:p>
            <a:r>
              <a:rPr lang="zh-CN" altLang="en-US" sz="1500"/>
              <a:t>	boost::timer t;</a:t>
            </a:r>
            <a:endParaRPr lang="zh-CN" altLang="en-US" sz="1500"/>
          </a:p>
          <a:p>
            <a:r>
              <a:rPr lang="zh-CN" altLang="en-US" sz="1500"/>
              <a:t>	cout &lt;&lt; fmt::format("max timespan: {} h\n", t.elapsed_max() / 3600);</a:t>
            </a:r>
            <a:endParaRPr lang="zh-CN" altLang="en-US" sz="1500"/>
          </a:p>
          <a:p>
            <a:r>
              <a:rPr lang="zh-CN" altLang="en-US" sz="1500"/>
              <a:t>	cout &lt;&lt; fmt::format("min timespan: {} s\n", t.elapsed_min());</a:t>
            </a:r>
            <a:endParaRPr lang="zh-CN" altLang="en-US" sz="1500"/>
          </a:p>
          <a:p>
            <a:r>
              <a:rPr lang="zh-CN" altLang="en-US" sz="1500"/>
              <a:t>	cout &lt;&lt; fmt::format("now time elapsed: {} s\n", t.elapsed());</a:t>
            </a:r>
            <a:endParaRPr lang="zh-CN" altLang="en-US" sz="1500"/>
          </a:p>
          <a:p>
            <a:r>
              <a:rPr lang="zh-CN" altLang="en-US" sz="1500"/>
              <a:t>	return 0;</a:t>
            </a:r>
            <a:endParaRPr lang="zh-CN" altLang="en-US" sz="1500"/>
          </a:p>
          <a:p>
            <a:r>
              <a:rPr lang="zh-CN" altLang="en-US" sz="1500"/>
              <a:t>}</a:t>
            </a:r>
            <a:endParaRPr lang="zh-CN" altLang="en-US"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27405" y="2276475"/>
            <a:ext cx="7696200" cy="363474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鉴于目前的兼容情况，暂时不采用</a:t>
            </a:r>
            <a:r>
              <a:rPr lang="en-US" altLang="zh-CN"/>
              <a:t>import</a:t>
            </a:r>
            <a:r>
              <a:rPr lang="zh-CN" altLang="en-US"/>
              <a:t>导入模块方式</a:t>
            </a:r>
            <a:endParaRPr lang="zh-CN" altLang="en-US"/>
          </a:p>
          <a:p>
            <a:r>
              <a:rPr lang="zh-CN" altLang="en-US"/>
              <a:t>建议仍然采用</a:t>
            </a:r>
            <a:r>
              <a:rPr lang="en-US" altLang="zh-CN"/>
              <a:t>#include</a:t>
            </a:r>
            <a:r>
              <a:rPr lang="zh-CN" altLang="en-US"/>
              <a:t>包含文件方式</a:t>
            </a:r>
            <a:endParaRPr lang="zh-CN" altLang="en-US"/>
          </a:p>
          <a:p>
            <a:r>
              <a:rPr lang="zh-CN" altLang="en-US"/>
              <a:t>这两种方式的区别是，</a:t>
            </a:r>
            <a:r>
              <a:rPr lang="en-US" altLang="zh-CN"/>
              <a:t>import</a:t>
            </a:r>
            <a:r>
              <a:rPr lang="zh-CN" altLang="en-US"/>
              <a:t>更加高效，可以避免重复包含</a:t>
            </a:r>
            <a:endParaRPr lang="zh-CN" altLang="en-US"/>
          </a:p>
          <a:p>
            <a:r>
              <a:rPr lang="en-US" altLang="zh-CN"/>
              <a:t>#include</a:t>
            </a:r>
            <a:r>
              <a:rPr lang="zh-CN" altLang="en-US"/>
              <a:t>可能会存在文件包含重复的问题，也可以用</a:t>
            </a:r>
            <a:r>
              <a:rPr lang="en-US" altLang="zh-CN"/>
              <a:t>#ifndef</a:t>
            </a:r>
            <a:r>
              <a:rPr lang="zh-CN" altLang="en-US"/>
              <a:t>来解决重定义的问题，详见有关资料</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这里选择</a:t>
            </a:r>
            <a:r>
              <a:rPr lang="en-US" altLang="zh-CN"/>
              <a:t>mingw</a:t>
            </a:r>
            <a:r>
              <a:rPr lang="zh-CN" altLang="en-US"/>
              <a:t>和</a:t>
            </a:r>
            <a:r>
              <a:rPr lang="en-US" altLang="zh-CN"/>
              <a:t>Visual Studio Code</a:t>
            </a:r>
            <a:endParaRPr lang="en-US" altLang="zh-CN"/>
          </a:p>
          <a:p>
            <a:endParaRPr lang="en-US" altLang="zh-CN"/>
          </a:p>
        </p:txBody>
      </p:sp>
      <p:sp>
        <p:nvSpPr>
          <p:cNvPr id="3" name="标题 2"/>
          <p:cNvSpPr>
            <a:spLocks noGrp="1"/>
          </p:cNvSpPr>
          <p:nvPr>
            <p:ph type="title"/>
          </p:nvPr>
        </p:nvSpPr>
        <p:spPr/>
        <p:txBody>
          <a:bodyPr/>
          <a:p>
            <a:r>
              <a:rPr lang="en-US" altLang="zh-CN">
                <a:sym typeface="+mn-ea"/>
              </a:rPr>
              <a:t>1.12 </a:t>
            </a:r>
            <a:r>
              <a:rPr lang="zh-CN" dirty="0">
                <a:ea typeface="宋体" panose="02010600030101010101" pitchFamily="2" charset="-122"/>
                <a:sym typeface="+mn-ea"/>
              </a:rPr>
              <a:t>开源环境搭建</a:t>
            </a:r>
            <a:endParaRPr lang="zh-CN">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1.12.1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1.12.1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4462145" y="2708910"/>
            <a:ext cx="3818255" cy="374586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 name="KSO_WM_UNIT_PLACING_PICTURE_USER_VIEWPORT" val="{&quot;height&quot;:6831,&quot;width&quot;:5149}"/>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 name="KSO_WM_UNIT_PLACING_PICTURE_USER_VIEWPORT" val="{&quot;height&quot;:3465,&quot;width&quot;:11370}"/>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COMMONDATA" val="eyJoZGlkIjoiZjEyYmQzYTQ1NDNiYWRjMTYyNDU3NmVlNDkyZWE4NDEifQ=="/>
  <p:tag name="KSO_WPP_MARK_KEY" val="7c302615-d988-42ce-b852-6287d303095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14875</Words>
  <Application>WPS 演示</Application>
  <PresentationFormat>全屏显示(4:3)</PresentationFormat>
  <Paragraphs>1007</Paragraphs>
  <Slides>149</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11</vt:i4>
      </vt:variant>
      <vt:variant>
        <vt:lpstr>幻灯片标题</vt:lpstr>
      </vt:variant>
      <vt:variant>
        <vt:i4>149</vt:i4>
      </vt:variant>
    </vt:vector>
  </HeadingPairs>
  <TitlesOfParts>
    <vt:vector size="174"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1.10 vcpkg集成到VS</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PowerPoint 演示文稿</vt:lpstr>
      <vt:lpstr>1.11 VS2022支持c++20配置</vt:lpstr>
      <vt:lpstr>1.11 VS2022支持c++20配置</vt:lpstr>
      <vt:lpstr>1.11 VS2022支持c++20配置</vt:lpstr>
      <vt:lpstr>1.11 VS2022支持c++20配置</vt:lpstr>
      <vt:lpstr>1.11 VS2022支持c++20配置</vt:lpstr>
      <vt:lpstr>PowerPoint 演示文稿</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lpstr>PowerPoint 演示文稿</vt:lpstr>
      <vt:lpstr>PowerPoint 演示文稿</vt:lpstr>
      <vt:lpstr>1.15 关于VSCode几点问题</vt:lpstr>
      <vt:lpstr>1.15 关于VSCode几点问题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sddc</cp:lastModifiedBy>
  <cp:revision>113</cp:revision>
  <dcterms:created xsi:type="dcterms:W3CDTF">2018-03-01T23:16:00Z</dcterms:created>
  <dcterms:modified xsi:type="dcterms:W3CDTF">2023-02-24T22:02:56Z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