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58" r:id="rId3"/>
    <p:sldId id="257" r:id="rId4"/>
    <p:sldId id="256" r:id="rId5"/>
  </p:sldIdLst>
  <p:sldSz cx="9906000" cy="6858000" type="A4"/>
  <p:notesSz cx="6858000" cy="9144000"/>
  <p:defaultTextStyle>
    <a:defPPr>
      <a:defRPr lang="ja-JP"/>
    </a:defPPr>
    <a:lvl1pPr marL="0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-618" y="-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72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7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6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77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4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92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4"/>
            <a:ext cx="419070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6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9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61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7"/>
            <a:ext cx="501491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99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7"/>
            <a:ext cx="501491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8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E2F33-2D32-49E8-8FB2-0B779E1E2C47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58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60401" y="386861"/>
            <a:ext cx="52116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■おさらい問題解答時のルール</a:t>
            </a:r>
            <a:endParaRPr kumimoji="1" lang="en-US" altLang="ja-JP" sz="2800" b="1" dirty="0" smtClean="0"/>
          </a:p>
          <a:p>
            <a:endParaRPr kumimoji="1" lang="en-US" altLang="ja-JP" sz="2000" dirty="0" smtClean="0"/>
          </a:p>
          <a:p>
            <a:r>
              <a:rPr lang="ja-JP" altLang="en-US" sz="2000" dirty="0"/>
              <a:t>下記ファイルを使って解答すること</a:t>
            </a:r>
            <a:endParaRPr lang="en-US" altLang="ja-JP" sz="2000" dirty="0"/>
          </a:p>
          <a:p>
            <a:r>
              <a:rPr lang="ja-JP" altLang="en-US" sz="2000" dirty="0"/>
              <a:t>問１</a:t>
            </a:r>
            <a:r>
              <a:rPr lang="ja-JP" altLang="en-US" sz="2000" dirty="0" smtClean="0"/>
              <a:t>「</a:t>
            </a:r>
            <a:r>
              <a:rPr lang="en-US" altLang="ja-JP" sz="2000" dirty="0" smtClean="0"/>
              <a:t>osarai01.html</a:t>
            </a:r>
            <a:r>
              <a:rPr lang="ja-JP" altLang="en-US" sz="2000" dirty="0"/>
              <a:t>」</a:t>
            </a:r>
            <a:r>
              <a:rPr lang="ja-JP" altLang="en-US" sz="2000" dirty="0" smtClean="0"/>
              <a:t>「</a:t>
            </a:r>
            <a:r>
              <a:rPr lang="en-US" altLang="ja-JP" sz="2000" dirty="0"/>
              <a:t>osarai01.css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r>
              <a:rPr lang="ja-JP" altLang="en-US" sz="2000" dirty="0" smtClean="0"/>
              <a:t>問２</a:t>
            </a:r>
            <a:r>
              <a:rPr lang="ja-JP" altLang="en-US" sz="2000" dirty="0" smtClean="0"/>
              <a:t>「</a:t>
            </a:r>
            <a:r>
              <a:rPr lang="en-US" altLang="ja-JP" sz="2000" dirty="0"/>
              <a:t>osarai02.html</a:t>
            </a:r>
            <a:r>
              <a:rPr lang="ja-JP" altLang="en-US" sz="2000" dirty="0"/>
              <a:t>」</a:t>
            </a:r>
            <a:r>
              <a:rPr lang="ja-JP" altLang="en-US" sz="2000" dirty="0" smtClean="0"/>
              <a:t>「</a:t>
            </a:r>
            <a:r>
              <a:rPr lang="en-US" altLang="ja-JP" sz="2000" dirty="0"/>
              <a:t>osarai02.css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r>
              <a:rPr lang="ja-JP" altLang="en-US" sz="2000" dirty="0" smtClean="0"/>
              <a:t>問３</a:t>
            </a:r>
            <a:r>
              <a:rPr lang="ja-JP" altLang="en-US" sz="2000" dirty="0" smtClean="0"/>
              <a:t>「</a:t>
            </a:r>
            <a:r>
              <a:rPr lang="en-US" altLang="ja-JP" sz="2000" dirty="0"/>
              <a:t>osarai03.html</a:t>
            </a:r>
            <a:r>
              <a:rPr lang="ja-JP" altLang="en-US" sz="2000" dirty="0"/>
              <a:t>」</a:t>
            </a:r>
            <a:r>
              <a:rPr lang="ja-JP" altLang="en-US" sz="2000" dirty="0" smtClean="0"/>
              <a:t>「</a:t>
            </a:r>
            <a:r>
              <a:rPr lang="en-US" altLang="ja-JP" sz="2000" dirty="0"/>
              <a:t>osarai03.css</a:t>
            </a:r>
            <a:r>
              <a:rPr lang="ja-JP" altLang="en-US" sz="2000" dirty="0" smtClean="0"/>
              <a:t>」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en-US" altLang="ja-JP" sz="2000" dirty="0" smtClean="0"/>
              <a:t>HTML</a:t>
            </a:r>
            <a:r>
              <a:rPr lang="ja-JP" altLang="en-US" sz="2000" dirty="0"/>
              <a:t>を</a:t>
            </a:r>
            <a:r>
              <a:rPr kumimoji="1" lang="ja-JP" altLang="en-US" sz="2000" dirty="0" smtClean="0"/>
              <a:t>修正</a:t>
            </a:r>
            <a:r>
              <a:rPr kumimoji="1" lang="ja-JP" altLang="en-US" sz="2000" dirty="0" smtClean="0"/>
              <a:t>しないで解答する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99222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0134" y="90671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問１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8" y="1782060"/>
            <a:ext cx="9687453" cy="303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5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20134" y="90671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問２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5" y="1277431"/>
            <a:ext cx="9704569" cy="384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77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20134" y="90671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問３</a:t>
            </a:r>
            <a:endParaRPr kumimoji="1" lang="ja-JP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7" y="516983"/>
            <a:ext cx="8394779" cy="61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98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50</Words>
  <Application>Microsoft Office PowerPoint</Application>
  <PresentationFormat>A4 210 x 297 mm</PresentationFormat>
  <Paragraphs>11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x220</cp:lastModifiedBy>
  <cp:revision>9</cp:revision>
  <dcterms:created xsi:type="dcterms:W3CDTF">2017-06-20T10:22:30Z</dcterms:created>
  <dcterms:modified xsi:type="dcterms:W3CDTF">2018-07-02T16:12:26Z</dcterms:modified>
</cp:coreProperties>
</file>