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8" r:id="rId3"/>
    <p:sldId id="257" r:id="rId4"/>
    <p:sldId id="256" r:id="rId5"/>
    <p:sldId id="259" r:id="rId6"/>
    <p:sldId id="261" r:id="rId7"/>
    <p:sldId id="262" r:id="rId8"/>
  </p:sldIdLst>
  <p:sldSz cx="6858000" cy="9906000" type="A4"/>
  <p:notesSz cx="6858000" cy="9144000"/>
  <p:defaultTextStyle>
    <a:defPPr>
      <a:defRPr lang="ja-JP"/>
    </a:defPPr>
    <a:lvl1pPr marL="0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-3000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72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77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4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9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61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99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2F33-2D32-49E8-8FB2-0B779E1E2C47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5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558800"/>
            <a:ext cx="5843266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■おさらい問題解答時のルール</a:t>
            </a:r>
            <a:endParaRPr kumimoji="1" lang="en-US" altLang="ja-JP" sz="2800" b="1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/>
              <a:t>下記ファイルを使って解答すること</a:t>
            </a:r>
            <a:endParaRPr lang="en-US" altLang="ja-JP" sz="2000" dirty="0"/>
          </a:p>
          <a:p>
            <a:r>
              <a:rPr lang="ja-JP" altLang="en-US" sz="2000" dirty="0"/>
              <a:t>問１「</a:t>
            </a:r>
            <a:r>
              <a:rPr lang="en-US" altLang="ja-JP" sz="2000" dirty="0"/>
              <a:t>layout01.html</a:t>
            </a:r>
            <a:r>
              <a:rPr lang="ja-JP" altLang="en-US" sz="2000" dirty="0"/>
              <a:t>」「</a:t>
            </a:r>
            <a:r>
              <a:rPr lang="en-US" altLang="ja-JP" sz="2000" dirty="0"/>
              <a:t>layout01.css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 smtClean="0"/>
              <a:t>問２「</a:t>
            </a:r>
            <a:r>
              <a:rPr lang="en-US" altLang="ja-JP" sz="2000" dirty="0" smtClean="0"/>
              <a:t>layout02.html</a:t>
            </a:r>
            <a:r>
              <a:rPr lang="ja-JP" altLang="en-US" sz="2000" dirty="0"/>
              <a:t>」「</a:t>
            </a:r>
            <a:r>
              <a:rPr lang="en-US" altLang="ja-JP" sz="2000" dirty="0" smtClean="0"/>
              <a:t>layout02.css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 smtClean="0"/>
              <a:t>問３「</a:t>
            </a:r>
            <a:r>
              <a:rPr lang="en-US" altLang="ja-JP" sz="2000" dirty="0" smtClean="0"/>
              <a:t>layout03.html</a:t>
            </a:r>
            <a:r>
              <a:rPr lang="ja-JP" altLang="en-US" sz="2000" dirty="0"/>
              <a:t>」「</a:t>
            </a:r>
            <a:r>
              <a:rPr lang="en-US" altLang="ja-JP" sz="2000" dirty="0" smtClean="0"/>
              <a:t>layout03.css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 smtClean="0"/>
              <a:t>問４「</a:t>
            </a:r>
            <a:r>
              <a:rPr lang="en-US" altLang="ja-JP" sz="2000" dirty="0" smtClean="0"/>
              <a:t>layout04.html</a:t>
            </a:r>
            <a:r>
              <a:rPr lang="ja-JP" altLang="en-US" sz="2000" dirty="0"/>
              <a:t>」「</a:t>
            </a:r>
            <a:r>
              <a:rPr lang="en-US" altLang="ja-JP" sz="2000" dirty="0" smtClean="0"/>
              <a:t>layout04.css</a:t>
            </a:r>
            <a:r>
              <a:rPr lang="ja-JP" altLang="en-US" sz="2000" dirty="0" smtClean="0"/>
              <a:t>」</a:t>
            </a:r>
            <a:endParaRPr lang="en-US" altLang="ja-JP" sz="2000" dirty="0" smtClean="0"/>
          </a:p>
          <a:p>
            <a:r>
              <a:rPr lang="ja-JP" altLang="en-US" sz="2000" dirty="0" smtClean="0"/>
              <a:t>問５「</a:t>
            </a:r>
            <a:r>
              <a:rPr lang="en-US" altLang="ja-JP" sz="2000" dirty="0" smtClean="0"/>
              <a:t>layout05.html</a:t>
            </a:r>
            <a:r>
              <a:rPr lang="ja-JP" altLang="en-US" sz="2000" dirty="0"/>
              <a:t>」「</a:t>
            </a:r>
            <a:r>
              <a:rPr lang="en-US" altLang="ja-JP" sz="2000" dirty="0" smtClean="0"/>
              <a:t>layout05.css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問１～問４は</a:t>
            </a:r>
            <a:r>
              <a:rPr kumimoji="1" lang="en-US" altLang="ja-JP" sz="2000" dirty="0" smtClean="0"/>
              <a:t>HTML</a:t>
            </a:r>
            <a:r>
              <a:rPr lang="ja-JP" altLang="en-US" sz="2000" dirty="0"/>
              <a:t>を</a:t>
            </a:r>
            <a:r>
              <a:rPr kumimoji="1" lang="ja-JP" altLang="en-US" sz="2000" dirty="0" smtClean="0"/>
              <a:t>修正</a:t>
            </a:r>
            <a:r>
              <a:rPr kumimoji="1" lang="ja-JP" altLang="en-US" sz="2000" dirty="0" smtClean="0"/>
              <a:t>しない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ただし必要な個所に</a:t>
            </a:r>
            <a:r>
              <a:rPr lang="en-US" altLang="ja-JP" sz="2000" dirty="0" smtClean="0"/>
              <a:t>class</a:t>
            </a:r>
            <a:r>
              <a:rPr lang="ja-JP" altLang="en-US" sz="2000" dirty="0" smtClean="0"/>
              <a:t>名「</a:t>
            </a:r>
            <a:r>
              <a:rPr lang="en-US" altLang="ja-JP" sz="2000" dirty="0" err="1" smtClean="0"/>
              <a:t>clearfix</a:t>
            </a:r>
            <a:r>
              <a:rPr lang="ja-JP" altLang="en-US" sz="2000" dirty="0" smtClean="0"/>
              <a:t>」を追加は</a:t>
            </a:r>
            <a:r>
              <a:rPr lang="en-US" altLang="ja-JP" sz="2000" dirty="0" smtClean="0"/>
              <a:t>OK</a:t>
            </a:r>
          </a:p>
          <a:p>
            <a:r>
              <a:rPr lang="en-US" altLang="ja-JP" sz="2000" dirty="0" smtClean="0"/>
              <a:t>CSS</a:t>
            </a:r>
            <a:r>
              <a:rPr lang="ja-JP" altLang="en-US" sz="2000" dirty="0" smtClean="0"/>
              <a:t>でレイアウトを作成する</a:t>
            </a:r>
            <a:r>
              <a:rPr lang="ja-JP" altLang="en-US" sz="2000" dirty="0" smtClean="0"/>
              <a:t>こと</a:t>
            </a:r>
            <a:endParaRPr lang="en-US" altLang="ja-JP" sz="2000" dirty="0" smtClean="0"/>
          </a:p>
          <a:p>
            <a:r>
              <a:rPr lang="ja-JP" altLang="en-US" sz="2000" dirty="0"/>
              <a:t>幅</a:t>
            </a:r>
            <a:r>
              <a:rPr lang="ja-JP" altLang="en-US" sz="2000" dirty="0" smtClean="0"/>
              <a:t>は指示書を参考にすること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問５は</a:t>
            </a:r>
            <a:r>
              <a:rPr lang="en-US" altLang="ja-JP" sz="2000" dirty="0" smtClean="0"/>
              <a:t>HTML</a:t>
            </a:r>
            <a:r>
              <a:rPr lang="ja-JP" altLang="en-US" sz="2000" dirty="0" smtClean="0"/>
              <a:t>にグループを作成し</a:t>
            </a:r>
            <a:r>
              <a:rPr lang="en-US" altLang="ja-JP" sz="2000" dirty="0" smtClean="0"/>
              <a:t>CSS</a:t>
            </a:r>
            <a:r>
              <a:rPr lang="ja-JP" altLang="en-US" sz="2000" dirty="0" smtClean="0"/>
              <a:t>で</a:t>
            </a:r>
            <a:endParaRPr lang="en-US" altLang="ja-JP" sz="2000" dirty="0" smtClean="0"/>
          </a:p>
          <a:p>
            <a:r>
              <a:rPr lang="ja-JP" altLang="en-US" sz="2000" dirty="0" smtClean="0"/>
              <a:t>レイアウトを作成すること</a:t>
            </a:r>
            <a:endParaRPr lang="en-US" altLang="ja-JP" sz="2000" dirty="0" smtClean="0"/>
          </a:p>
          <a:p>
            <a:r>
              <a:rPr lang="ja-JP" altLang="en-US" sz="2000" dirty="0" smtClean="0"/>
              <a:t>グループ名と幅は指示書を参考にすること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9922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問１</a:t>
            </a:r>
            <a:endParaRPr kumimoji="1" lang="ja-JP" altLang="en-US" dirty="0"/>
          </a:p>
        </p:txBody>
      </p:sp>
      <p:pic>
        <p:nvPicPr>
          <p:cNvPr id="1027" name="Picture 3" descr="C:\Users\x220\Downloads\_C__Users_x220_Desktop_HTML%E8%AC%9B%E5%BA%A7_%E3%81%8A%E3%81%95%E3%82%89%E3%81%84flote%E8%A7%A3%E7%AD%94_layout01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2" y="505335"/>
            <a:ext cx="6627922" cy="89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/>
          <p:cNvGrpSpPr/>
          <p:nvPr/>
        </p:nvGrpSpPr>
        <p:grpSpPr>
          <a:xfrm>
            <a:off x="750013" y="3750067"/>
            <a:ext cx="3832261" cy="534436"/>
            <a:chOff x="750013" y="3750067"/>
            <a:chExt cx="3832261" cy="534436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750013" y="3750067"/>
              <a:ext cx="38322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テキスト ボックス 5"/>
            <p:cNvSpPr txBox="1"/>
            <p:nvPr/>
          </p:nvSpPr>
          <p:spPr>
            <a:xfrm>
              <a:off x="1915681" y="3884393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650px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735578" y="1385298"/>
            <a:ext cx="1500924" cy="713943"/>
            <a:chOff x="4735578" y="1385298"/>
            <a:chExt cx="1500924" cy="713943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4787757" y="1385298"/>
              <a:ext cx="13554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4735578" y="1699131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230px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5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問２</a:t>
            </a:r>
            <a:endParaRPr kumimoji="1" lang="ja-JP" altLang="en-US" dirty="0"/>
          </a:p>
        </p:txBody>
      </p:sp>
      <p:pic>
        <p:nvPicPr>
          <p:cNvPr id="2050" name="Picture 2" descr="C:\Users\x220\Downloads\_C__Users_x220_Desktop_HTML%E8%AC%9B%E5%BA%A7_%E3%81%8A%E3%81%95%E3%82%89%E3%81%84flote%E8%A7%A3%E7%AD%94_layout02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3982"/>
            <a:ext cx="6597721" cy="80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2310967" y="3750067"/>
            <a:ext cx="3832261" cy="534436"/>
            <a:chOff x="750013" y="3750067"/>
            <a:chExt cx="3832261" cy="534436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750013" y="3750067"/>
              <a:ext cx="38322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1915681" y="3884393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650px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97835" y="1404133"/>
            <a:ext cx="1500924" cy="713943"/>
            <a:chOff x="4735578" y="1385298"/>
            <a:chExt cx="1500924" cy="713943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4787757" y="1385298"/>
              <a:ext cx="13554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4735578" y="1699131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230px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7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問３</a:t>
            </a:r>
            <a:endParaRPr kumimoji="1" lang="ja-JP" altLang="en-US" dirty="0"/>
          </a:p>
        </p:txBody>
      </p:sp>
      <p:pic>
        <p:nvPicPr>
          <p:cNvPr id="3074" name="Picture 2" descr="C:\Users\x220\Downloads\_C__Users_x220_Desktop_HTML%E8%AC%9B%E5%BA%A7_%E3%81%8A%E3%81%95%E3%82%89%E3%81%84flote%E8%A7%A3%E7%AD%94_layout03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5" y="504496"/>
            <a:ext cx="6633799" cy="690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>
            <a:off x="1910274" y="3750067"/>
            <a:ext cx="3081799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13582" y="3884393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620px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40937" y="1330172"/>
            <a:ext cx="1500924" cy="616628"/>
            <a:chOff x="440937" y="1258254"/>
            <a:chExt cx="1500924" cy="616628"/>
          </a:xfrm>
        </p:grpSpPr>
        <p:cxnSp>
          <p:nvCxnSpPr>
            <p:cNvPr id="10" name="直線矢印コネクタ 9"/>
            <p:cNvCxnSpPr/>
            <p:nvPr/>
          </p:nvCxnSpPr>
          <p:spPr>
            <a:xfrm>
              <a:off x="636192" y="1258254"/>
              <a:ext cx="11515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440937" y="1474772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230px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992073" y="1275337"/>
            <a:ext cx="1500924" cy="616628"/>
            <a:chOff x="440937" y="1258254"/>
            <a:chExt cx="1500924" cy="616628"/>
          </a:xfrm>
        </p:grpSpPr>
        <p:cxnSp>
          <p:nvCxnSpPr>
            <p:cNvPr id="14" name="直線矢印コネクタ 13"/>
            <p:cNvCxnSpPr/>
            <p:nvPr/>
          </p:nvCxnSpPr>
          <p:spPr>
            <a:xfrm>
              <a:off x="636192" y="1258254"/>
              <a:ext cx="11515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440937" y="1474772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230px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561750" y="5556606"/>
            <a:ext cx="4430323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026449" y="5699673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900px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8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問４</a:t>
            </a:r>
            <a:endParaRPr kumimoji="1" lang="ja-JP" altLang="en-US" dirty="0"/>
          </a:p>
        </p:txBody>
      </p:sp>
      <p:pic>
        <p:nvPicPr>
          <p:cNvPr id="4098" name="Picture 2" descr="C:\Users\x220\Downloads\_C__Users_x220_Desktop_HTML%E8%AC%9B%E5%BA%A7_%E3%81%8A%E3%81%95%E3%82%89%E3%81%84flote%E8%A7%A3%E7%AD%94_layout04.htm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6"/>
          <a:stretch/>
        </p:blipFill>
        <p:spPr bwMode="auto">
          <a:xfrm>
            <a:off x="51370" y="577529"/>
            <a:ext cx="6753554" cy="50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995874" y="5042718"/>
            <a:ext cx="4870670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680747" y="5177044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960px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057518" y="4332089"/>
            <a:ext cx="3288451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951281" y="4466415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650px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631212" y="4338938"/>
            <a:ext cx="1175757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93279" y="4483538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230px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11304" y="1396036"/>
            <a:ext cx="6626384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642551" y="873303"/>
            <a:ext cx="3518912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ウィンドウ幅に合わせて可変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508244" y="2924855"/>
            <a:ext cx="3288451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402007" y="3059181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650px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1050570" y="2931705"/>
            <a:ext cx="1158373" cy="1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92089" y="3076304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230px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2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問５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93160" y="1049870"/>
            <a:ext cx="5938462" cy="7169456"/>
            <a:chOff x="493160" y="258760"/>
            <a:chExt cx="5938462" cy="7169456"/>
          </a:xfrm>
        </p:grpSpPr>
        <p:sp>
          <p:nvSpPr>
            <p:cNvPr id="2" name="正方形/長方形 1"/>
            <p:cNvSpPr/>
            <p:nvPr/>
          </p:nvSpPr>
          <p:spPr>
            <a:xfrm>
              <a:off x="493160" y="258760"/>
              <a:ext cx="5938462" cy="716945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70C0"/>
                  </a:solidFill>
                </a:rPr>
                <a:t>.wrapper</a:t>
              </a:r>
              <a:endParaRPr kumimoji="1" lang="ja-JP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45560" y="760034"/>
              <a:ext cx="5652498" cy="6493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FF0000"/>
                  </a:solidFill>
                </a:rPr>
                <a:t>.box1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797960" y="1241203"/>
              <a:ext cx="1277420" cy="172802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.beta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316822" y="1239490"/>
              <a:ext cx="3837397" cy="58599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.alpha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6" name="直線矢印コネクタ 25"/>
          <p:cNvCxnSpPr/>
          <p:nvPr/>
        </p:nvCxnSpPr>
        <p:spPr>
          <a:xfrm>
            <a:off x="2316822" y="2923867"/>
            <a:ext cx="3837397" cy="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506055" y="3140385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00B050"/>
                </a:solidFill>
              </a:rPr>
              <a:t>width 650px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797960" y="2923867"/>
            <a:ext cx="1277420" cy="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96482" y="3146571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00B050"/>
                </a:solidFill>
              </a:rPr>
              <a:t>width 230px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93160" y="4797905"/>
            <a:ext cx="5938462" cy="0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11929" y="4960576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0070C0"/>
                </a:solidFill>
              </a:rPr>
              <a:t>width 960px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2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x220\Downloads\_C__Users_x220_Desktop_HTML%E8%AC%9B%E5%BA%A7_%E3%81%8A%E3%81%95%E3%82%89%E3%81%84flote%E8%A7%A3%E7%AD%94_layout05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7634"/>
            <a:ext cx="6612608" cy="842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173</Words>
  <Application>Microsoft Office PowerPoint</Application>
  <PresentationFormat>A4 210 x 297 mm</PresentationFormat>
  <Paragraphs>44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x220</cp:lastModifiedBy>
  <cp:revision>8</cp:revision>
  <dcterms:created xsi:type="dcterms:W3CDTF">2017-06-20T10:22:30Z</dcterms:created>
  <dcterms:modified xsi:type="dcterms:W3CDTF">2018-06-20T15:40:56Z</dcterms:modified>
</cp:coreProperties>
</file>