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1"/>
    <p:sldMasterId id="2147483648" r:id="rId2"/>
  </p:sldMasterIdLst>
  <p:notesMasterIdLst>
    <p:notesMasterId r:id="rId44"/>
  </p:notesMasterIdLst>
  <p:handoutMasterIdLst>
    <p:handoutMasterId r:id="rId45"/>
  </p:handoutMasterIdLst>
  <p:sldIdLst>
    <p:sldId id="767" r:id="rId3"/>
    <p:sldId id="770" r:id="rId4"/>
    <p:sldId id="805" r:id="rId5"/>
    <p:sldId id="780" r:id="rId6"/>
    <p:sldId id="787" r:id="rId7"/>
    <p:sldId id="807" r:id="rId8"/>
    <p:sldId id="811" r:id="rId9"/>
    <p:sldId id="836" r:id="rId10"/>
    <p:sldId id="837" r:id="rId11"/>
    <p:sldId id="849" r:id="rId12"/>
    <p:sldId id="854" r:id="rId13"/>
    <p:sldId id="850" r:id="rId14"/>
    <p:sldId id="851" r:id="rId15"/>
    <p:sldId id="852" r:id="rId16"/>
    <p:sldId id="853" r:id="rId17"/>
    <p:sldId id="838" r:id="rId18"/>
    <p:sldId id="812" r:id="rId19"/>
    <p:sldId id="858" r:id="rId20"/>
    <p:sldId id="813" r:id="rId21"/>
    <p:sldId id="859" r:id="rId22"/>
    <p:sldId id="855" r:id="rId23"/>
    <p:sldId id="839" r:id="rId24"/>
    <p:sldId id="840" r:id="rId25"/>
    <p:sldId id="841" r:id="rId26"/>
    <p:sldId id="856" r:id="rId27"/>
    <p:sldId id="857" r:id="rId28"/>
    <p:sldId id="815" r:id="rId29"/>
    <p:sldId id="816" r:id="rId30"/>
    <p:sldId id="843" r:id="rId31"/>
    <p:sldId id="842" r:id="rId32"/>
    <p:sldId id="844" r:id="rId33"/>
    <p:sldId id="845" r:id="rId34"/>
    <p:sldId id="826" r:id="rId35"/>
    <p:sldId id="827" r:id="rId36"/>
    <p:sldId id="828" r:id="rId37"/>
    <p:sldId id="846" r:id="rId38"/>
    <p:sldId id="847" r:id="rId39"/>
    <p:sldId id="834" r:id="rId40"/>
    <p:sldId id="804" r:id="rId41"/>
    <p:sldId id="860" r:id="rId42"/>
    <p:sldId id="848" r:id="rId43"/>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F8F4A180-930F-494D-8371-9B56F4EFA464}">
          <p14:sldIdLst>
            <p14:sldId id="767"/>
            <p14:sldId id="770"/>
            <p14:sldId id="805"/>
          </p14:sldIdLst>
        </p14:section>
        <p14:section name="01. Introduction" id="{29EE1053-49ED-4FAA-98DB-AA6E55697A51}">
          <p14:sldIdLst>
            <p14:sldId id="780"/>
            <p14:sldId id="787"/>
            <p14:sldId id="807"/>
            <p14:sldId id="811"/>
          </p14:sldIdLst>
        </p14:section>
        <p14:section name="02. Mô hình hóa hệ thống" id="{0E569545-7FD0-46D5-82B5-86ED2B5CFDC5}">
          <p14:sldIdLst>
            <p14:sldId id="836"/>
            <p14:sldId id="837"/>
            <p14:sldId id="849"/>
            <p14:sldId id="854"/>
            <p14:sldId id="850"/>
            <p14:sldId id="851"/>
            <p14:sldId id="852"/>
            <p14:sldId id="853"/>
            <p14:sldId id="838"/>
          </p14:sldIdLst>
        </p14:section>
        <p14:section name="03. Design Specifications" id="{49FC3D00-A80E-4446-94BC-BF6CF6CBC5A0}">
          <p14:sldIdLst>
            <p14:sldId id="812"/>
            <p14:sldId id="858"/>
            <p14:sldId id="813"/>
            <p14:sldId id="859"/>
            <p14:sldId id="855"/>
            <p14:sldId id="839"/>
            <p14:sldId id="840"/>
            <p14:sldId id="841"/>
            <p14:sldId id="856"/>
            <p14:sldId id="857"/>
          </p14:sldIdLst>
        </p14:section>
        <p14:section name="04. Design Implementation" id="{054658BF-0ECE-42E7-B0D5-3870B4ED79B4}">
          <p14:sldIdLst>
            <p14:sldId id="815"/>
            <p14:sldId id="816"/>
            <p14:sldId id="843"/>
            <p14:sldId id="842"/>
            <p14:sldId id="844"/>
            <p14:sldId id="845"/>
          </p14:sldIdLst>
        </p14:section>
        <p14:section name="05. Design Testing" id="{0CEA9DF4-6276-450E-B948-09183341B08D}">
          <p14:sldIdLst>
            <p14:sldId id="826"/>
            <p14:sldId id="827"/>
            <p14:sldId id="828"/>
            <p14:sldId id="846"/>
            <p14:sldId id="847"/>
            <p14:sldId id="834"/>
            <p14:sldId id="804"/>
            <p14:sldId id="860"/>
            <p14:sldId id="848"/>
          </p14:sldIdLst>
        </p14:section>
      </p14:sectionLst>
    </p:ext>
    <p:ext uri="{EFAFB233-063F-42B5-8137-9DF3F51BA10A}">
      <p15:sldGuideLst xmlns:p15="http://schemas.microsoft.com/office/powerpoint/2012/main">
        <p15:guide id="1" orient="horz" pos="1643" userDrawn="1">
          <p15:clr>
            <a:srgbClr val="A4A3A4"/>
          </p15:clr>
        </p15:guide>
        <p15:guide id="4" pos="285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m Minh Duc 20172476" initials="PMD2" lastIdx="1" clrIdx="0">
    <p:extLst>
      <p:ext uri="{19B8F6BF-5375-455C-9EA6-DF929625EA0E}">
        <p15:presenceInfo xmlns:p15="http://schemas.microsoft.com/office/powerpoint/2012/main" userId="Pham Minh Duc 20172476"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6585"/>
    <a:srgbClr val="FFFFFF"/>
    <a:srgbClr val="E5E6EA"/>
    <a:srgbClr val="101318"/>
    <a:srgbClr val="12161C"/>
    <a:srgbClr val="292D34"/>
    <a:srgbClr val="F3644D"/>
    <a:srgbClr val="344152"/>
    <a:srgbClr val="F2F1F6"/>
    <a:srgbClr val="2980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5A45F5-C77B-4AD9-A156-D73A72C0071D}" v="1880" dt="2022-07-05T15:22:16.686"/>
    <p1510:client id="{728B9BF4-17C5-9CFC-55FE-C566669AFAFD}" v="10" dt="2022-07-05T06:45:45.527"/>
    <p1510:client id="{849300E1-5D00-45AB-9D2C-2ABBBF0F3EC5}" v="1156" dt="2022-07-05T15:24:05.1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6" d="100"/>
          <a:sy n="126" d="100"/>
        </p:scale>
        <p:origin x="1656" y="90"/>
      </p:cViewPr>
      <p:guideLst>
        <p:guide orient="horz" pos="1643"/>
        <p:guide pos="2857"/>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51" Type="http://schemas.microsoft.com/office/2015/10/relationships/revisionInfo" Target="revisionInfo.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14T16:19:36.516" idx="1">
    <p:pos x="5760" y="-552"/>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9B410F-FB61-4AEC-9BC4-2AA1CA84E9DC}" type="datetimeFigureOut">
              <a:rPr lang="en-US" smtClean="0"/>
              <a:t>7/5/2022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C83608-A23B-4E28-8C39-9E489EE489B6}" type="slidenum">
              <a:rPr lang="en-US" smtClean="0"/>
              <a:t>‹#›</a:t>
            </a:fld>
            <a:endParaRPr lang="en-US"/>
          </a:p>
        </p:txBody>
      </p:sp>
    </p:spTree>
    <p:extLst>
      <p:ext uri="{BB962C8B-B14F-4D97-AF65-F5344CB8AC3E}">
        <p14:creationId xmlns:p14="http://schemas.microsoft.com/office/powerpoint/2010/main" val="396531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51BBF6-9BEB-4067-8FCC-C67C86782E7D}" type="datetimeFigureOut">
              <a:rPr lang="en-US" smtClean="0"/>
              <a:t>7/5/2022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B5BBD8-B235-4B6C-8A11-2B193697DD17}" type="slidenum">
              <a:rPr lang="en-US" smtClean="0"/>
              <a:t>‹#›</a:t>
            </a:fld>
            <a:endParaRPr lang="en-US"/>
          </a:p>
        </p:txBody>
      </p:sp>
    </p:spTree>
    <p:extLst>
      <p:ext uri="{BB962C8B-B14F-4D97-AF65-F5344CB8AC3E}">
        <p14:creationId xmlns:p14="http://schemas.microsoft.com/office/powerpoint/2010/main" val="389081480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Slide Number Placeholder 3"/>
          <p:cNvSpPr>
            <a:spLocks noGrp="1"/>
          </p:cNvSpPr>
          <p:nvPr>
            <p:ph type="sldNum" sz="quarter" idx="10"/>
          </p:nvPr>
        </p:nvSpPr>
        <p:spPr/>
        <p:txBody>
          <a:bodyPr/>
          <a:lstStyle/>
          <a:p>
            <a:fld id="{BFB5BBD8-B235-4B6C-8A11-2B193697DD17}" type="slidenum">
              <a:rPr lang="en-US" smtClean="0"/>
              <a:t>1</a:t>
            </a:fld>
            <a:endParaRPr lang="en-US"/>
          </a:p>
        </p:txBody>
      </p:sp>
    </p:spTree>
    <p:extLst>
      <p:ext uri="{BB962C8B-B14F-4D97-AF65-F5344CB8AC3E}">
        <p14:creationId xmlns:p14="http://schemas.microsoft.com/office/powerpoint/2010/main" val="2593435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B5BBD8-B235-4B6C-8A11-2B193697DD17}" type="slidenum">
              <a:rPr lang="en-US" smtClean="0"/>
              <a:t>2</a:t>
            </a:fld>
            <a:endParaRPr lang="en-US"/>
          </a:p>
        </p:txBody>
      </p:sp>
    </p:spTree>
    <p:extLst>
      <p:ext uri="{BB962C8B-B14F-4D97-AF65-F5344CB8AC3E}">
        <p14:creationId xmlns:p14="http://schemas.microsoft.com/office/powerpoint/2010/main" val="4236869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Hệ</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thống</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bồn</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cầu</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tự</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động</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gồm</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hai</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phần</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chính</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là</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Toilet control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và</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Software. Toilet control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là</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thành</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phần</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chính</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của</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hệ</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thống</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có</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nhiệm</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vụ</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nhận</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tín</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hiệu</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từ</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các</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đầu</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vào</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như</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nút</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bấm</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đồng</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thời</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tương</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tác</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với</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phần</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mềm</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để</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điều</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khiển</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toilet.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Phần</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mềm</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xử</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lý</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các</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trạng</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thái</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nhận</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tín</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hiệu</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từ</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các</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cảm</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biến</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để</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đưa</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ra</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các</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tín</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hiệu</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gửi</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tới</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màn</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a:t>
            </a:r>
            <a:r>
              <a:rPr lang="en-US" sz="1800" spc="-25" err="1">
                <a:effectLst/>
                <a:latin typeface="Times New Roman" panose="02020603050405020304" pitchFamily="18" charset="0"/>
                <a:ea typeface="Calibri" panose="020F0502020204030204" pitchFamily="34" charset="0"/>
                <a:cs typeface="Angsana New" panose="02020603050405020304" pitchFamily="18" charset="-34"/>
              </a:rPr>
              <a:t>hình</a:t>
            </a:r>
            <a:r>
              <a:rPr lang="en-US" sz="1800" spc="-25">
                <a:effectLst/>
                <a:latin typeface="Times New Roman" panose="02020603050405020304" pitchFamily="18" charset="0"/>
                <a:ea typeface="Calibri" panose="020F0502020204030204" pitchFamily="34" charset="0"/>
                <a:cs typeface="Angsana New" panose="02020603050405020304" pitchFamily="18" charset="-34"/>
              </a:rPr>
              <a:t>, toilet control,…</a:t>
            </a:r>
            <a:endParaRPr lang="en-US"/>
          </a:p>
        </p:txBody>
      </p:sp>
      <p:sp>
        <p:nvSpPr>
          <p:cNvPr id="4" name="Slide Number Placeholder 3"/>
          <p:cNvSpPr>
            <a:spLocks noGrp="1"/>
          </p:cNvSpPr>
          <p:nvPr>
            <p:ph type="sldNum" sz="quarter" idx="5"/>
          </p:nvPr>
        </p:nvSpPr>
        <p:spPr/>
        <p:txBody>
          <a:bodyPr/>
          <a:lstStyle/>
          <a:p>
            <a:fld id="{BFB5BBD8-B235-4B6C-8A11-2B193697DD17}" type="slidenum">
              <a:rPr lang="en-US" smtClean="0"/>
              <a:t>11</a:t>
            </a:fld>
            <a:endParaRPr lang="en-US"/>
          </a:p>
        </p:txBody>
      </p:sp>
    </p:spTree>
    <p:extLst>
      <p:ext uri="{BB962C8B-B14F-4D97-AF65-F5344CB8AC3E}">
        <p14:creationId xmlns:p14="http://schemas.microsoft.com/office/powerpoint/2010/main" val="2317564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Trình</a:t>
            </a:r>
            <a:r>
              <a:rPr lang="en-US" sz="1800" kern="100" spc="-35">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bày</a:t>
            </a:r>
            <a:r>
              <a:rPr lang="en-US" sz="1800" kern="100" spc="-35">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tổng</a:t>
            </a:r>
            <a:r>
              <a:rPr lang="en-US" sz="1800" kern="100" spc="-35">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quát</a:t>
            </a:r>
            <a:r>
              <a:rPr lang="en-US" sz="1800" kern="100" spc="-35">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về</a:t>
            </a:r>
            <a:r>
              <a:rPr lang="en-US" sz="1800" kern="100" spc="-3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phần</a:t>
            </a:r>
            <a:r>
              <a:rPr lang="en-US" sz="1800" kern="100" spc="-4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mềm</a:t>
            </a:r>
            <a:r>
              <a:rPr lang="en-US" sz="1800" kern="100" spc="-35">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thiết</a:t>
            </a:r>
            <a:r>
              <a:rPr lang="en-US" sz="1800" kern="100" spc="-4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kế</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a:t>
            </a:r>
            <a:r>
              <a:rPr lang="en-US" sz="1800" kern="100" spc="-35">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cũng</a:t>
            </a:r>
            <a:r>
              <a:rPr lang="en-US" sz="1800" kern="100" spc="-4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như</a:t>
            </a:r>
            <a:r>
              <a:rPr lang="en-US" sz="1800" kern="100" spc="-3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có</a:t>
            </a:r>
            <a:r>
              <a:rPr lang="en-US" sz="1800" kern="100" spc="-35">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1</a:t>
            </a:r>
            <a:r>
              <a:rPr lang="en-US" sz="1800" kern="100" spc="-35">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cái</a:t>
            </a:r>
            <a:r>
              <a:rPr lang="en-US" sz="1800" kern="100" spc="-35">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nhìn</a:t>
            </a:r>
            <a:r>
              <a:rPr lang="en-US" sz="1800" kern="100" spc="-35">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tổng</a:t>
            </a:r>
            <a:r>
              <a:rPr lang="en-US" sz="1800" kern="100" spc="-4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thể</a:t>
            </a:r>
            <a:r>
              <a:rPr lang="en-US" sz="1800" kern="100" spc="-3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về</a:t>
            </a:r>
            <a:r>
              <a:rPr lang="en-US" sz="1800" kern="100" spc="-35">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hệ</a:t>
            </a:r>
            <a:r>
              <a:rPr lang="en-US" sz="1800" kern="100" spc="-3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thống</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những</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vấn</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đề</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phát</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sinh</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và</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hướng</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giải</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quyết</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khi</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gặp</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vấn</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đề</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và</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đưa</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ra</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giải</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pháp</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thay</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thế</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với</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những</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bài</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toán</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đã</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đặt</a:t>
            </a:r>
            <a:r>
              <a:rPr lang="en-US" sz="1800" kern="100" spc="-35">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ra.</a:t>
            </a:r>
            <a:endParaRPr lang="en-US" sz="1800" kern="100">
              <a:effectLst/>
              <a:latin typeface="Times New Roman" panose="02020603050405020304" pitchFamily="18" charset="0"/>
              <a:ea typeface="Calibri" panose="020F0502020204030204" pitchFamily="34" charset="0"/>
              <a:cs typeface="Angsana New" panose="02020603050405020304" pitchFamily="18" charset="-34"/>
            </a:endParaRPr>
          </a:p>
          <a:p>
            <a:endParaRPr lang="en-US"/>
          </a:p>
        </p:txBody>
      </p:sp>
      <p:sp>
        <p:nvSpPr>
          <p:cNvPr id="4" name="Slide Number Placeholder 3"/>
          <p:cNvSpPr>
            <a:spLocks noGrp="1"/>
          </p:cNvSpPr>
          <p:nvPr>
            <p:ph type="sldNum" sz="quarter" idx="5"/>
          </p:nvPr>
        </p:nvSpPr>
        <p:spPr/>
        <p:txBody>
          <a:bodyPr/>
          <a:lstStyle/>
          <a:p>
            <a:fld id="{BFB5BBD8-B235-4B6C-8A11-2B193697DD17}" type="slidenum">
              <a:rPr lang="en-US" smtClean="0"/>
              <a:t>23</a:t>
            </a:fld>
            <a:endParaRPr lang="en-US"/>
          </a:p>
        </p:txBody>
      </p:sp>
    </p:spTree>
    <p:extLst>
      <p:ext uri="{BB962C8B-B14F-4D97-AF65-F5344CB8AC3E}">
        <p14:creationId xmlns:p14="http://schemas.microsoft.com/office/powerpoint/2010/main" val="3505738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B5BBD8-B235-4B6C-8A11-2B193697DD17}" type="slidenum">
              <a:rPr lang="en-US" smtClean="0"/>
              <a:t>24</a:t>
            </a:fld>
            <a:endParaRPr lang="en-US"/>
          </a:p>
        </p:txBody>
      </p:sp>
    </p:spTree>
    <p:extLst>
      <p:ext uri="{BB962C8B-B14F-4D97-AF65-F5344CB8AC3E}">
        <p14:creationId xmlns:p14="http://schemas.microsoft.com/office/powerpoint/2010/main" val="3118823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B5BBD8-B235-4B6C-8A11-2B193697DD17}" type="slidenum">
              <a:rPr lang="en-US" smtClean="0"/>
              <a:t>25</a:t>
            </a:fld>
            <a:endParaRPr lang="en-US"/>
          </a:p>
        </p:txBody>
      </p:sp>
    </p:spTree>
    <p:extLst>
      <p:ext uri="{BB962C8B-B14F-4D97-AF65-F5344CB8AC3E}">
        <p14:creationId xmlns:p14="http://schemas.microsoft.com/office/powerpoint/2010/main" val="2200022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Trình</a:t>
            </a:r>
            <a:r>
              <a:rPr lang="en-US" sz="1800" kern="100" spc="-35">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bày</a:t>
            </a:r>
            <a:r>
              <a:rPr lang="en-US" sz="1800" kern="100" spc="-35">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tổng</a:t>
            </a:r>
            <a:r>
              <a:rPr lang="en-US" sz="1800" kern="100" spc="-35">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quát</a:t>
            </a:r>
            <a:r>
              <a:rPr lang="en-US" sz="1800" kern="100" spc="-35">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về</a:t>
            </a:r>
            <a:r>
              <a:rPr lang="en-US" sz="1800" kern="100" spc="-3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phần</a:t>
            </a:r>
            <a:r>
              <a:rPr lang="en-US" sz="1800" kern="100" spc="-4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mềm</a:t>
            </a:r>
            <a:r>
              <a:rPr lang="en-US" sz="1800" kern="100" spc="-35">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thiết</a:t>
            </a:r>
            <a:r>
              <a:rPr lang="en-US" sz="1800" kern="100" spc="-4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kế</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a:t>
            </a:r>
            <a:r>
              <a:rPr lang="en-US" sz="1800" kern="100" spc="-35">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cũng</a:t>
            </a:r>
            <a:r>
              <a:rPr lang="en-US" sz="1800" kern="100" spc="-4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như</a:t>
            </a:r>
            <a:r>
              <a:rPr lang="en-US" sz="1800" kern="100" spc="-3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có</a:t>
            </a:r>
            <a:r>
              <a:rPr lang="en-US" sz="1800" kern="100" spc="-35">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1</a:t>
            </a:r>
            <a:r>
              <a:rPr lang="en-US" sz="1800" kern="100" spc="-35">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cái</a:t>
            </a:r>
            <a:r>
              <a:rPr lang="en-US" sz="1800" kern="100" spc="-35">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nhìn</a:t>
            </a:r>
            <a:r>
              <a:rPr lang="en-US" sz="1800" kern="100" spc="-35">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tổng</a:t>
            </a:r>
            <a:r>
              <a:rPr lang="en-US" sz="1800" kern="100" spc="-4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thể</a:t>
            </a:r>
            <a:r>
              <a:rPr lang="en-US" sz="1800" kern="100" spc="-3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về</a:t>
            </a:r>
            <a:r>
              <a:rPr lang="en-US" sz="1800" kern="100" spc="-35">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hệ</a:t>
            </a:r>
            <a:r>
              <a:rPr lang="en-US" sz="1800" kern="100" spc="-3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thống</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những</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vấn</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đề</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phát</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sinh</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và</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hướng</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giải</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quyết</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khi</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gặp</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vấn</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đề</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và</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đưa</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ra</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giải</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pháp</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thay</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thế</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với</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những</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bài</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toán</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đã</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đặt</a:t>
            </a:r>
            <a:r>
              <a:rPr lang="en-US" sz="1800" kern="100" spc="-35">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err="1">
                <a:effectLst/>
                <a:latin typeface="Times New Roman" panose="02020603050405020304" pitchFamily="18" charset="0"/>
                <a:ea typeface="Calibri" panose="020F0502020204030204" pitchFamily="34" charset="0"/>
                <a:cs typeface="Angsana New" panose="02020603050405020304" pitchFamily="18" charset="-34"/>
              </a:rPr>
              <a:t>ra.</a:t>
            </a:r>
            <a:endParaRPr lang="en-US" sz="1800" kern="100">
              <a:effectLst/>
              <a:latin typeface="Times New Roman" panose="02020603050405020304" pitchFamily="18" charset="0"/>
              <a:ea typeface="Calibri" panose="020F0502020204030204" pitchFamily="34" charset="0"/>
              <a:cs typeface="Angsana New" panose="02020603050405020304" pitchFamily="18" charset="-34"/>
            </a:endParaRPr>
          </a:p>
          <a:p>
            <a:endParaRPr lang="en-US"/>
          </a:p>
        </p:txBody>
      </p:sp>
      <p:sp>
        <p:nvSpPr>
          <p:cNvPr id="4" name="Slide Number Placeholder 3"/>
          <p:cNvSpPr>
            <a:spLocks noGrp="1"/>
          </p:cNvSpPr>
          <p:nvPr>
            <p:ph type="sldNum" sz="quarter" idx="5"/>
          </p:nvPr>
        </p:nvSpPr>
        <p:spPr/>
        <p:txBody>
          <a:bodyPr/>
          <a:lstStyle/>
          <a:p>
            <a:fld id="{BFB5BBD8-B235-4B6C-8A11-2B193697DD17}" type="slidenum">
              <a:rPr lang="en-US" smtClean="0"/>
              <a:t>26</a:t>
            </a:fld>
            <a:endParaRPr lang="en-US"/>
          </a:p>
        </p:txBody>
      </p:sp>
    </p:spTree>
    <p:extLst>
      <p:ext uri="{BB962C8B-B14F-4D97-AF65-F5344CB8AC3E}">
        <p14:creationId xmlns:p14="http://schemas.microsoft.com/office/powerpoint/2010/main" val="1573093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ED8C0A-DC89-4387-A899-B96097E93499}"/>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5A95D5-CED0-424E-8FD7-8D9D573495E1}"/>
              </a:ext>
            </a:extLst>
          </p:cNvPr>
          <p:cNvSpPr>
            <a:spLocks noGrp="1"/>
          </p:cNvSpPr>
          <p:nvPr>
            <p:ph type="title"/>
          </p:nvPr>
        </p:nvSpPr>
        <p:spPr>
          <a:xfrm>
            <a:off x="2457450" y="2063749"/>
            <a:ext cx="6381750" cy="993775"/>
          </a:xfrm>
          <a:prstGeom prst="rect">
            <a:avLst/>
          </a:prstGeom>
        </p:spPr>
        <p:txBody>
          <a:bodyPr anchor="ctr"/>
          <a:lstStyle>
            <a:lvl1pPr>
              <a:defRPr sz="3500" baseline="0">
                <a:solidFill>
                  <a:schemeClr val="tx1">
                    <a:lumMod val="75000"/>
                    <a:lumOff val="25000"/>
                  </a:schemeClr>
                </a:solidFill>
                <a:latin typeface="Segoe UI Bold" panose="020B0802040204020203" pitchFamily="34" charset="0"/>
              </a:defRPr>
            </a:lvl1pPr>
          </a:lstStyle>
          <a:p>
            <a:r>
              <a:rPr lang="en-US"/>
              <a:t>Click to edit Master title style</a:t>
            </a:r>
          </a:p>
        </p:txBody>
      </p:sp>
      <p:sp>
        <p:nvSpPr>
          <p:cNvPr id="4" name="Rectangle 3">
            <a:extLst>
              <a:ext uri="{FF2B5EF4-FFF2-40B4-BE49-F238E27FC236}">
                <a16:creationId xmlns:a16="http://schemas.microsoft.com/office/drawing/2014/main" id="{CC9B0099-857B-45CC-80E2-E1A8FA79FED7}"/>
              </a:ext>
            </a:extLst>
          </p:cNvPr>
          <p:cNvSpPr/>
          <p:nvPr userDrawn="1"/>
        </p:nvSpPr>
        <p:spPr>
          <a:xfrm>
            <a:off x="0" y="0"/>
            <a:ext cx="2276475" cy="51435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71AE5E7E-2B4A-428F-80DA-20480C3D7CE9}"/>
              </a:ext>
            </a:extLst>
          </p:cNvPr>
          <p:cNvSpPr txBox="1">
            <a:spLocks/>
          </p:cNvSpPr>
          <p:nvPr userDrawn="1"/>
        </p:nvSpPr>
        <p:spPr>
          <a:xfrm>
            <a:off x="609600" y="1960562"/>
            <a:ext cx="1847850" cy="1374776"/>
          </a:xfrm>
          <a:prstGeom prst="rect">
            <a:avLst/>
          </a:prstGeom>
        </p:spPr>
        <p:txBody>
          <a:bodyPr anchor="ctr"/>
          <a:lstStyle>
            <a:lvl1pPr algn="l" defTabSz="685783" rtl="0" eaLnBrk="1" latinLnBrk="0" hangingPunct="1">
              <a:lnSpc>
                <a:spcPct val="90000"/>
              </a:lnSpc>
              <a:spcBef>
                <a:spcPct val="0"/>
              </a:spcBef>
              <a:buNone/>
              <a:defRPr sz="3500" kern="1200" baseline="0">
                <a:solidFill>
                  <a:schemeClr val="tx1">
                    <a:lumMod val="75000"/>
                    <a:lumOff val="25000"/>
                  </a:schemeClr>
                </a:solidFill>
                <a:latin typeface="Segoe UI Bold" panose="020B0802040204020203" pitchFamily="34" charset="0"/>
                <a:ea typeface="Open Sans Light" panose="020B0306030504020204" pitchFamily="34" charset="0"/>
                <a:cs typeface="Open Sans Light" panose="020B0306030504020204" pitchFamily="34" charset="0"/>
              </a:defRPr>
            </a:lvl1pPr>
          </a:lstStyle>
          <a:p>
            <a:r>
              <a:rPr lang="en-US" sz="11000">
                <a:solidFill>
                  <a:schemeClr val="bg1"/>
                </a:solidFill>
              </a:rPr>
              <a:t>01</a:t>
            </a:r>
          </a:p>
        </p:txBody>
      </p:sp>
    </p:spTree>
    <p:extLst>
      <p:ext uri="{BB962C8B-B14F-4D97-AF65-F5344CB8AC3E}">
        <p14:creationId xmlns:p14="http://schemas.microsoft.com/office/powerpoint/2010/main" val="284163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4_Title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85800" y="464183"/>
            <a:ext cx="7772400" cy="613171"/>
          </a:xfrm>
          <a:prstGeom prst="rect">
            <a:avLst/>
          </a:prstGeom>
        </p:spPr>
        <p:txBody>
          <a:bodyPr lIns="68580" tIns="34290" rIns="68580" bIns="34290">
            <a:normAutofit/>
          </a:bodyPr>
          <a:lstStyle>
            <a:lvl1pPr algn="ctr">
              <a:defRPr sz="3300" b="1" i="0">
                <a:solidFill>
                  <a:schemeClr val="accent1"/>
                </a:solidFill>
                <a:latin typeface="Raleway Black" charset="0"/>
                <a:ea typeface="Raleway Black" charset="0"/>
                <a:cs typeface="Raleway Black" charset="0"/>
              </a:defRPr>
            </a:lvl1pPr>
          </a:lstStyle>
          <a:p>
            <a:r>
              <a:rPr lang="en-US"/>
              <a:t>title example here</a:t>
            </a:r>
          </a:p>
        </p:txBody>
      </p:sp>
      <p:sp>
        <p:nvSpPr>
          <p:cNvPr id="6" name="Text Placeholder 5"/>
          <p:cNvSpPr>
            <a:spLocks noGrp="1"/>
          </p:cNvSpPr>
          <p:nvPr>
            <p:ph type="body" sz="quarter" idx="10" hasCustomPrompt="1"/>
          </p:nvPr>
        </p:nvSpPr>
        <p:spPr>
          <a:xfrm>
            <a:off x="685800" y="1082202"/>
            <a:ext cx="7772400" cy="148906"/>
          </a:xfrm>
          <a:prstGeom prst="rect">
            <a:avLst/>
          </a:prstGeom>
        </p:spPr>
        <p:txBody>
          <a:bodyPr lIns="68580" tIns="34290" rIns="68580" bIns="34290">
            <a:noAutofit/>
          </a:bodyPr>
          <a:lstStyle>
            <a:lvl1pPr marL="0" indent="0" algn="ctr">
              <a:buNone/>
              <a:defRPr sz="1200">
                <a:solidFill>
                  <a:schemeClr val="tx1">
                    <a:alpha val="50000"/>
                  </a:schemeClr>
                </a:solidFill>
                <a:latin typeface="Lato Regular"/>
                <a:cs typeface="Lato Regular"/>
              </a:defRPr>
            </a:lvl1pPr>
          </a:lstStyle>
          <a:p>
            <a:pPr lvl="0"/>
            <a:r>
              <a:rPr lang="en-US"/>
              <a:t>Edit Master text style</a:t>
            </a:r>
          </a:p>
        </p:txBody>
      </p:sp>
      <p:sp>
        <p:nvSpPr>
          <p:cNvPr id="7" name="Picture Placeholder 2"/>
          <p:cNvSpPr>
            <a:spLocks noGrp="1"/>
          </p:cNvSpPr>
          <p:nvPr>
            <p:ph type="pic" sz="quarter" idx="12"/>
          </p:nvPr>
        </p:nvSpPr>
        <p:spPr>
          <a:xfrm>
            <a:off x="4207009" y="1373519"/>
            <a:ext cx="2097741" cy="1777597"/>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8" name="Picture Placeholder 2"/>
          <p:cNvSpPr>
            <a:spLocks noGrp="1"/>
          </p:cNvSpPr>
          <p:nvPr>
            <p:ph type="pic" sz="quarter" idx="13"/>
          </p:nvPr>
        </p:nvSpPr>
        <p:spPr>
          <a:xfrm>
            <a:off x="685801" y="1373519"/>
            <a:ext cx="3484709" cy="1777597"/>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9" name="Picture Placeholder 2"/>
          <p:cNvSpPr>
            <a:spLocks noGrp="1"/>
          </p:cNvSpPr>
          <p:nvPr>
            <p:ph type="pic" sz="quarter" idx="14"/>
          </p:nvPr>
        </p:nvSpPr>
        <p:spPr>
          <a:xfrm>
            <a:off x="2708621" y="3197328"/>
            <a:ext cx="3596129" cy="1557556"/>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10" name="Picture Placeholder 2"/>
          <p:cNvSpPr>
            <a:spLocks noGrp="1"/>
          </p:cNvSpPr>
          <p:nvPr>
            <p:ph type="pic" sz="quarter" idx="15"/>
          </p:nvPr>
        </p:nvSpPr>
        <p:spPr>
          <a:xfrm>
            <a:off x="6341249" y="1373519"/>
            <a:ext cx="2116950" cy="1777597"/>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11" name="Picture Placeholder 2"/>
          <p:cNvSpPr>
            <a:spLocks noGrp="1"/>
          </p:cNvSpPr>
          <p:nvPr>
            <p:ph type="pic" sz="quarter" idx="16"/>
          </p:nvPr>
        </p:nvSpPr>
        <p:spPr>
          <a:xfrm>
            <a:off x="685800" y="3197328"/>
            <a:ext cx="1976718" cy="1557556"/>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12" name="Picture Placeholder 2"/>
          <p:cNvSpPr>
            <a:spLocks noGrp="1"/>
          </p:cNvSpPr>
          <p:nvPr>
            <p:ph type="pic" sz="quarter" idx="17"/>
          </p:nvPr>
        </p:nvSpPr>
        <p:spPr>
          <a:xfrm>
            <a:off x="6341249" y="3197328"/>
            <a:ext cx="2116950" cy="1557556"/>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cxnSp>
        <p:nvCxnSpPr>
          <p:cNvPr id="13" name="Conector recto 12"/>
          <p:cNvCxnSpPr/>
          <p:nvPr userDrawn="1"/>
        </p:nvCxnSpPr>
        <p:spPr>
          <a:xfrm>
            <a:off x="4210495" y="1013637"/>
            <a:ext cx="691114" cy="0"/>
          </a:xfrm>
          <a:prstGeom prst="line">
            <a:avLst/>
          </a:prstGeom>
          <a:ln w="25400" cmpd="sng">
            <a:solidFill>
              <a:schemeClr val="accent3"/>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995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0_Title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85800" y="464183"/>
            <a:ext cx="7772400" cy="613171"/>
          </a:xfrm>
          <a:prstGeom prst="rect">
            <a:avLst/>
          </a:prstGeom>
        </p:spPr>
        <p:txBody>
          <a:bodyPr lIns="68580" tIns="34290" rIns="68580" bIns="34290">
            <a:normAutofit/>
          </a:bodyPr>
          <a:lstStyle>
            <a:lvl1pPr algn="ctr">
              <a:defRPr sz="3300" b="1" i="0">
                <a:solidFill>
                  <a:schemeClr val="accent1"/>
                </a:solidFill>
                <a:latin typeface="Raleway Black" charset="0"/>
                <a:ea typeface="Raleway Black" charset="0"/>
                <a:cs typeface="Raleway Black" charset="0"/>
              </a:defRPr>
            </a:lvl1pPr>
          </a:lstStyle>
          <a:p>
            <a:r>
              <a:rPr lang="en-US"/>
              <a:t>title example here</a:t>
            </a:r>
          </a:p>
        </p:txBody>
      </p:sp>
      <p:sp>
        <p:nvSpPr>
          <p:cNvPr id="6" name="Text Placeholder 5"/>
          <p:cNvSpPr>
            <a:spLocks noGrp="1"/>
          </p:cNvSpPr>
          <p:nvPr>
            <p:ph type="body" sz="quarter" idx="10" hasCustomPrompt="1"/>
          </p:nvPr>
        </p:nvSpPr>
        <p:spPr>
          <a:xfrm>
            <a:off x="685800" y="1082202"/>
            <a:ext cx="7772400" cy="148906"/>
          </a:xfrm>
          <a:prstGeom prst="rect">
            <a:avLst/>
          </a:prstGeom>
        </p:spPr>
        <p:txBody>
          <a:bodyPr lIns="68580" tIns="34290" rIns="68580" bIns="34290">
            <a:noAutofit/>
          </a:bodyPr>
          <a:lstStyle>
            <a:lvl1pPr marL="0" indent="0" algn="ctr">
              <a:buNone/>
              <a:defRPr sz="1200">
                <a:solidFill>
                  <a:schemeClr val="tx1">
                    <a:alpha val="50000"/>
                  </a:schemeClr>
                </a:solidFill>
                <a:latin typeface="Lato Regular"/>
                <a:cs typeface="Lato Regular"/>
              </a:defRPr>
            </a:lvl1pPr>
          </a:lstStyle>
          <a:p>
            <a:pPr lvl="0"/>
            <a:r>
              <a:rPr lang="en-US"/>
              <a:t>Edit Master text style</a:t>
            </a:r>
          </a:p>
        </p:txBody>
      </p:sp>
      <p:sp>
        <p:nvSpPr>
          <p:cNvPr id="11" name="Picture Placeholder 2"/>
          <p:cNvSpPr>
            <a:spLocks noGrp="1"/>
          </p:cNvSpPr>
          <p:nvPr>
            <p:ph type="pic" sz="quarter" idx="16"/>
          </p:nvPr>
        </p:nvSpPr>
        <p:spPr>
          <a:xfrm>
            <a:off x="357308" y="1494541"/>
            <a:ext cx="1371600" cy="1616724"/>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13" name="Picture Placeholder 2"/>
          <p:cNvSpPr>
            <a:spLocks noGrp="1"/>
          </p:cNvSpPr>
          <p:nvPr>
            <p:ph type="pic" sz="quarter" idx="17"/>
          </p:nvPr>
        </p:nvSpPr>
        <p:spPr>
          <a:xfrm>
            <a:off x="1769249" y="1494541"/>
            <a:ext cx="1371600" cy="1616724"/>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14" name="Picture Placeholder 2"/>
          <p:cNvSpPr>
            <a:spLocks noGrp="1"/>
          </p:cNvSpPr>
          <p:nvPr>
            <p:ph type="pic" sz="quarter" idx="18"/>
          </p:nvPr>
        </p:nvSpPr>
        <p:spPr>
          <a:xfrm>
            <a:off x="3181190" y="1494541"/>
            <a:ext cx="1371600" cy="1616724"/>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15" name="Picture Placeholder 2"/>
          <p:cNvSpPr>
            <a:spLocks noGrp="1"/>
          </p:cNvSpPr>
          <p:nvPr>
            <p:ph type="pic" sz="quarter" idx="19"/>
          </p:nvPr>
        </p:nvSpPr>
        <p:spPr>
          <a:xfrm>
            <a:off x="4593131" y="1494541"/>
            <a:ext cx="1371600" cy="1616724"/>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16" name="Picture Placeholder 2"/>
          <p:cNvSpPr>
            <a:spLocks noGrp="1"/>
          </p:cNvSpPr>
          <p:nvPr>
            <p:ph type="pic" sz="quarter" idx="20"/>
          </p:nvPr>
        </p:nvSpPr>
        <p:spPr>
          <a:xfrm>
            <a:off x="6005072" y="1494541"/>
            <a:ext cx="1371600" cy="1616724"/>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17" name="Picture Placeholder 2"/>
          <p:cNvSpPr>
            <a:spLocks noGrp="1"/>
          </p:cNvSpPr>
          <p:nvPr>
            <p:ph type="pic" sz="quarter" idx="21"/>
          </p:nvPr>
        </p:nvSpPr>
        <p:spPr>
          <a:xfrm>
            <a:off x="7417013" y="1494541"/>
            <a:ext cx="1371600" cy="1616724"/>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10" name="Picture Placeholder 2"/>
          <p:cNvSpPr>
            <a:spLocks noGrp="1"/>
          </p:cNvSpPr>
          <p:nvPr>
            <p:ph type="pic" sz="quarter" idx="22"/>
          </p:nvPr>
        </p:nvSpPr>
        <p:spPr>
          <a:xfrm>
            <a:off x="357308" y="3148916"/>
            <a:ext cx="1371600" cy="1616724"/>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12" name="Picture Placeholder 2"/>
          <p:cNvSpPr>
            <a:spLocks noGrp="1"/>
          </p:cNvSpPr>
          <p:nvPr>
            <p:ph type="pic" sz="quarter" idx="23"/>
          </p:nvPr>
        </p:nvSpPr>
        <p:spPr>
          <a:xfrm>
            <a:off x="1769249" y="3148916"/>
            <a:ext cx="1371600" cy="1616724"/>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18" name="Picture Placeholder 2"/>
          <p:cNvSpPr>
            <a:spLocks noGrp="1"/>
          </p:cNvSpPr>
          <p:nvPr>
            <p:ph type="pic" sz="quarter" idx="24"/>
          </p:nvPr>
        </p:nvSpPr>
        <p:spPr>
          <a:xfrm>
            <a:off x="3181190" y="3148916"/>
            <a:ext cx="1371600" cy="1616724"/>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19" name="Picture Placeholder 2"/>
          <p:cNvSpPr>
            <a:spLocks noGrp="1"/>
          </p:cNvSpPr>
          <p:nvPr>
            <p:ph type="pic" sz="quarter" idx="25"/>
          </p:nvPr>
        </p:nvSpPr>
        <p:spPr>
          <a:xfrm>
            <a:off x="4593131" y="3148916"/>
            <a:ext cx="1371600" cy="1616724"/>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20" name="Picture Placeholder 2"/>
          <p:cNvSpPr>
            <a:spLocks noGrp="1"/>
          </p:cNvSpPr>
          <p:nvPr>
            <p:ph type="pic" sz="quarter" idx="26"/>
          </p:nvPr>
        </p:nvSpPr>
        <p:spPr>
          <a:xfrm>
            <a:off x="6005072" y="3148916"/>
            <a:ext cx="1371600" cy="1616724"/>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21" name="Picture Placeholder 2"/>
          <p:cNvSpPr>
            <a:spLocks noGrp="1"/>
          </p:cNvSpPr>
          <p:nvPr>
            <p:ph type="pic" sz="quarter" idx="27"/>
          </p:nvPr>
        </p:nvSpPr>
        <p:spPr>
          <a:xfrm>
            <a:off x="7417013" y="3148916"/>
            <a:ext cx="1371600" cy="1616724"/>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cxnSp>
        <p:nvCxnSpPr>
          <p:cNvPr id="22" name="Conector recto 21"/>
          <p:cNvCxnSpPr/>
          <p:nvPr userDrawn="1"/>
        </p:nvCxnSpPr>
        <p:spPr>
          <a:xfrm>
            <a:off x="4210495" y="1013637"/>
            <a:ext cx="691114" cy="0"/>
          </a:xfrm>
          <a:prstGeom prst="line">
            <a:avLst/>
          </a:prstGeom>
          <a:ln w="25400" cmpd="sng">
            <a:solidFill>
              <a:schemeClr val="accent3"/>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221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1_Title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85800" y="464183"/>
            <a:ext cx="7772400" cy="613171"/>
          </a:xfrm>
          <a:prstGeom prst="rect">
            <a:avLst/>
          </a:prstGeom>
        </p:spPr>
        <p:txBody>
          <a:bodyPr lIns="68580" tIns="34290" rIns="68580" bIns="34290">
            <a:normAutofit/>
          </a:bodyPr>
          <a:lstStyle>
            <a:lvl1pPr algn="ctr">
              <a:defRPr sz="3300" b="1" i="0">
                <a:solidFill>
                  <a:schemeClr val="accent1"/>
                </a:solidFill>
                <a:latin typeface="Raleway Black" charset="0"/>
                <a:ea typeface="Raleway Black" charset="0"/>
                <a:cs typeface="Raleway Black" charset="0"/>
              </a:defRPr>
            </a:lvl1pPr>
          </a:lstStyle>
          <a:p>
            <a:r>
              <a:rPr lang="en-US"/>
              <a:t>title example here</a:t>
            </a:r>
          </a:p>
        </p:txBody>
      </p:sp>
      <p:sp>
        <p:nvSpPr>
          <p:cNvPr id="6" name="Text Placeholder 5"/>
          <p:cNvSpPr>
            <a:spLocks noGrp="1"/>
          </p:cNvSpPr>
          <p:nvPr>
            <p:ph type="body" sz="quarter" idx="10" hasCustomPrompt="1"/>
          </p:nvPr>
        </p:nvSpPr>
        <p:spPr>
          <a:xfrm>
            <a:off x="685800" y="1082202"/>
            <a:ext cx="7772400" cy="148906"/>
          </a:xfrm>
          <a:prstGeom prst="rect">
            <a:avLst/>
          </a:prstGeom>
        </p:spPr>
        <p:txBody>
          <a:bodyPr lIns="68580" tIns="34290" rIns="68580" bIns="34290">
            <a:noAutofit/>
          </a:bodyPr>
          <a:lstStyle>
            <a:lvl1pPr marL="0" indent="0" algn="ctr">
              <a:buNone/>
              <a:defRPr sz="1200">
                <a:solidFill>
                  <a:schemeClr val="tx1">
                    <a:alpha val="50000"/>
                  </a:schemeClr>
                </a:solidFill>
                <a:latin typeface="Lato Regular"/>
                <a:cs typeface="Lato Regular"/>
              </a:defRPr>
            </a:lvl1pPr>
          </a:lstStyle>
          <a:p>
            <a:pPr lvl="0"/>
            <a:r>
              <a:rPr lang="en-US"/>
              <a:t>Edit Master text style</a:t>
            </a:r>
          </a:p>
        </p:txBody>
      </p:sp>
      <p:sp>
        <p:nvSpPr>
          <p:cNvPr id="11" name="Picture Placeholder 2"/>
          <p:cNvSpPr>
            <a:spLocks noGrp="1"/>
          </p:cNvSpPr>
          <p:nvPr>
            <p:ph type="pic" sz="quarter" idx="16"/>
          </p:nvPr>
        </p:nvSpPr>
        <p:spPr>
          <a:xfrm>
            <a:off x="11526" y="1494542"/>
            <a:ext cx="1521439" cy="1513758"/>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22" name="Rectangle 21"/>
          <p:cNvSpPr/>
          <p:nvPr userDrawn="1"/>
        </p:nvSpPr>
        <p:spPr>
          <a:xfrm>
            <a:off x="1532965" y="1494542"/>
            <a:ext cx="1521439" cy="1513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7" name="Picture Placeholder 2"/>
          <p:cNvSpPr>
            <a:spLocks noGrp="1"/>
          </p:cNvSpPr>
          <p:nvPr>
            <p:ph type="pic" sz="quarter" idx="17"/>
          </p:nvPr>
        </p:nvSpPr>
        <p:spPr>
          <a:xfrm>
            <a:off x="3054404" y="1494542"/>
            <a:ext cx="1521439" cy="1513758"/>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28" name="Rectangle 27"/>
          <p:cNvSpPr/>
          <p:nvPr userDrawn="1"/>
        </p:nvSpPr>
        <p:spPr>
          <a:xfrm>
            <a:off x="4575843" y="1494542"/>
            <a:ext cx="1521439" cy="151375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9" name="Picture Placeholder 2"/>
          <p:cNvSpPr>
            <a:spLocks noGrp="1"/>
          </p:cNvSpPr>
          <p:nvPr>
            <p:ph type="pic" sz="quarter" idx="18"/>
          </p:nvPr>
        </p:nvSpPr>
        <p:spPr>
          <a:xfrm>
            <a:off x="6097281" y="1494542"/>
            <a:ext cx="1521439" cy="1513758"/>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30" name="Rectangle 29"/>
          <p:cNvSpPr/>
          <p:nvPr userDrawn="1"/>
        </p:nvSpPr>
        <p:spPr>
          <a:xfrm>
            <a:off x="7618720" y="1494542"/>
            <a:ext cx="1521439" cy="151375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31" name="Rectangle 30"/>
          <p:cNvSpPr/>
          <p:nvPr userDrawn="1"/>
        </p:nvSpPr>
        <p:spPr>
          <a:xfrm>
            <a:off x="11526" y="3008300"/>
            <a:ext cx="1521439" cy="1513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32" name="Picture Placeholder 2"/>
          <p:cNvSpPr>
            <a:spLocks noGrp="1"/>
          </p:cNvSpPr>
          <p:nvPr>
            <p:ph type="pic" sz="quarter" idx="19"/>
          </p:nvPr>
        </p:nvSpPr>
        <p:spPr>
          <a:xfrm>
            <a:off x="1532965" y="3008300"/>
            <a:ext cx="1521439" cy="1513758"/>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33" name="Rectangle 32"/>
          <p:cNvSpPr/>
          <p:nvPr userDrawn="1"/>
        </p:nvSpPr>
        <p:spPr>
          <a:xfrm>
            <a:off x="3054403" y="3008300"/>
            <a:ext cx="1521439" cy="15137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34" name="Picture Placeholder 2"/>
          <p:cNvSpPr>
            <a:spLocks noGrp="1"/>
          </p:cNvSpPr>
          <p:nvPr>
            <p:ph type="pic" sz="quarter" idx="20"/>
          </p:nvPr>
        </p:nvSpPr>
        <p:spPr>
          <a:xfrm>
            <a:off x="4575842" y="3008300"/>
            <a:ext cx="1521439" cy="1513758"/>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35" name="Rectangle 34"/>
          <p:cNvSpPr/>
          <p:nvPr userDrawn="1"/>
        </p:nvSpPr>
        <p:spPr>
          <a:xfrm>
            <a:off x="6097280" y="3008300"/>
            <a:ext cx="1521439" cy="151375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36" name="Picture Placeholder 2"/>
          <p:cNvSpPr>
            <a:spLocks noGrp="1"/>
          </p:cNvSpPr>
          <p:nvPr>
            <p:ph type="pic" sz="quarter" idx="21"/>
          </p:nvPr>
        </p:nvSpPr>
        <p:spPr>
          <a:xfrm>
            <a:off x="7618719" y="3008300"/>
            <a:ext cx="1521439" cy="1513758"/>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cxnSp>
        <p:nvCxnSpPr>
          <p:cNvPr id="16" name="Conector recto 15"/>
          <p:cNvCxnSpPr/>
          <p:nvPr userDrawn="1"/>
        </p:nvCxnSpPr>
        <p:spPr>
          <a:xfrm>
            <a:off x="4210495" y="1013637"/>
            <a:ext cx="691114" cy="0"/>
          </a:xfrm>
          <a:prstGeom prst="line">
            <a:avLst/>
          </a:prstGeom>
          <a:ln w="25400" cmpd="sng">
            <a:solidFill>
              <a:schemeClr val="accent3"/>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7623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3_Title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85800" y="464183"/>
            <a:ext cx="7772400" cy="613171"/>
          </a:xfrm>
          <a:prstGeom prst="rect">
            <a:avLst/>
          </a:prstGeom>
        </p:spPr>
        <p:txBody>
          <a:bodyPr lIns="68580" tIns="34290" rIns="68580" bIns="34290">
            <a:normAutofit/>
          </a:bodyPr>
          <a:lstStyle>
            <a:lvl1pPr algn="ctr">
              <a:defRPr sz="3300" b="1" i="0">
                <a:solidFill>
                  <a:schemeClr val="accent1"/>
                </a:solidFill>
                <a:latin typeface="Raleway Black" charset="0"/>
                <a:ea typeface="Raleway Black" charset="0"/>
                <a:cs typeface="Raleway Black" charset="0"/>
              </a:defRPr>
            </a:lvl1pPr>
          </a:lstStyle>
          <a:p>
            <a:r>
              <a:rPr lang="en-US"/>
              <a:t>title example here</a:t>
            </a:r>
          </a:p>
        </p:txBody>
      </p:sp>
      <p:sp>
        <p:nvSpPr>
          <p:cNvPr id="6" name="Text Placeholder 5"/>
          <p:cNvSpPr>
            <a:spLocks noGrp="1"/>
          </p:cNvSpPr>
          <p:nvPr>
            <p:ph type="body" sz="quarter" idx="10" hasCustomPrompt="1"/>
          </p:nvPr>
        </p:nvSpPr>
        <p:spPr>
          <a:xfrm>
            <a:off x="685800" y="1082201"/>
            <a:ext cx="7772400" cy="148906"/>
          </a:xfrm>
          <a:prstGeom prst="rect">
            <a:avLst/>
          </a:prstGeom>
        </p:spPr>
        <p:txBody>
          <a:bodyPr lIns="68580" tIns="34290" rIns="68580" bIns="34290">
            <a:noAutofit/>
          </a:bodyPr>
          <a:lstStyle>
            <a:lvl1pPr marL="0" indent="0" algn="ctr">
              <a:buNone/>
              <a:defRPr sz="1200">
                <a:solidFill>
                  <a:schemeClr val="tx1">
                    <a:alpha val="50000"/>
                  </a:schemeClr>
                </a:solidFill>
                <a:latin typeface="Lato Regular"/>
                <a:cs typeface="Lato Regular"/>
              </a:defRPr>
            </a:lvl1pPr>
          </a:lstStyle>
          <a:p>
            <a:pPr lvl="0"/>
            <a:r>
              <a:rPr lang="en-US"/>
              <a:t>Edit Master text style</a:t>
            </a:r>
          </a:p>
        </p:txBody>
      </p:sp>
      <p:sp>
        <p:nvSpPr>
          <p:cNvPr id="11" name="Picture Placeholder 2"/>
          <p:cNvSpPr>
            <a:spLocks noGrp="1"/>
          </p:cNvSpPr>
          <p:nvPr>
            <p:ph type="pic" sz="quarter" idx="16"/>
          </p:nvPr>
        </p:nvSpPr>
        <p:spPr>
          <a:xfrm>
            <a:off x="11526" y="1494542"/>
            <a:ext cx="4564314" cy="3027516"/>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28" name="Rectangle 27"/>
          <p:cNvSpPr/>
          <p:nvPr userDrawn="1"/>
        </p:nvSpPr>
        <p:spPr>
          <a:xfrm>
            <a:off x="4575843" y="1494542"/>
            <a:ext cx="1521439" cy="151375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9" name="Picture Placeholder 2"/>
          <p:cNvSpPr>
            <a:spLocks noGrp="1"/>
          </p:cNvSpPr>
          <p:nvPr>
            <p:ph type="pic" sz="quarter" idx="18"/>
          </p:nvPr>
        </p:nvSpPr>
        <p:spPr>
          <a:xfrm>
            <a:off x="6097281" y="1494542"/>
            <a:ext cx="1521439" cy="1513758"/>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30" name="Rectangle 29"/>
          <p:cNvSpPr/>
          <p:nvPr userDrawn="1"/>
        </p:nvSpPr>
        <p:spPr>
          <a:xfrm>
            <a:off x="7618720" y="1494542"/>
            <a:ext cx="1521439" cy="151375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34" name="Picture Placeholder 2"/>
          <p:cNvSpPr>
            <a:spLocks noGrp="1"/>
          </p:cNvSpPr>
          <p:nvPr>
            <p:ph type="pic" sz="quarter" idx="20"/>
          </p:nvPr>
        </p:nvSpPr>
        <p:spPr>
          <a:xfrm>
            <a:off x="4575842" y="3008300"/>
            <a:ext cx="1521439" cy="1513758"/>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35" name="Rectangle 34"/>
          <p:cNvSpPr/>
          <p:nvPr userDrawn="1"/>
        </p:nvSpPr>
        <p:spPr>
          <a:xfrm>
            <a:off x="6097280" y="3008300"/>
            <a:ext cx="1521439" cy="151375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36" name="Picture Placeholder 2"/>
          <p:cNvSpPr>
            <a:spLocks noGrp="1"/>
          </p:cNvSpPr>
          <p:nvPr>
            <p:ph type="pic" sz="quarter" idx="21"/>
          </p:nvPr>
        </p:nvSpPr>
        <p:spPr>
          <a:xfrm>
            <a:off x="7618719" y="3008300"/>
            <a:ext cx="1521439" cy="1513758"/>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cxnSp>
        <p:nvCxnSpPr>
          <p:cNvPr id="12" name="Conector recto 11"/>
          <p:cNvCxnSpPr/>
          <p:nvPr userDrawn="1"/>
        </p:nvCxnSpPr>
        <p:spPr>
          <a:xfrm>
            <a:off x="4210495" y="1013637"/>
            <a:ext cx="691114" cy="0"/>
          </a:xfrm>
          <a:prstGeom prst="line">
            <a:avLst/>
          </a:prstGeom>
          <a:ln w="25400" cmpd="sng">
            <a:solidFill>
              <a:schemeClr val="accent3"/>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4993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2_Title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85800" y="464183"/>
            <a:ext cx="7772400" cy="613171"/>
          </a:xfrm>
          <a:prstGeom prst="rect">
            <a:avLst/>
          </a:prstGeom>
        </p:spPr>
        <p:txBody>
          <a:bodyPr lIns="68580" tIns="34290" rIns="68580" bIns="34290">
            <a:normAutofit/>
          </a:bodyPr>
          <a:lstStyle>
            <a:lvl1pPr algn="ctr">
              <a:defRPr sz="3300" b="1" i="0">
                <a:solidFill>
                  <a:schemeClr val="accent1"/>
                </a:solidFill>
                <a:latin typeface="Raleway Black" charset="0"/>
                <a:ea typeface="Raleway Black" charset="0"/>
                <a:cs typeface="Raleway Black" charset="0"/>
              </a:defRPr>
            </a:lvl1pPr>
          </a:lstStyle>
          <a:p>
            <a:r>
              <a:rPr lang="en-US"/>
              <a:t>title example here</a:t>
            </a:r>
          </a:p>
        </p:txBody>
      </p:sp>
      <p:sp>
        <p:nvSpPr>
          <p:cNvPr id="6" name="Text Placeholder 5"/>
          <p:cNvSpPr>
            <a:spLocks noGrp="1"/>
          </p:cNvSpPr>
          <p:nvPr>
            <p:ph type="body" sz="quarter" idx="10" hasCustomPrompt="1"/>
          </p:nvPr>
        </p:nvSpPr>
        <p:spPr>
          <a:xfrm>
            <a:off x="685800" y="1082202"/>
            <a:ext cx="7772400" cy="148906"/>
          </a:xfrm>
          <a:prstGeom prst="rect">
            <a:avLst/>
          </a:prstGeom>
        </p:spPr>
        <p:txBody>
          <a:bodyPr lIns="68580" tIns="34290" rIns="68580" bIns="34290">
            <a:noAutofit/>
          </a:bodyPr>
          <a:lstStyle>
            <a:lvl1pPr marL="0" indent="0" algn="ctr">
              <a:buNone/>
              <a:defRPr sz="1200">
                <a:solidFill>
                  <a:schemeClr val="tx1">
                    <a:alpha val="50000"/>
                  </a:schemeClr>
                </a:solidFill>
                <a:latin typeface="Lato Regular"/>
                <a:cs typeface="Lato Regular"/>
              </a:defRPr>
            </a:lvl1pPr>
          </a:lstStyle>
          <a:p>
            <a:pPr lvl="0"/>
            <a:r>
              <a:rPr lang="en-US"/>
              <a:t>Edit Master text style</a:t>
            </a:r>
          </a:p>
        </p:txBody>
      </p:sp>
      <p:sp>
        <p:nvSpPr>
          <p:cNvPr id="9" name="Picture Placeholder 2"/>
          <p:cNvSpPr>
            <a:spLocks noGrp="1"/>
          </p:cNvSpPr>
          <p:nvPr>
            <p:ph type="pic" sz="quarter" idx="11"/>
          </p:nvPr>
        </p:nvSpPr>
        <p:spPr>
          <a:xfrm>
            <a:off x="961483" y="1851849"/>
            <a:ext cx="3224516" cy="1996994"/>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cxnSp>
        <p:nvCxnSpPr>
          <p:cNvPr id="5" name="Conector recto 4"/>
          <p:cNvCxnSpPr/>
          <p:nvPr userDrawn="1"/>
        </p:nvCxnSpPr>
        <p:spPr>
          <a:xfrm>
            <a:off x="4210495" y="1013637"/>
            <a:ext cx="691114" cy="0"/>
          </a:xfrm>
          <a:prstGeom prst="line">
            <a:avLst/>
          </a:prstGeom>
          <a:ln w="25400" cmpd="sng">
            <a:solidFill>
              <a:schemeClr val="accent3"/>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8083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85800" y="464183"/>
            <a:ext cx="7772400" cy="613171"/>
          </a:xfrm>
          <a:prstGeom prst="rect">
            <a:avLst/>
          </a:prstGeom>
        </p:spPr>
        <p:txBody>
          <a:bodyPr lIns="68580" tIns="34290" rIns="68580" bIns="34290">
            <a:normAutofit/>
          </a:bodyPr>
          <a:lstStyle>
            <a:lvl1pPr algn="ctr">
              <a:defRPr sz="3300" b="1" i="0">
                <a:solidFill>
                  <a:schemeClr val="accent1"/>
                </a:solidFill>
                <a:latin typeface="Raleway Black" charset="0"/>
                <a:ea typeface="Raleway Black" charset="0"/>
                <a:cs typeface="Raleway Black" charset="0"/>
              </a:defRPr>
            </a:lvl1pPr>
          </a:lstStyle>
          <a:p>
            <a:r>
              <a:rPr lang="en-US"/>
              <a:t>title example here</a:t>
            </a:r>
          </a:p>
        </p:txBody>
      </p:sp>
      <p:sp>
        <p:nvSpPr>
          <p:cNvPr id="6" name="Text Placeholder 5"/>
          <p:cNvSpPr>
            <a:spLocks noGrp="1"/>
          </p:cNvSpPr>
          <p:nvPr>
            <p:ph type="body" sz="quarter" idx="10" hasCustomPrompt="1"/>
          </p:nvPr>
        </p:nvSpPr>
        <p:spPr>
          <a:xfrm>
            <a:off x="685800" y="1082202"/>
            <a:ext cx="7772400" cy="148906"/>
          </a:xfrm>
          <a:prstGeom prst="rect">
            <a:avLst/>
          </a:prstGeom>
        </p:spPr>
        <p:txBody>
          <a:bodyPr lIns="68580" tIns="34290" rIns="68580" bIns="34290">
            <a:noAutofit/>
          </a:bodyPr>
          <a:lstStyle>
            <a:lvl1pPr marL="0" indent="0" algn="ctr">
              <a:buNone/>
              <a:defRPr sz="1200">
                <a:solidFill>
                  <a:schemeClr val="tx1">
                    <a:alpha val="50000"/>
                  </a:schemeClr>
                </a:solidFill>
                <a:latin typeface="Lato Regular"/>
                <a:cs typeface="Lato Regular"/>
              </a:defRPr>
            </a:lvl1pPr>
          </a:lstStyle>
          <a:p>
            <a:pPr lvl="0"/>
            <a:r>
              <a:rPr lang="en-US"/>
              <a:t>Edit Master text style</a:t>
            </a:r>
          </a:p>
        </p:txBody>
      </p:sp>
      <p:sp>
        <p:nvSpPr>
          <p:cNvPr id="5" name="Picture Placeholder 2"/>
          <p:cNvSpPr>
            <a:spLocks noGrp="1"/>
          </p:cNvSpPr>
          <p:nvPr>
            <p:ph type="pic" sz="quarter" idx="11"/>
          </p:nvPr>
        </p:nvSpPr>
        <p:spPr>
          <a:xfrm>
            <a:off x="887506" y="2002195"/>
            <a:ext cx="2213002" cy="1288493"/>
          </a:xfrm>
          <a:prstGeom prst="rect">
            <a:avLst/>
          </a:pr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7" name="Picture Placeholder 2"/>
          <p:cNvSpPr>
            <a:spLocks noGrp="1"/>
          </p:cNvSpPr>
          <p:nvPr>
            <p:ph type="pic" sz="quarter" idx="12"/>
          </p:nvPr>
        </p:nvSpPr>
        <p:spPr>
          <a:xfrm>
            <a:off x="3494314" y="2002195"/>
            <a:ext cx="2213002" cy="1288493"/>
          </a:xfrm>
          <a:prstGeom prst="rect">
            <a:avLst/>
          </a:pr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8" name="Picture Placeholder 2"/>
          <p:cNvSpPr>
            <a:spLocks noGrp="1"/>
          </p:cNvSpPr>
          <p:nvPr>
            <p:ph type="pic" sz="quarter" idx="13"/>
          </p:nvPr>
        </p:nvSpPr>
        <p:spPr>
          <a:xfrm>
            <a:off x="6101122" y="2002195"/>
            <a:ext cx="2213002" cy="1288493"/>
          </a:xfrm>
          <a:prstGeom prst="rect">
            <a:avLst/>
          </a:pr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cxnSp>
        <p:nvCxnSpPr>
          <p:cNvPr id="9" name="Conector recto 8"/>
          <p:cNvCxnSpPr/>
          <p:nvPr userDrawn="1"/>
        </p:nvCxnSpPr>
        <p:spPr>
          <a:xfrm>
            <a:off x="4210495" y="1013637"/>
            <a:ext cx="691114" cy="0"/>
          </a:xfrm>
          <a:prstGeom prst="line">
            <a:avLst/>
          </a:prstGeom>
          <a:ln w="25400" cmpd="sng">
            <a:solidFill>
              <a:schemeClr val="accent3"/>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292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85800" y="464183"/>
            <a:ext cx="7772400" cy="613171"/>
          </a:xfrm>
          <a:prstGeom prst="rect">
            <a:avLst/>
          </a:prstGeom>
        </p:spPr>
        <p:txBody>
          <a:bodyPr lIns="68580" tIns="34290" rIns="68580" bIns="34290">
            <a:normAutofit/>
          </a:bodyPr>
          <a:lstStyle>
            <a:lvl1pPr algn="l">
              <a:defRPr sz="3300" b="1" i="0">
                <a:solidFill>
                  <a:schemeClr val="accent1"/>
                </a:solidFill>
                <a:latin typeface="Raleway Black" charset="0"/>
                <a:ea typeface="Raleway Black" charset="0"/>
                <a:cs typeface="Raleway Black" charset="0"/>
              </a:defRPr>
            </a:lvl1pPr>
          </a:lstStyle>
          <a:p>
            <a:r>
              <a:rPr lang="en-US"/>
              <a:t>title example here</a:t>
            </a:r>
          </a:p>
        </p:txBody>
      </p:sp>
      <p:sp>
        <p:nvSpPr>
          <p:cNvPr id="6" name="Text Placeholder 5"/>
          <p:cNvSpPr>
            <a:spLocks noGrp="1"/>
          </p:cNvSpPr>
          <p:nvPr>
            <p:ph type="body" sz="quarter" idx="10" hasCustomPrompt="1"/>
          </p:nvPr>
        </p:nvSpPr>
        <p:spPr>
          <a:xfrm>
            <a:off x="685800" y="1082202"/>
            <a:ext cx="7772400" cy="148906"/>
          </a:xfrm>
          <a:prstGeom prst="rect">
            <a:avLst/>
          </a:prstGeom>
        </p:spPr>
        <p:txBody>
          <a:bodyPr lIns="68580" tIns="34290" rIns="68580" bIns="34290">
            <a:noAutofit/>
          </a:bodyPr>
          <a:lstStyle>
            <a:lvl1pPr marL="0" indent="0" algn="l">
              <a:buNone/>
              <a:defRPr sz="1200">
                <a:solidFill>
                  <a:schemeClr val="tx1">
                    <a:alpha val="50000"/>
                  </a:schemeClr>
                </a:solidFill>
                <a:latin typeface="Lato Regular"/>
                <a:cs typeface="Lato Regular"/>
              </a:defRPr>
            </a:lvl1pPr>
          </a:lstStyle>
          <a:p>
            <a:pPr lvl="0"/>
            <a:r>
              <a:rPr lang="en-US"/>
              <a:t>Edit Master text style</a:t>
            </a:r>
          </a:p>
        </p:txBody>
      </p:sp>
      <p:cxnSp>
        <p:nvCxnSpPr>
          <p:cNvPr id="5" name="Conector recto 4"/>
          <p:cNvCxnSpPr/>
          <p:nvPr userDrawn="1"/>
        </p:nvCxnSpPr>
        <p:spPr>
          <a:xfrm>
            <a:off x="777012" y="1013637"/>
            <a:ext cx="691114" cy="0"/>
          </a:xfrm>
          <a:prstGeom prst="line">
            <a:avLst/>
          </a:prstGeom>
          <a:ln w="25400" cmpd="sng">
            <a:solidFill>
              <a:schemeClr val="accent3"/>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7138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1_Title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85800" y="464183"/>
            <a:ext cx="7772400" cy="613171"/>
          </a:xfrm>
          <a:prstGeom prst="rect">
            <a:avLst/>
          </a:prstGeom>
        </p:spPr>
        <p:txBody>
          <a:bodyPr lIns="68580" tIns="34290" rIns="68580" bIns="34290">
            <a:normAutofit/>
          </a:bodyPr>
          <a:lstStyle>
            <a:lvl1pPr algn="r">
              <a:defRPr sz="3300" b="1" i="0">
                <a:solidFill>
                  <a:schemeClr val="accent1"/>
                </a:solidFill>
                <a:latin typeface="Raleway Black" charset="0"/>
                <a:ea typeface="Raleway Black" charset="0"/>
                <a:cs typeface="Raleway Black" charset="0"/>
              </a:defRPr>
            </a:lvl1pPr>
          </a:lstStyle>
          <a:p>
            <a:r>
              <a:rPr lang="en-US"/>
              <a:t>title example here</a:t>
            </a:r>
          </a:p>
        </p:txBody>
      </p:sp>
      <p:sp>
        <p:nvSpPr>
          <p:cNvPr id="6" name="Text Placeholder 5"/>
          <p:cNvSpPr>
            <a:spLocks noGrp="1"/>
          </p:cNvSpPr>
          <p:nvPr>
            <p:ph type="body" sz="quarter" idx="10" hasCustomPrompt="1"/>
          </p:nvPr>
        </p:nvSpPr>
        <p:spPr>
          <a:xfrm>
            <a:off x="685800" y="1082202"/>
            <a:ext cx="7772400" cy="148906"/>
          </a:xfrm>
          <a:prstGeom prst="rect">
            <a:avLst/>
          </a:prstGeom>
        </p:spPr>
        <p:txBody>
          <a:bodyPr lIns="68580" tIns="34290" rIns="68580" bIns="34290">
            <a:noAutofit/>
          </a:bodyPr>
          <a:lstStyle>
            <a:lvl1pPr marL="0" indent="0" algn="r">
              <a:buNone/>
              <a:defRPr sz="1200">
                <a:solidFill>
                  <a:schemeClr val="tx1">
                    <a:alpha val="50000"/>
                  </a:schemeClr>
                </a:solidFill>
                <a:latin typeface="Lato Regular"/>
                <a:cs typeface="Lato Regular"/>
              </a:defRPr>
            </a:lvl1pPr>
          </a:lstStyle>
          <a:p>
            <a:pPr lvl="0"/>
            <a:r>
              <a:rPr lang="en-US"/>
              <a:t>Edit Master text style</a:t>
            </a:r>
          </a:p>
        </p:txBody>
      </p:sp>
      <p:cxnSp>
        <p:nvCxnSpPr>
          <p:cNvPr id="5" name="Conector recto 4"/>
          <p:cNvCxnSpPr/>
          <p:nvPr userDrawn="1"/>
        </p:nvCxnSpPr>
        <p:spPr>
          <a:xfrm>
            <a:off x="7697674" y="1013637"/>
            <a:ext cx="691114" cy="0"/>
          </a:xfrm>
          <a:prstGeom prst="line">
            <a:avLst/>
          </a:prstGeom>
          <a:ln w="25400" cmpd="sng">
            <a:solidFill>
              <a:schemeClr val="accent3"/>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636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6_Title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85800" y="464183"/>
            <a:ext cx="7772400" cy="613171"/>
          </a:xfrm>
          <a:prstGeom prst="rect">
            <a:avLst/>
          </a:prstGeom>
        </p:spPr>
        <p:txBody>
          <a:bodyPr lIns="68580" tIns="34290" rIns="68580" bIns="34290">
            <a:normAutofit/>
          </a:bodyPr>
          <a:lstStyle>
            <a:lvl1pPr algn="l">
              <a:defRPr sz="3300" b="1" i="0">
                <a:solidFill>
                  <a:schemeClr val="accent1"/>
                </a:solidFill>
                <a:latin typeface="Raleway Black" charset="0"/>
                <a:ea typeface="Raleway Black" charset="0"/>
                <a:cs typeface="Raleway Black" charset="0"/>
              </a:defRPr>
            </a:lvl1pPr>
          </a:lstStyle>
          <a:p>
            <a:r>
              <a:rPr lang="en-US"/>
              <a:t>title example here</a:t>
            </a:r>
          </a:p>
        </p:txBody>
      </p:sp>
      <p:sp>
        <p:nvSpPr>
          <p:cNvPr id="6" name="Text Placeholder 5"/>
          <p:cNvSpPr>
            <a:spLocks noGrp="1"/>
          </p:cNvSpPr>
          <p:nvPr>
            <p:ph type="body" sz="quarter" idx="10" hasCustomPrompt="1"/>
          </p:nvPr>
        </p:nvSpPr>
        <p:spPr>
          <a:xfrm>
            <a:off x="685800" y="1082202"/>
            <a:ext cx="7772400" cy="148906"/>
          </a:xfrm>
          <a:prstGeom prst="rect">
            <a:avLst/>
          </a:prstGeom>
        </p:spPr>
        <p:txBody>
          <a:bodyPr lIns="68580" tIns="34290" rIns="68580" bIns="34290">
            <a:noAutofit/>
          </a:bodyPr>
          <a:lstStyle>
            <a:lvl1pPr marL="0" indent="0" algn="l">
              <a:buNone/>
              <a:defRPr sz="1200">
                <a:solidFill>
                  <a:schemeClr val="tx1">
                    <a:alpha val="50000"/>
                  </a:schemeClr>
                </a:solidFill>
                <a:latin typeface="Lato Regular"/>
                <a:cs typeface="Lato Regular"/>
              </a:defRPr>
            </a:lvl1pPr>
          </a:lstStyle>
          <a:p>
            <a:pPr lvl="0"/>
            <a:r>
              <a:rPr lang="en-US"/>
              <a:t>Edit Master text style</a:t>
            </a:r>
          </a:p>
        </p:txBody>
      </p:sp>
      <p:sp>
        <p:nvSpPr>
          <p:cNvPr id="5" name="Picture Placeholder 2"/>
          <p:cNvSpPr>
            <a:spLocks noGrp="1"/>
          </p:cNvSpPr>
          <p:nvPr>
            <p:ph type="pic" sz="quarter" idx="11"/>
          </p:nvPr>
        </p:nvSpPr>
        <p:spPr>
          <a:xfrm>
            <a:off x="1158369" y="1483522"/>
            <a:ext cx="2005532" cy="2005532"/>
          </a:xfrm>
          <a:prstGeom prst="roundRect">
            <a:avLst/>
          </a:pr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cxnSp>
        <p:nvCxnSpPr>
          <p:cNvPr id="7" name="Conector recto 6"/>
          <p:cNvCxnSpPr/>
          <p:nvPr userDrawn="1"/>
        </p:nvCxnSpPr>
        <p:spPr>
          <a:xfrm>
            <a:off x="777012" y="1013637"/>
            <a:ext cx="691114" cy="0"/>
          </a:xfrm>
          <a:prstGeom prst="line">
            <a:avLst/>
          </a:prstGeom>
          <a:ln w="25400" cmpd="sng">
            <a:solidFill>
              <a:schemeClr val="accent3"/>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6278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7_Title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85800" y="464183"/>
            <a:ext cx="7772400" cy="613171"/>
          </a:xfrm>
          <a:prstGeom prst="rect">
            <a:avLst/>
          </a:prstGeom>
        </p:spPr>
        <p:txBody>
          <a:bodyPr lIns="68580" tIns="34290" rIns="68580" bIns="34290">
            <a:normAutofit/>
          </a:bodyPr>
          <a:lstStyle>
            <a:lvl1pPr algn="l">
              <a:defRPr sz="3300" b="1" i="0">
                <a:solidFill>
                  <a:schemeClr val="accent1"/>
                </a:solidFill>
                <a:latin typeface="Raleway Black" charset="0"/>
                <a:ea typeface="Raleway Black" charset="0"/>
                <a:cs typeface="Raleway Black" charset="0"/>
              </a:defRPr>
            </a:lvl1pPr>
          </a:lstStyle>
          <a:p>
            <a:r>
              <a:rPr lang="en-US"/>
              <a:t>title example here</a:t>
            </a:r>
          </a:p>
        </p:txBody>
      </p:sp>
      <p:sp>
        <p:nvSpPr>
          <p:cNvPr id="6" name="Text Placeholder 5"/>
          <p:cNvSpPr>
            <a:spLocks noGrp="1"/>
          </p:cNvSpPr>
          <p:nvPr>
            <p:ph type="body" sz="quarter" idx="10" hasCustomPrompt="1"/>
          </p:nvPr>
        </p:nvSpPr>
        <p:spPr>
          <a:xfrm>
            <a:off x="685800" y="1082202"/>
            <a:ext cx="7772400" cy="148906"/>
          </a:xfrm>
          <a:prstGeom prst="rect">
            <a:avLst/>
          </a:prstGeom>
        </p:spPr>
        <p:txBody>
          <a:bodyPr lIns="68580" tIns="34290" rIns="68580" bIns="34290">
            <a:noAutofit/>
          </a:bodyPr>
          <a:lstStyle>
            <a:lvl1pPr marL="0" indent="0" algn="l">
              <a:buNone/>
              <a:defRPr sz="1200">
                <a:solidFill>
                  <a:schemeClr val="tx1">
                    <a:alpha val="50000"/>
                  </a:schemeClr>
                </a:solidFill>
                <a:latin typeface="Lato Regular"/>
                <a:cs typeface="Lato Regular"/>
              </a:defRPr>
            </a:lvl1pPr>
          </a:lstStyle>
          <a:p>
            <a:pPr lvl="0"/>
            <a:r>
              <a:rPr lang="en-US"/>
              <a:t>Edit Master text style</a:t>
            </a:r>
          </a:p>
        </p:txBody>
      </p:sp>
      <p:sp>
        <p:nvSpPr>
          <p:cNvPr id="5" name="Picture Placeholder 2"/>
          <p:cNvSpPr>
            <a:spLocks noGrp="1"/>
          </p:cNvSpPr>
          <p:nvPr>
            <p:ph type="pic" sz="quarter" idx="11"/>
          </p:nvPr>
        </p:nvSpPr>
        <p:spPr>
          <a:xfrm>
            <a:off x="910559" y="1483523"/>
            <a:ext cx="1602121" cy="1346124"/>
          </a:xfrm>
          <a:prstGeom prst="roundRect">
            <a:avLst>
              <a:gd name="adj" fmla="val 8034"/>
            </a:avLst>
          </a:pr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7" name="Picture Placeholder 2"/>
          <p:cNvSpPr>
            <a:spLocks noGrp="1"/>
          </p:cNvSpPr>
          <p:nvPr>
            <p:ph type="pic" sz="quarter" idx="12"/>
          </p:nvPr>
        </p:nvSpPr>
        <p:spPr>
          <a:xfrm>
            <a:off x="2812357" y="1483523"/>
            <a:ext cx="1602121" cy="1346124"/>
          </a:xfrm>
          <a:prstGeom prst="roundRect">
            <a:avLst>
              <a:gd name="adj" fmla="val 8034"/>
            </a:avLst>
          </a:pr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8" name="Picture Placeholder 2"/>
          <p:cNvSpPr>
            <a:spLocks noGrp="1"/>
          </p:cNvSpPr>
          <p:nvPr>
            <p:ph type="pic" sz="quarter" idx="13"/>
          </p:nvPr>
        </p:nvSpPr>
        <p:spPr>
          <a:xfrm>
            <a:off x="4714155" y="1483523"/>
            <a:ext cx="1602121" cy="1346124"/>
          </a:xfrm>
          <a:prstGeom prst="roundRect">
            <a:avLst>
              <a:gd name="adj" fmla="val 8034"/>
            </a:avLst>
          </a:pr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9" name="Picture Placeholder 2"/>
          <p:cNvSpPr>
            <a:spLocks noGrp="1"/>
          </p:cNvSpPr>
          <p:nvPr>
            <p:ph type="pic" sz="quarter" idx="14"/>
          </p:nvPr>
        </p:nvSpPr>
        <p:spPr>
          <a:xfrm>
            <a:off x="6615954" y="1483523"/>
            <a:ext cx="1602121" cy="1346124"/>
          </a:xfrm>
          <a:prstGeom prst="roundRect">
            <a:avLst>
              <a:gd name="adj" fmla="val 8034"/>
            </a:avLst>
          </a:pr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cxnSp>
        <p:nvCxnSpPr>
          <p:cNvPr id="10" name="Conector recto 9"/>
          <p:cNvCxnSpPr/>
          <p:nvPr userDrawn="1"/>
        </p:nvCxnSpPr>
        <p:spPr>
          <a:xfrm>
            <a:off x="777012" y="1013637"/>
            <a:ext cx="691114" cy="0"/>
          </a:xfrm>
          <a:prstGeom prst="line">
            <a:avLst/>
          </a:prstGeom>
          <a:ln w="25400" cmpd="sng">
            <a:solidFill>
              <a:schemeClr val="accent3"/>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3458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ED8C0A-DC89-4387-A899-B96097E93499}"/>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5A95D5-CED0-424E-8FD7-8D9D573495E1}"/>
              </a:ext>
            </a:extLst>
          </p:cNvPr>
          <p:cNvSpPr>
            <a:spLocks noGrp="1"/>
          </p:cNvSpPr>
          <p:nvPr>
            <p:ph type="title"/>
          </p:nvPr>
        </p:nvSpPr>
        <p:spPr>
          <a:xfrm>
            <a:off x="800101" y="106681"/>
            <a:ext cx="6381750" cy="552449"/>
          </a:xfrm>
          <a:prstGeom prst="rect">
            <a:avLst/>
          </a:prstGeom>
        </p:spPr>
        <p:txBody>
          <a:bodyPr anchor="ctr"/>
          <a:lstStyle>
            <a:lvl1pPr>
              <a:defRPr sz="2000" baseline="0">
                <a:solidFill>
                  <a:schemeClr val="accent3">
                    <a:lumMod val="75000"/>
                  </a:schemeClr>
                </a:solidFill>
                <a:latin typeface="Segoe UI Bold" panose="020B0802040204020203" pitchFamily="34" charset="0"/>
              </a:defRPr>
            </a:lvl1pPr>
          </a:lstStyle>
          <a:p>
            <a:r>
              <a:rPr lang="en-US"/>
              <a:t>Click to edit Master title style</a:t>
            </a:r>
          </a:p>
        </p:txBody>
      </p:sp>
      <p:sp>
        <p:nvSpPr>
          <p:cNvPr id="4" name="Rectangle 3">
            <a:extLst>
              <a:ext uri="{FF2B5EF4-FFF2-40B4-BE49-F238E27FC236}">
                <a16:creationId xmlns:a16="http://schemas.microsoft.com/office/drawing/2014/main" id="{CC9B0099-857B-45CC-80E2-E1A8FA79FED7}"/>
              </a:ext>
            </a:extLst>
          </p:cNvPr>
          <p:cNvSpPr/>
          <p:nvPr userDrawn="1"/>
        </p:nvSpPr>
        <p:spPr>
          <a:xfrm>
            <a:off x="1" y="106680"/>
            <a:ext cx="800100" cy="55244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8" name="Title 1">
            <a:extLst>
              <a:ext uri="{FF2B5EF4-FFF2-40B4-BE49-F238E27FC236}">
                <a16:creationId xmlns:a16="http://schemas.microsoft.com/office/drawing/2014/main" id="{71AE5E7E-2B4A-428F-80DA-20480C3D7CE9}"/>
              </a:ext>
            </a:extLst>
          </p:cNvPr>
          <p:cNvSpPr txBox="1">
            <a:spLocks/>
          </p:cNvSpPr>
          <p:nvPr userDrawn="1"/>
        </p:nvSpPr>
        <p:spPr>
          <a:xfrm>
            <a:off x="238126" y="186848"/>
            <a:ext cx="561975" cy="392113"/>
          </a:xfrm>
          <a:prstGeom prst="rect">
            <a:avLst/>
          </a:prstGeom>
        </p:spPr>
        <p:txBody>
          <a:bodyPr anchor="ctr"/>
          <a:lstStyle>
            <a:lvl1pPr algn="l" defTabSz="685783" rtl="0" eaLnBrk="1" latinLnBrk="0" hangingPunct="1">
              <a:lnSpc>
                <a:spcPct val="90000"/>
              </a:lnSpc>
              <a:spcBef>
                <a:spcPct val="0"/>
              </a:spcBef>
              <a:buNone/>
              <a:defRPr sz="3500" kern="1200" baseline="0">
                <a:solidFill>
                  <a:schemeClr val="tx1">
                    <a:lumMod val="75000"/>
                    <a:lumOff val="25000"/>
                  </a:schemeClr>
                </a:solidFill>
                <a:latin typeface="Segoe UI Bold" panose="020B0802040204020203" pitchFamily="34" charset="0"/>
                <a:ea typeface="Open Sans Light" panose="020B0306030504020204" pitchFamily="34" charset="0"/>
                <a:cs typeface="Open Sans Light" panose="020B0306030504020204" pitchFamily="34" charset="0"/>
              </a:defRPr>
            </a:lvl1pPr>
          </a:lstStyle>
          <a:p>
            <a:r>
              <a:rPr lang="en-US" sz="2500">
                <a:solidFill>
                  <a:schemeClr val="bg1"/>
                </a:solidFill>
              </a:rPr>
              <a:t>01</a:t>
            </a:r>
          </a:p>
        </p:txBody>
      </p:sp>
    </p:spTree>
    <p:extLst>
      <p:ext uri="{BB962C8B-B14F-4D97-AF65-F5344CB8AC3E}">
        <p14:creationId xmlns:p14="http://schemas.microsoft.com/office/powerpoint/2010/main" val="6834858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0_Title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85800" y="464183"/>
            <a:ext cx="7772400" cy="613171"/>
          </a:xfrm>
          <a:prstGeom prst="rect">
            <a:avLst/>
          </a:prstGeom>
        </p:spPr>
        <p:txBody>
          <a:bodyPr lIns="68580" tIns="34290" rIns="68580" bIns="34290">
            <a:normAutofit/>
          </a:bodyPr>
          <a:lstStyle>
            <a:lvl1pPr algn="l">
              <a:defRPr sz="3300" b="1" i="0">
                <a:solidFill>
                  <a:schemeClr val="accent1"/>
                </a:solidFill>
                <a:latin typeface="Raleway Black" charset="0"/>
                <a:ea typeface="Raleway Black" charset="0"/>
                <a:cs typeface="Raleway Black" charset="0"/>
              </a:defRPr>
            </a:lvl1pPr>
          </a:lstStyle>
          <a:p>
            <a:r>
              <a:rPr lang="en-US"/>
              <a:t>title example here</a:t>
            </a:r>
          </a:p>
        </p:txBody>
      </p:sp>
      <p:sp>
        <p:nvSpPr>
          <p:cNvPr id="6" name="Text Placeholder 5"/>
          <p:cNvSpPr>
            <a:spLocks noGrp="1"/>
          </p:cNvSpPr>
          <p:nvPr>
            <p:ph type="body" sz="quarter" idx="10" hasCustomPrompt="1"/>
          </p:nvPr>
        </p:nvSpPr>
        <p:spPr>
          <a:xfrm>
            <a:off x="685800" y="1082202"/>
            <a:ext cx="7772400" cy="148906"/>
          </a:xfrm>
          <a:prstGeom prst="rect">
            <a:avLst/>
          </a:prstGeom>
        </p:spPr>
        <p:txBody>
          <a:bodyPr lIns="68580" tIns="34290" rIns="68580" bIns="34290">
            <a:noAutofit/>
          </a:bodyPr>
          <a:lstStyle>
            <a:lvl1pPr marL="0" indent="0" algn="l">
              <a:buNone/>
              <a:defRPr sz="1200">
                <a:solidFill>
                  <a:schemeClr val="tx1">
                    <a:alpha val="50000"/>
                  </a:schemeClr>
                </a:solidFill>
                <a:latin typeface="Lato Regular"/>
                <a:cs typeface="Lato Regular"/>
              </a:defRPr>
            </a:lvl1pPr>
          </a:lstStyle>
          <a:p>
            <a:pPr lvl="0"/>
            <a:r>
              <a:rPr lang="en-US"/>
              <a:t>Edit Master text style</a:t>
            </a:r>
          </a:p>
        </p:txBody>
      </p:sp>
      <p:sp>
        <p:nvSpPr>
          <p:cNvPr id="5" name="Picture Placeholder 2"/>
          <p:cNvSpPr>
            <a:spLocks noGrp="1"/>
          </p:cNvSpPr>
          <p:nvPr>
            <p:ph type="pic" sz="quarter" idx="11"/>
          </p:nvPr>
        </p:nvSpPr>
        <p:spPr>
          <a:xfrm>
            <a:off x="910559" y="1483523"/>
            <a:ext cx="1602121" cy="1346124"/>
          </a:xfrm>
          <a:prstGeom prst="roundRect">
            <a:avLst>
              <a:gd name="adj" fmla="val 8034"/>
            </a:avLst>
          </a:pr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10" name="Picture Placeholder 2"/>
          <p:cNvSpPr>
            <a:spLocks noGrp="1"/>
          </p:cNvSpPr>
          <p:nvPr>
            <p:ph type="pic" sz="quarter" idx="12"/>
          </p:nvPr>
        </p:nvSpPr>
        <p:spPr>
          <a:xfrm>
            <a:off x="910559" y="3212435"/>
            <a:ext cx="1602121" cy="1346124"/>
          </a:xfrm>
          <a:prstGeom prst="roundRect">
            <a:avLst>
              <a:gd name="adj" fmla="val 8034"/>
            </a:avLst>
          </a:pr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11" name="Picture Placeholder 2"/>
          <p:cNvSpPr>
            <a:spLocks noGrp="1"/>
          </p:cNvSpPr>
          <p:nvPr>
            <p:ph type="pic" sz="quarter" idx="13"/>
          </p:nvPr>
        </p:nvSpPr>
        <p:spPr>
          <a:xfrm>
            <a:off x="4616184" y="1483523"/>
            <a:ext cx="1602121" cy="1346124"/>
          </a:xfrm>
          <a:prstGeom prst="roundRect">
            <a:avLst>
              <a:gd name="adj" fmla="val 8034"/>
            </a:avLst>
          </a:pr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12" name="Picture Placeholder 2"/>
          <p:cNvSpPr>
            <a:spLocks noGrp="1"/>
          </p:cNvSpPr>
          <p:nvPr>
            <p:ph type="pic" sz="quarter" idx="14"/>
          </p:nvPr>
        </p:nvSpPr>
        <p:spPr>
          <a:xfrm>
            <a:off x="4616184" y="3212435"/>
            <a:ext cx="1602121" cy="1346124"/>
          </a:xfrm>
          <a:prstGeom prst="roundRect">
            <a:avLst>
              <a:gd name="adj" fmla="val 8034"/>
            </a:avLst>
          </a:pr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cxnSp>
        <p:nvCxnSpPr>
          <p:cNvPr id="8" name="Conector recto 7"/>
          <p:cNvCxnSpPr/>
          <p:nvPr userDrawn="1"/>
        </p:nvCxnSpPr>
        <p:spPr>
          <a:xfrm>
            <a:off x="777012" y="1013637"/>
            <a:ext cx="691114" cy="0"/>
          </a:xfrm>
          <a:prstGeom prst="line">
            <a:avLst/>
          </a:prstGeom>
          <a:ln w="25400" cmpd="sng">
            <a:solidFill>
              <a:schemeClr val="accent3"/>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05027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8_Title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85800" y="464183"/>
            <a:ext cx="7772400" cy="613171"/>
          </a:xfrm>
          <a:prstGeom prst="rect">
            <a:avLst/>
          </a:prstGeom>
        </p:spPr>
        <p:txBody>
          <a:bodyPr lIns="68580" tIns="34290" rIns="68580" bIns="34290">
            <a:normAutofit/>
          </a:bodyPr>
          <a:lstStyle>
            <a:lvl1pPr algn="l">
              <a:defRPr sz="3300" b="1" i="0">
                <a:solidFill>
                  <a:schemeClr val="accent1"/>
                </a:solidFill>
                <a:latin typeface="Raleway Black" charset="0"/>
                <a:ea typeface="Raleway Black" charset="0"/>
                <a:cs typeface="Raleway Black" charset="0"/>
              </a:defRPr>
            </a:lvl1pPr>
          </a:lstStyle>
          <a:p>
            <a:r>
              <a:rPr lang="en-US"/>
              <a:t>title example here</a:t>
            </a:r>
          </a:p>
        </p:txBody>
      </p:sp>
      <p:sp>
        <p:nvSpPr>
          <p:cNvPr id="6" name="Text Placeholder 5"/>
          <p:cNvSpPr>
            <a:spLocks noGrp="1"/>
          </p:cNvSpPr>
          <p:nvPr>
            <p:ph type="body" sz="quarter" idx="10" hasCustomPrompt="1"/>
          </p:nvPr>
        </p:nvSpPr>
        <p:spPr>
          <a:xfrm>
            <a:off x="685800" y="1082202"/>
            <a:ext cx="7772400" cy="148906"/>
          </a:xfrm>
          <a:prstGeom prst="rect">
            <a:avLst/>
          </a:prstGeom>
        </p:spPr>
        <p:txBody>
          <a:bodyPr lIns="68580" tIns="34290" rIns="68580" bIns="34290">
            <a:noAutofit/>
          </a:bodyPr>
          <a:lstStyle>
            <a:lvl1pPr marL="0" indent="0" algn="l">
              <a:buNone/>
              <a:defRPr sz="1200">
                <a:solidFill>
                  <a:schemeClr val="tx1">
                    <a:alpha val="50000"/>
                  </a:schemeClr>
                </a:solidFill>
                <a:latin typeface="Lato Regular"/>
                <a:cs typeface="Lato Regular"/>
              </a:defRPr>
            </a:lvl1pPr>
          </a:lstStyle>
          <a:p>
            <a:pPr lvl="0"/>
            <a:r>
              <a:rPr lang="en-US"/>
              <a:t>Edit Master text style</a:t>
            </a:r>
          </a:p>
        </p:txBody>
      </p:sp>
      <p:sp>
        <p:nvSpPr>
          <p:cNvPr id="5" name="Picture Placeholder 2"/>
          <p:cNvSpPr>
            <a:spLocks noGrp="1"/>
          </p:cNvSpPr>
          <p:nvPr>
            <p:ph type="pic" sz="quarter" idx="11"/>
          </p:nvPr>
        </p:nvSpPr>
        <p:spPr>
          <a:xfrm>
            <a:off x="910559" y="1483523"/>
            <a:ext cx="2103504" cy="1346124"/>
          </a:xfrm>
          <a:prstGeom prst="roundRect">
            <a:avLst>
              <a:gd name="adj" fmla="val 8034"/>
            </a:avLst>
          </a:pr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10" name="Picture Placeholder 2"/>
          <p:cNvSpPr>
            <a:spLocks noGrp="1"/>
          </p:cNvSpPr>
          <p:nvPr>
            <p:ph type="pic" sz="quarter" idx="12"/>
          </p:nvPr>
        </p:nvSpPr>
        <p:spPr>
          <a:xfrm>
            <a:off x="3429001" y="1483523"/>
            <a:ext cx="2103504" cy="1346124"/>
          </a:xfrm>
          <a:prstGeom prst="roundRect">
            <a:avLst>
              <a:gd name="adj" fmla="val 8034"/>
            </a:avLst>
          </a:pr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11" name="Picture Placeholder 2"/>
          <p:cNvSpPr>
            <a:spLocks noGrp="1"/>
          </p:cNvSpPr>
          <p:nvPr>
            <p:ph type="pic" sz="quarter" idx="13"/>
          </p:nvPr>
        </p:nvSpPr>
        <p:spPr>
          <a:xfrm>
            <a:off x="5947443" y="1483523"/>
            <a:ext cx="2103504" cy="1346124"/>
          </a:xfrm>
          <a:prstGeom prst="roundRect">
            <a:avLst>
              <a:gd name="adj" fmla="val 8034"/>
            </a:avLst>
          </a:pr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cxnSp>
        <p:nvCxnSpPr>
          <p:cNvPr id="7" name="Conector recto 6"/>
          <p:cNvCxnSpPr/>
          <p:nvPr userDrawn="1"/>
        </p:nvCxnSpPr>
        <p:spPr>
          <a:xfrm>
            <a:off x="777012" y="1013637"/>
            <a:ext cx="691114" cy="0"/>
          </a:xfrm>
          <a:prstGeom prst="line">
            <a:avLst/>
          </a:prstGeom>
          <a:ln w="25400" cmpd="sng">
            <a:solidFill>
              <a:schemeClr val="accent3"/>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1218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5_Title Slide">
    <p:spTree>
      <p:nvGrpSpPr>
        <p:cNvPr id="1" name=""/>
        <p:cNvGrpSpPr/>
        <p:nvPr/>
      </p:nvGrpSpPr>
      <p:grpSpPr>
        <a:xfrm>
          <a:off x="0" y="0"/>
          <a:ext cx="0" cy="0"/>
          <a:chOff x="0" y="0"/>
          <a:chExt cx="0" cy="0"/>
        </a:xfrm>
      </p:grpSpPr>
      <p:sp>
        <p:nvSpPr>
          <p:cNvPr id="7" name="Picture Placeholder 2"/>
          <p:cNvSpPr>
            <a:spLocks noGrp="1"/>
          </p:cNvSpPr>
          <p:nvPr>
            <p:ph type="pic" sz="quarter" idx="11"/>
          </p:nvPr>
        </p:nvSpPr>
        <p:spPr>
          <a:xfrm>
            <a:off x="0" y="0"/>
            <a:ext cx="4055249" cy="5143500"/>
          </a:xfrm>
          <a:prstGeom prst="rect">
            <a:avLst/>
          </a:pr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4" name="Title 3"/>
          <p:cNvSpPr>
            <a:spLocks noGrp="1"/>
          </p:cNvSpPr>
          <p:nvPr>
            <p:ph type="title" hasCustomPrompt="1"/>
          </p:nvPr>
        </p:nvSpPr>
        <p:spPr>
          <a:xfrm>
            <a:off x="4500923" y="464183"/>
            <a:ext cx="4292203" cy="613171"/>
          </a:xfrm>
          <a:prstGeom prst="rect">
            <a:avLst/>
          </a:prstGeom>
        </p:spPr>
        <p:txBody>
          <a:bodyPr lIns="68580" tIns="34290" rIns="68580" bIns="34290">
            <a:normAutofit/>
          </a:bodyPr>
          <a:lstStyle>
            <a:lvl1pPr algn="l">
              <a:defRPr sz="3300" b="1" i="0">
                <a:solidFill>
                  <a:schemeClr val="accent1"/>
                </a:solidFill>
                <a:latin typeface="Raleway Black" charset="0"/>
                <a:ea typeface="Raleway Black" charset="0"/>
                <a:cs typeface="Raleway Black" charset="0"/>
              </a:defRPr>
            </a:lvl1pPr>
          </a:lstStyle>
          <a:p>
            <a:r>
              <a:rPr lang="en-US"/>
              <a:t>title example here</a:t>
            </a:r>
          </a:p>
        </p:txBody>
      </p:sp>
      <p:sp>
        <p:nvSpPr>
          <p:cNvPr id="6" name="Text Placeholder 5"/>
          <p:cNvSpPr>
            <a:spLocks noGrp="1"/>
          </p:cNvSpPr>
          <p:nvPr>
            <p:ph type="body" sz="quarter" idx="10" hasCustomPrompt="1"/>
          </p:nvPr>
        </p:nvSpPr>
        <p:spPr>
          <a:xfrm>
            <a:off x="4500923" y="1082202"/>
            <a:ext cx="4292203" cy="148906"/>
          </a:xfrm>
          <a:prstGeom prst="rect">
            <a:avLst/>
          </a:prstGeom>
        </p:spPr>
        <p:txBody>
          <a:bodyPr lIns="68580" tIns="34290" rIns="68580" bIns="34290">
            <a:noAutofit/>
          </a:bodyPr>
          <a:lstStyle>
            <a:lvl1pPr marL="0" indent="0" algn="l">
              <a:buNone/>
              <a:defRPr sz="1200">
                <a:solidFill>
                  <a:schemeClr val="tx1">
                    <a:alpha val="50000"/>
                  </a:schemeClr>
                </a:solidFill>
                <a:latin typeface="Lato Regular"/>
                <a:cs typeface="Lato Regular"/>
              </a:defRPr>
            </a:lvl1pPr>
          </a:lstStyle>
          <a:p>
            <a:pPr lvl="0"/>
            <a:r>
              <a:rPr lang="en-US"/>
              <a:t>Edit Master text style</a:t>
            </a:r>
          </a:p>
        </p:txBody>
      </p:sp>
      <p:cxnSp>
        <p:nvCxnSpPr>
          <p:cNvPr id="8" name="Conector recto 7"/>
          <p:cNvCxnSpPr/>
          <p:nvPr userDrawn="1"/>
        </p:nvCxnSpPr>
        <p:spPr>
          <a:xfrm>
            <a:off x="4592427" y="1013637"/>
            <a:ext cx="691114" cy="0"/>
          </a:xfrm>
          <a:prstGeom prst="line">
            <a:avLst/>
          </a:prstGeom>
          <a:ln w="25400" cmpd="sng">
            <a:solidFill>
              <a:schemeClr val="accent3"/>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2297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03399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2" name="Picture Placeholder 2"/>
          <p:cNvSpPr>
            <a:spLocks noGrp="1"/>
          </p:cNvSpPr>
          <p:nvPr>
            <p:ph type="pic" sz="quarter" idx="11"/>
          </p:nvPr>
        </p:nvSpPr>
        <p:spPr>
          <a:xfrm>
            <a:off x="0" y="0"/>
            <a:ext cx="9144000" cy="5143500"/>
          </a:xfrm>
          <a:prstGeom prst="rect">
            <a:avLst/>
          </a:pr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Tree>
    <p:extLst>
      <p:ext uri="{BB962C8B-B14F-4D97-AF65-F5344CB8AC3E}">
        <p14:creationId xmlns:p14="http://schemas.microsoft.com/office/powerpoint/2010/main" val="42420118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2" name="Rectangle 13"/>
          <p:cNvSpPr>
            <a:spLocks noGrp="1"/>
          </p:cNvSpPr>
          <p:nvPr>
            <p:ph type="sldNum" sz="quarter" idx="10"/>
          </p:nvPr>
        </p:nvSpPr>
        <p:spPr>
          <a:ln/>
        </p:spPr>
        <p:txBody>
          <a:bodyPr/>
          <a:lstStyle>
            <a:lvl1pPr>
              <a:defRPr/>
            </a:lvl1pPr>
          </a:lstStyle>
          <a:p>
            <a:endParaRPr lang="es-ES" altLang="en-US" sz="750" b="0"/>
          </a:p>
        </p:txBody>
      </p:sp>
    </p:spTree>
    <p:extLst>
      <p:ext uri="{BB962C8B-B14F-4D97-AF65-F5344CB8AC3E}">
        <p14:creationId xmlns:p14="http://schemas.microsoft.com/office/powerpoint/2010/main" val="2710713957"/>
      </p:ext>
    </p:extLst>
  </p:cSld>
  <p:clrMapOvr>
    <a:masterClrMapping/>
  </p:clrMapOvr>
  <p:extLst>
    <p:ext uri="{DCECCB84-F9BA-43D5-87BE-67443E8EF086}">
      <p15:sldGuideLst xmlns:p15="http://schemas.microsoft.com/office/powerpoint/2012/main">
        <p15:guide id="1" orient="horz" pos="459">
          <p15:clr>
            <a:srgbClr val="FBAE40"/>
          </p15:clr>
        </p15:guide>
        <p15:guide id="2" pos="2026">
          <p15:clr>
            <a:srgbClr val="FBAE40"/>
          </p15:clr>
        </p15:guide>
        <p15:guide id="3" pos="565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Rectangle 3"/>
          <p:cNvSpPr>
            <a:spLocks noGrp="1"/>
          </p:cNvSpPr>
          <p:nvPr>
            <p:ph type="sldNum" sz="quarter" idx="10"/>
          </p:nvPr>
        </p:nvSpPr>
        <p:spPr>
          <a:ln/>
        </p:spPr>
        <p:txBody>
          <a:bodyPr/>
          <a:lstStyle>
            <a:lvl1pPr>
              <a:defRPr/>
            </a:lvl1pPr>
          </a:lstStyle>
          <a:p>
            <a:pPr>
              <a:defRPr/>
            </a:pPr>
            <a:fld id="{167F7B47-9D3E-2748-9CA4-B6C213F26F84}" type="slidenum">
              <a:rPr lang="es-ES"/>
              <a:pPr>
                <a:defRPr/>
              </a:pPr>
              <a:t>‹#›</a:t>
            </a:fld>
            <a:endParaRPr lang="es-ES" sz="1200">
              <a:solidFill>
                <a:srgbClr val="888888"/>
              </a:solidFill>
            </a:endParaRPr>
          </a:p>
        </p:txBody>
      </p:sp>
    </p:spTree>
    <p:extLst>
      <p:ext uri="{BB962C8B-B14F-4D97-AF65-F5344CB8AC3E}">
        <p14:creationId xmlns:p14="http://schemas.microsoft.com/office/powerpoint/2010/main" val="32464256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p:nvPr>
        </p:nvSpPr>
        <p:spPr>
          <a:xfrm>
            <a:off x="1143000" y="841772"/>
            <a:ext cx="6858000" cy="1790700"/>
          </a:xfrm>
        </p:spPr>
        <p:txBody>
          <a:bodyPr anchor="b"/>
          <a:lstStyle>
            <a:lvl1pPr algn="ctr">
              <a:defRPr sz="4500"/>
            </a:lvl1pPr>
          </a:lstStyle>
          <a:p>
            <a:r>
              <a:rPr lang="vi-VN"/>
              <a:t>Bấm để sửa kiểu tiêu đề Bản cái</a:t>
            </a:r>
          </a:p>
        </p:txBody>
      </p:sp>
      <p:sp>
        <p:nvSpPr>
          <p:cNvPr id="3" name="Tiêu đề phụ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vi-VN"/>
              <a:t>Bấm &amp; sửa kiểu phụ đề của Bản chính</a:t>
            </a:r>
          </a:p>
        </p:txBody>
      </p:sp>
      <p:sp>
        <p:nvSpPr>
          <p:cNvPr id="4" name="Chỗ dành sẵn cho Ngày tháng 3"/>
          <p:cNvSpPr>
            <a:spLocks noGrp="1"/>
          </p:cNvSpPr>
          <p:nvPr>
            <p:ph type="dt" sz="half" idx="10"/>
          </p:nvPr>
        </p:nvSpPr>
        <p:spPr/>
        <p:txBody>
          <a:bodyPr/>
          <a:lstStyle/>
          <a:p>
            <a:fld id="{582CAB7E-22F8-43A9-A8EC-7EFD8CEC6B1F}" type="datetime1">
              <a:rPr lang="en-US" smtClean="0"/>
              <a:t>7/5/2022</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177509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ED8C0A-DC89-4387-A899-B96097E93499}"/>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5A95D5-CED0-424E-8FD7-8D9D573495E1}"/>
              </a:ext>
            </a:extLst>
          </p:cNvPr>
          <p:cNvSpPr>
            <a:spLocks noGrp="1"/>
          </p:cNvSpPr>
          <p:nvPr>
            <p:ph type="title"/>
          </p:nvPr>
        </p:nvSpPr>
        <p:spPr>
          <a:xfrm>
            <a:off x="800101" y="106681"/>
            <a:ext cx="6381750" cy="552449"/>
          </a:xfrm>
          <a:prstGeom prst="rect">
            <a:avLst/>
          </a:prstGeom>
        </p:spPr>
        <p:txBody>
          <a:bodyPr anchor="ctr"/>
          <a:lstStyle>
            <a:lvl1pPr>
              <a:defRPr sz="2000" baseline="0">
                <a:solidFill>
                  <a:schemeClr val="accent2">
                    <a:lumMod val="75000"/>
                  </a:schemeClr>
                </a:solidFill>
                <a:latin typeface="Segoe UI Bold" panose="020B0802040204020203" pitchFamily="34" charset="0"/>
              </a:defRPr>
            </a:lvl1pPr>
          </a:lstStyle>
          <a:p>
            <a:r>
              <a:rPr lang="en-US"/>
              <a:t>Click to edit Master title style</a:t>
            </a:r>
          </a:p>
        </p:txBody>
      </p:sp>
      <p:sp>
        <p:nvSpPr>
          <p:cNvPr id="4" name="Rectangle 3">
            <a:extLst>
              <a:ext uri="{FF2B5EF4-FFF2-40B4-BE49-F238E27FC236}">
                <a16:creationId xmlns:a16="http://schemas.microsoft.com/office/drawing/2014/main" id="{CC9B0099-857B-45CC-80E2-E1A8FA79FED7}"/>
              </a:ext>
            </a:extLst>
          </p:cNvPr>
          <p:cNvSpPr/>
          <p:nvPr userDrawn="1"/>
        </p:nvSpPr>
        <p:spPr>
          <a:xfrm>
            <a:off x="1" y="106680"/>
            <a:ext cx="800100" cy="55244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8" name="Title 1">
            <a:extLst>
              <a:ext uri="{FF2B5EF4-FFF2-40B4-BE49-F238E27FC236}">
                <a16:creationId xmlns:a16="http://schemas.microsoft.com/office/drawing/2014/main" id="{71AE5E7E-2B4A-428F-80DA-20480C3D7CE9}"/>
              </a:ext>
            </a:extLst>
          </p:cNvPr>
          <p:cNvSpPr txBox="1">
            <a:spLocks/>
          </p:cNvSpPr>
          <p:nvPr userDrawn="1"/>
        </p:nvSpPr>
        <p:spPr>
          <a:xfrm>
            <a:off x="238126" y="186848"/>
            <a:ext cx="561975" cy="392113"/>
          </a:xfrm>
          <a:prstGeom prst="rect">
            <a:avLst/>
          </a:prstGeom>
        </p:spPr>
        <p:txBody>
          <a:bodyPr anchor="ctr"/>
          <a:lstStyle>
            <a:lvl1pPr algn="l" defTabSz="685783" rtl="0" eaLnBrk="1" latinLnBrk="0" hangingPunct="1">
              <a:lnSpc>
                <a:spcPct val="90000"/>
              </a:lnSpc>
              <a:spcBef>
                <a:spcPct val="0"/>
              </a:spcBef>
              <a:buNone/>
              <a:defRPr sz="3500" kern="1200" baseline="0">
                <a:solidFill>
                  <a:schemeClr val="tx1">
                    <a:lumMod val="75000"/>
                    <a:lumOff val="25000"/>
                  </a:schemeClr>
                </a:solidFill>
                <a:latin typeface="Segoe UI Bold" panose="020B0802040204020203" pitchFamily="34" charset="0"/>
                <a:ea typeface="Open Sans Light" panose="020B0306030504020204" pitchFamily="34" charset="0"/>
                <a:cs typeface="Open Sans Light" panose="020B0306030504020204" pitchFamily="34" charset="0"/>
              </a:defRPr>
            </a:lvl1pPr>
          </a:lstStyle>
          <a:p>
            <a:r>
              <a:rPr lang="en-US" sz="2500">
                <a:solidFill>
                  <a:schemeClr val="bg1"/>
                </a:solidFill>
              </a:rPr>
              <a:t>01</a:t>
            </a:r>
          </a:p>
        </p:txBody>
      </p:sp>
    </p:spTree>
    <p:extLst>
      <p:ext uri="{BB962C8B-B14F-4D97-AF65-F5344CB8AC3E}">
        <p14:creationId xmlns:p14="http://schemas.microsoft.com/office/powerpoint/2010/main" val="189579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85800" y="464183"/>
            <a:ext cx="7772400" cy="613171"/>
          </a:xfrm>
          <a:prstGeom prst="rect">
            <a:avLst/>
          </a:prstGeom>
        </p:spPr>
        <p:txBody>
          <a:bodyPr lIns="68580" tIns="34290" rIns="68580" bIns="34290">
            <a:normAutofit/>
          </a:bodyPr>
          <a:lstStyle>
            <a:lvl1pPr algn="ctr">
              <a:defRPr sz="3300" b="1" i="0">
                <a:solidFill>
                  <a:schemeClr val="accent1"/>
                </a:solidFill>
                <a:latin typeface="Raleway Black" charset="0"/>
                <a:ea typeface="Raleway Black" charset="0"/>
                <a:cs typeface="Raleway Black" charset="0"/>
              </a:defRPr>
            </a:lvl1pPr>
          </a:lstStyle>
          <a:p>
            <a:r>
              <a:rPr lang="en-US"/>
              <a:t>title example here</a:t>
            </a:r>
          </a:p>
        </p:txBody>
      </p:sp>
      <p:sp>
        <p:nvSpPr>
          <p:cNvPr id="6" name="Text Placeholder 5"/>
          <p:cNvSpPr>
            <a:spLocks noGrp="1"/>
          </p:cNvSpPr>
          <p:nvPr>
            <p:ph type="body" sz="quarter" idx="10" hasCustomPrompt="1"/>
          </p:nvPr>
        </p:nvSpPr>
        <p:spPr>
          <a:xfrm>
            <a:off x="685800" y="1082202"/>
            <a:ext cx="7772400" cy="148906"/>
          </a:xfrm>
          <a:prstGeom prst="rect">
            <a:avLst/>
          </a:prstGeom>
        </p:spPr>
        <p:txBody>
          <a:bodyPr lIns="68580" tIns="34290" rIns="68580" bIns="34290">
            <a:noAutofit/>
          </a:bodyPr>
          <a:lstStyle>
            <a:lvl1pPr marL="0" indent="0" algn="ctr">
              <a:buNone/>
              <a:defRPr sz="1200">
                <a:solidFill>
                  <a:schemeClr val="tx1">
                    <a:alpha val="50000"/>
                  </a:schemeClr>
                </a:solidFill>
                <a:latin typeface="Lato Regular"/>
                <a:cs typeface="Lato Regular"/>
              </a:defRPr>
            </a:lvl1pPr>
          </a:lstStyle>
          <a:p>
            <a:pPr lvl="0"/>
            <a:r>
              <a:rPr lang="en-US" err="1"/>
              <a:t>Subitle</a:t>
            </a:r>
            <a:r>
              <a:rPr lang="en-US"/>
              <a:t> Example here</a:t>
            </a:r>
          </a:p>
        </p:txBody>
      </p:sp>
      <p:cxnSp>
        <p:nvCxnSpPr>
          <p:cNvPr id="5" name="Conector recto 4"/>
          <p:cNvCxnSpPr/>
          <p:nvPr userDrawn="1"/>
        </p:nvCxnSpPr>
        <p:spPr>
          <a:xfrm>
            <a:off x="4210495" y="1013637"/>
            <a:ext cx="691114" cy="0"/>
          </a:xfrm>
          <a:prstGeom prst="line">
            <a:avLst/>
          </a:prstGeom>
          <a:ln w="25400" cmpd="sng">
            <a:solidFill>
              <a:schemeClr val="accent3"/>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3720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0_Title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85800" y="464183"/>
            <a:ext cx="7772400" cy="613171"/>
          </a:xfrm>
          <a:prstGeom prst="rect">
            <a:avLst/>
          </a:prstGeom>
        </p:spPr>
        <p:txBody>
          <a:bodyPr lIns="68580" tIns="34290" rIns="68580" bIns="34290">
            <a:normAutofit/>
          </a:bodyPr>
          <a:lstStyle>
            <a:lvl1pPr algn="ctr">
              <a:defRPr sz="3300" b="1" i="0">
                <a:solidFill>
                  <a:schemeClr val="accent1"/>
                </a:solidFill>
                <a:latin typeface="Raleway Black" charset="0"/>
                <a:ea typeface="Raleway Black" charset="0"/>
                <a:cs typeface="Raleway Black" charset="0"/>
              </a:defRPr>
            </a:lvl1pPr>
          </a:lstStyle>
          <a:p>
            <a:r>
              <a:rPr lang="en-US"/>
              <a:t>title example here</a:t>
            </a:r>
          </a:p>
        </p:txBody>
      </p:sp>
      <p:sp>
        <p:nvSpPr>
          <p:cNvPr id="6" name="Text Placeholder 5"/>
          <p:cNvSpPr>
            <a:spLocks noGrp="1"/>
          </p:cNvSpPr>
          <p:nvPr>
            <p:ph type="body" sz="quarter" idx="10" hasCustomPrompt="1"/>
          </p:nvPr>
        </p:nvSpPr>
        <p:spPr>
          <a:xfrm>
            <a:off x="685800" y="1082202"/>
            <a:ext cx="7772400" cy="148906"/>
          </a:xfrm>
          <a:prstGeom prst="rect">
            <a:avLst/>
          </a:prstGeom>
        </p:spPr>
        <p:txBody>
          <a:bodyPr lIns="68580" tIns="34290" rIns="68580" bIns="34290">
            <a:noAutofit/>
          </a:bodyPr>
          <a:lstStyle>
            <a:lvl1pPr marL="0" indent="0" algn="ctr">
              <a:buNone/>
              <a:defRPr sz="1200">
                <a:solidFill>
                  <a:schemeClr val="tx1">
                    <a:alpha val="50000"/>
                  </a:schemeClr>
                </a:solidFill>
                <a:latin typeface="Lato Regular"/>
                <a:cs typeface="Lato Regular"/>
              </a:defRPr>
            </a:lvl1pPr>
          </a:lstStyle>
          <a:p>
            <a:pPr lvl="0"/>
            <a:r>
              <a:rPr lang="en-US"/>
              <a:t>Edit Master text style</a:t>
            </a:r>
          </a:p>
        </p:txBody>
      </p:sp>
      <p:sp>
        <p:nvSpPr>
          <p:cNvPr id="5" name="Picture Placeholder 2"/>
          <p:cNvSpPr>
            <a:spLocks noGrp="1"/>
          </p:cNvSpPr>
          <p:nvPr>
            <p:ph type="pic" sz="quarter" idx="11"/>
          </p:nvPr>
        </p:nvSpPr>
        <p:spPr>
          <a:xfrm>
            <a:off x="1211676" y="1460107"/>
            <a:ext cx="1375923" cy="2038049"/>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7" name="Picture Placeholder 2"/>
          <p:cNvSpPr>
            <a:spLocks noGrp="1"/>
          </p:cNvSpPr>
          <p:nvPr>
            <p:ph type="pic" sz="quarter" idx="12"/>
          </p:nvPr>
        </p:nvSpPr>
        <p:spPr>
          <a:xfrm>
            <a:off x="2986688" y="1460107"/>
            <a:ext cx="1375923" cy="2038049"/>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8" name="Picture Placeholder 2"/>
          <p:cNvSpPr>
            <a:spLocks noGrp="1"/>
          </p:cNvSpPr>
          <p:nvPr>
            <p:ph type="pic" sz="quarter" idx="13"/>
          </p:nvPr>
        </p:nvSpPr>
        <p:spPr>
          <a:xfrm>
            <a:off x="4761699" y="1460107"/>
            <a:ext cx="1375923" cy="2038049"/>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9" name="Picture Placeholder 2"/>
          <p:cNvSpPr>
            <a:spLocks noGrp="1"/>
          </p:cNvSpPr>
          <p:nvPr>
            <p:ph type="pic" sz="quarter" idx="14"/>
          </p:nvPr>
        </p:nvSpPr>
        <p:spPr>
          <a:xfrm>
            <a:off x="6536710" y="1460107"/>
            <a:ext cx="1375923" cy="2038049"/>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cxnSp>
        <p:nvCxnSpPr>
          <p:cNvPr id="10" name="Conector recto 9"/>
          <p:cNvCxnSpPr/>
          <p:nvPr userDrawn="1"/>
        </p:nvCxnSpPr>
        <p:spPr>
          <a:xfrm>
            <a:off x="4210495" y="1013637"/>
            <a:ext cx="691114" cy="0"/>
          </a:xfrm>
          <a:prstGeom prst="line">
            <a:avLst/>
          </a:prstGeom>
          <a:ln w="25400" cmpd="sng">
            <a:solidFill>
              <a:schemeClr val="accent3"/>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6918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9_Title Slide">
    <p:spTree>
      <p:nvGrpSpPr>
        <p:cNvPr id="1" name=""/>
        <p:cNvGrpSpPr/>
        <p:nvPr/>
      </p:nvGrpSpPr>
      <p:grpSpPr>
        <a:xfrm>
          <a:off x="0" y="0"/>
          <a:ext cx="0" cy="0"/>
          <a:chOff x="0" y="0"/>
          <a:chExt cx="0" cy="0"/>
        </a:xfrm>
      </p:grpSpPr>
      <p:sp>
        <p:nvSpPr>
          <p:cNvPr id="5" name="Picture Placeholder 2"/>
          <p:cNvSpPr>
            <a:spLocks noGrp="1"/>
          </p:cNvSpPr>
          <p:nvPr>
            <p:ph type="pic" sz="quarter" idx="11"/>
          </p:nvPr>
        </p:nvSpPr>
        <p:spPr>
          <a:xfrm>
            <a:off x="0" y="1"/>
            <a:ext cx="9144000" cy="2322500"/>
          </a:xfrm>
          <a:prstGeom prst="rect">
            <a:avLst/>
          </a:prstGeom>
          <a:solidFill>
            <a:srgbClr val="E5E6EA"/>
          </a:solidFill>
        </p:spPr>
        <p:txBody>
          <a:bodyPr lIns="68580" tIns="34290" rIns="68580" bIns="34290" anchor="ctr">
            <a:normAutofit/>
          </a:bodyPr>
          <a:lstStyle>
            <a:lvl1pPr marL="0" indent="0" algn="ctr">
              <a:buNone/>
              <a:defRPr sz="900" baseline="0">
                <a:latin typeface="Lato Regular"/>
                <a:cs typeface="Lato Regular"/>
              </a:defRPr>
            </a:lvl1pPr>
          </a:lstStyle>
          <a:p>
            <a:endParaRPr lang="en-US"/>
          </a:p>
        </p:txBody>
      </p:sp>
      <p:sp>
        <p:nvSpPr>
          <p:cNvPr id="7" name="Picture Placeholder 2"/>
          <p:cNvSpPr>
            <a:spLocks noGrp="1"/>
          </p:cNvSpPr>
          <p:nvPr>
            <p:ph type="pic" sz="quarter" idx="12"/>
          </p:nvPr>
        </p:nvSpPr>
        <p:spPr>
          <a:xfrm>
            <a:off x="698502" y="1342432"/>
            <a:ext cx="1883832" cy="1928182"/>
          </a:xfrm>
          <a:prstGeom prst="ellipse">
            <a:avLst/>
          </a:prstGeom>
          <a:solidFill>
            <a:srgbClr val="E5E6EA"/>
          </a:solidFill>
        </p:spPr>
        <p:txBody>
          <a:bodyPr lIns="68580" tIns="34290" rIns="68580" bIns="34290" anchor="ctr">
            <a:normAutofit/>
          </a:bodyPr>
          <a:lstStyle>
            <a:lvl1pPr marL="0" indent="0" algn="ctr">
              <a:buNone/>
              <a:defRPr sz="900" baseline="0">
                <a:latin typeface="Lato Regular"/>
                <a:cs typeface="Lato Regular"/>
              </a:defRPr>
            </a:lvl1pPr>
          </a:lstStyle>
          <a:p>
            <a:endParaRPr lang="en-US"/>
          </a:p>
        </p:txBody>
      </p:sp>
    </p:spTree>
    <p:extLst>
      <p:ext uri="{BB962C8B-B14F-4D97-AF65-F5344CB8AC3E}">
        <p14:creationId xmlns:p14="http://schemas.microsoft.com/office/powerpoint/2010/main" val="6938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3_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sz="quarter" idx="11"/>
          </p:nvPr>
        </p:nvSpPr>
        <p:spPr>
          <a:xfrm>
            <a:off x="4937310" y="179918"/>
            <a:ext cx="3975088" cy="4751918"/>
          </a:xfrm>
          <a:custGeom>
            <a:avLst/>
            <a:gdLst/>
            <a:ahLst/>
            <a:cxnLst/>
            <a:rect l="l" t="t" r="r" b="b"/>
            <a:pathLst>
              <a:path w="4335753" h="5183067">
                <a:moveTo>
                  <a:pt x="2624125" y="1178296"/>
                </a:moveTo>
                <a:cubicBezTo>
                  <a:pt x="2698245" y="1173058"/>
                  <a:pt x="2774671" y="1189136"/>
                  <a:pt x="2843864" y="1229085"/>
                </a:cubicBezTo>
                <a:cubicBezTo>
                  <a:pt x="3028381" y="1335615"/>
                  <a:pt x="3091600" y="1571555"/>
                  <a:pt x="2985070" y="1756071"/>
                </a:cubicBezTo>
                <a:lnTo>
                  <a:pt x="1117895" y="4990113"/>
                </a:lnTo>
                <a:cubicBezTo>
                  <a:pt x="1011365" y="5174629"/>
                  <a:pt x="775425" y="5237849"/>
                  <a:pt x="590909" y="5131318"/>
                </a:cubicBezTo>
                <a:cubicBezTo>
                  <a:pt x="406393" y="5024788"/>
                  <a:pt x="343173" y="4788848"/>
                  <a:pt x="449703" y="4604332"/>
                </a:cubicBezTo>
                <a:lnTo>
                  <a:pt x="2316878" y="1370290"/>
                </a:lnTo>
                <a:cubicBezTo>
                  <a:pt x="2383459" y="1254968"/>
                  <a:pt x="2500592" y="1187027"/>
                  <a:pt x="2624125" y="1178296"/>
                </a:cubicBezTo>
                <a:close/>
                <a:moveTo>
                  <a:pt x="3923060" y="861165"/>
                </a:moveTo>
                <a:cubicBezTo>
                  <a:pt x="3997180" y="855927"/>
                  <a:pt x="4073605" y="872005"/>
                  <a:pt x="4142799" y="911954"/>
                </a:cubicBezTo>
                <a:cubicBezTo>
                  <a:pt x="4327315" y="1018484"/>
                  <a:pt x="4390534" y="1254424"/>
                  <a:pt x="4284004" y="1438940"/>
                </a:cubicBezTo>
                <a:lnTo>
                  <a:pt x="2416832" y="4672979"/>
                </a:lnTo>
                <a:cubicBezTo>
                  <a:pt x="2310301" y="4857495"/>
                  <a:pt x="2074361" y="4920715"/>
                  <a:pt x="1889845" y="4814185"/>
                </a:cubicBezTo>
                <a:cubicBezTo>
                  <a:pt x="1705329" y="4707654"/>
                  <a:pt x="1642109" y="4471714"/>
                  <a:pt x="1748639" y="4287198"/>
                </a:cubicBezTo>
                <a:lnTo>
                  <a:pt x="3615812" y="1053159"/>
                </a:lnTo>
                <a:cubicBezTo>
                  <a:pt x="3682394" y="937837"/>
                  <a:pt x="3799525" y="869895"/>
                  <a:pt x="3923060" y="861165"/>
                </a:cubicBezTo>
                <a:close/>
                <a:moveTo>
                  <a:pt x="2226169" y="961"/>
                </a:moveTo>
                <a:cubicBezTo>
                  <a:pt x="2300289" y="-4277"/>
                  <a:pt x="2376714" y="11800"/>
                  <a:pt x="2445908" y="51750"/>
                </a:cubicBezTo>
                <a:cubicBezTo>
                  <a:pt x="2630424" y="158280"/>
                  <a:pt x="2693644" y="394220"/>
                  <a:pt x="2587114" y="578736"/>
                </a:cubicBezTo>
                <a:lnTo>
                  <a:pt x="719942" y="3812773"/>
                </a:lnTo>
                <a:cubicBezTo>
                  <a:pt x="613411" y="3997289"/>
                  <a:pt x="377471" y="4060509"/>
                  <a:pt x="192955" y="3953979"/>
                </a:cubicBezTo>
                <a:cubicBezTo>
                  <a:pt x="8439" y="3847448"/>
                  <a:pt x="-54781" y="3611508"/>
                  <a:pt x="51749" y="3426992"/>
                </a:cubicBezTo>
                <a:lnTo>
                  <a:pt x="1918921" y="192955"/>
                </a:lnTo>
                <a:cubicBezTo>
                  <a:pt x="1985503" y="77633"/>
                  <a:pt x="2102635" y="9691"/>
                  <a:pt x="2226169" y="961"/>
                </a:cubicBezTo>
                <a:close/>
              </a:path>
            </a:pathLst>
          </a:cu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grpSp>
        <p:nvGrpSpPr>
          <p:cNvPr id="19" name="Group 18"/>
          <p:cNvGrpSpPr/>
          <p:nvPr userDrawn="1"/>
        </p:nvGrpSpPr>
        <p:grpSpPr>
          <a:xfrm>
            <a:off x="5702699" y="-1128666"/>
            <a:ext cx="2610947" cy="6907166"/>
            <a:chOff x="4347766" y="-2256740"/>
            <a:chExt cx="1816052" cy="4804336"/>
          </a:xfrm>
          <a:noFill/>
        </p:grpSpPr>
        <p:sp>
          <p:nvSpPr>
            <p:cNvPr id="20" name="Rounded Rectangle 19"/>
            <p:cNvSpPr/>
            <p:nvPr/>
          </p:nvSpPr>
          <p:spPr>
            <a:xfrm rot="12600000">
              <a:off x="4699527" y="-877025"/>
              <a:ext cx="507999" cy="2966732"/>
            </a:xfrm>
            <a:prstGeom prst="roundRect">
              <a:avLst>
                <a:gd name="adj" fmla="val 50000"/>
              </a:avLst>
            </a:prstGeom>
            <a:grp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rot="12600000">
              <a:off x="5655819" y="-1073936"/>
              <a:ext cx="507999" cy="2966730"/>
            </a:xfrm>
            <a:prstGeom prst="roundRect">
              <a:avLst>
                <a:gd name="adj" fmla="val 50000"/>
              </a:avLst>
            </a:prstGeom>
            <a:grp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rot="12600000">
              <a:off x="4347766" y="-1640302"/>
              <a:ext cx="507999" cy="2966729"/>
            </a:xfrm>
            <a:prstGeom prst="roundRect">
              <a:avLst>
                <a:gd name="adj" fmla="val 50000"/>
              </a:avLst>
            </a:prstGeom>
            <a:grp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userDrawn="1"/>
          </p:nvSpPr>
          <p:spPr>
            <a:xfrm rot="12600000">
              <a:off x="4595733" y="-2256740"/>
              <a:ext cx="295165" cy="172377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le 23"/>
            <p:cNvSpPr/>
            <p:nvPr userDrawn="1"/>
          </p:nvSpPr>
          <p:spPr>
            <a:xfrm rot="12600000">
              <a:off x="5661664" y="823826"/>
              <a:ext cx="295165" cy="1723770"/>
            </a:xfrm>
            <a:prstGeom prst="roundRect">
              <a:avLst>
                <a:gd name="adj" fmla="val 50000"/>
              </a:avLst>
            </a:prstGeom>
            <a:solidFill>
              <a:schemeClr val="accent3">
                <a:lumMod val="75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7316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7" name="Picture Placeholder 2"/>
          <p:cNvSpPr>
            <a:spLocks noGrp="1"/>
          </p:cNvSpPr>
          <p:nvPr>
            <p:ph type="pic" sz="quarter" idx="11"/>
          </p:nvPr>
        </p:nvSpPr>
        <p:spPr>
          <a:xfrm>
            <a:off x="3157615" y="-10584"/>
            <a:ext cx="6087665" cy="5161583"/>
          </a:xfrm>
          <a:custGeom>
            <a:avLst/>
            <a:gdLst/>
            <a:ahLst/>
            <a:cxnLst/>
            <a:rect l="l" t="t" r="r" b="b"/>
            <a:pathLst>
              <a:path w="6087665" h="5161583">
                <a:moveTo>
                  <a:pt x="2932000" y="0"/>
                </a:moveTo>
                <a:lnTo>
                  <a:pt x="3457717" y="1763"/>
                </a:lnTo>
                <a:lnTo>
                  <a:pt x="2616927" y="1458054"/>
                </a:lnTo>
                <a:cubicBezTo>
                  <a:pt x="2541213" y="1589195"/>
                  <a:pt x="2586145" y="1756884"/>
                  <a:pt x="2717286" y="1832598"/>
                </a:cubicBezTo>
                <a:cubicBezTo>
                  <a:pt x="2848426" y="1908312"/>
                  <a:pt x="3016115" y="1863380"/>
                  <a:pt x="3091829" y="1732239"/>
                </a:cubicBezTo>
                <a:lnTo>
                  <a:pt x="4089696" y="3882"/>
                </a:lnTo>
                <a:lnTo>
                  <a:pt x="6087665" y="10583"/>
                </a:lnTo>
                <a:lnTo>
                  <a:pt x="6087665" y="5154083"/>
                </a:lnTo>
                <a:lnTo>
                  <a:pt x="1111540" y="5160214"/>
                </a:lnTo>
                <a:lnTo>
                  <a:pt x="1913017" y="3772014"/>
                </a:lnTo>
                <a:cubicBezTo>
                  <a:pt x="1986908" y="3644032"/>
                  <a:pt x="1943058" y="3480381"/>
                  <a:pt x="1815075" y="3406490"/>
                </a:cubicBezTo>
                <a:lnTo>
                  <a:pt x="1815077" y="3406490"/>
                </a:lnTo>
                <a:cubicBezTo>
                  <a:pt x="1687095" y="3332600"/>
                  <a:pt x="1523444" y="3376450"/>
                  <a:pt x="1449553" y="3504432"/>
                </a:cubicBezTo>
                <a:lnTo>
                  <a:pt x="493146" y="5160976"/>
                </a:lnTo>
                <a:lnTo>
                  <a:pt x="0" y="5161583"/>
                </a:lnTo>
                <a:close/>
              </a:path>
            </a:pathLst>
          </a:cu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4" name="Title 3"/>
          <p:cNvSpPr>
            <a:spLocks noGrp="1"/>
          </p:cNvSpPr>
          <p:nvPr>
            <p:ph type="title" hasCustomPrompt="1"/>
          </p:nvPr>
        </p:nvSpPr>
        <p:spPr>
          <a:xfrm>
            <a:off x="685800" y="464183"/>
            <a:ext cx="7772400" cy="613171"/>
          </a:xfrm>
          <a:prstGeom prst="rect">
            <a:avLst/>
          </a:prstGeom>
        </p:spPr>
        <p:txBody>
          <a:bodyPr lIns="68580" tIns="34290" rIns="68580" bIns="34290">
            <a:normAutofit/>
          </a:bodyPr>
          <a:lstStyle>
            <a:lvl1pPr algn="l">
              <a:defRPr sz="3300" b="1" i="0">
                <a:solidFill>
                  <a:schemeClr val="accent1"/>
                </a:solidFill>
                <a:latin typeface="Raleway Black" charset="0"/>
                <a:ea typeface="Raleway Black" charset="0"/>
                <a:cs typeface="Raleway Black" charset="0"/>
              </a:defRPr>
            </a:lvl1pPr>
          </a:lstStyle>
          <a:p>
            <a:r>
              <a:rPr lang="en-US"/>
              <a:t>title example here</a:t>
            </a:r>
          </a:p>
        </p:txBody>
      </p:sp>
      <p:sp>
        <p:nvSpPr>
          <p:cNvPr id="6" name="Text Placeholder 5"/>
          <p:cNvSpPr>
            <a:spLocks noGrp="1"/>
          </p:cNvSpPr>
          <p:nvPr>
            <p:ph type="body" sz="quarter" idx="10" hasCustomPrompt="1"/>
          </p:nvPr>
        </p:nvSpPr>
        <p:spPr>
          <a:xfrm>
            <a:off x="685800" y="1082202"/>
            <a:ext cx="7772400" cy="289402"/>
          </a:xfrm>
          <a:prstGeom prst="rect">
            <a:avLst/>
          </a:prstGeom>
        </p:spPr>
        <p:txBody>
          <a:bodyPr lIns="68580" tIns="34290" rIns="68580" bIns="34290">
            <a:normAutofit/>
          </a:bodyPr>
          <a:lstStyle>
            <a:lvl1pPr marL="0" indent="0" algn="l">
              <a:buNone/>
              <a:defRPr sz="1200">
                <a:solidFill>
                  <a:schemeClr val="tx1">
                    <a:alpha val="50000"/>
                  </a:schemeClr>
                </a:solidFill>
                <a:latin typeface="Lato Regular"/>
                <a:cs typeface="Lato Regular"/>
              </a:defRPr>
            </a:lvl1pPr>
          </a:lstStyle>
          <a:p>
            <a:pPr lvl="0"/>
            <a:r>
              <a:rPr lang="en-US"/>
              <a:t>Edit Master text style</a:t>
            </a:r>
          </a:p>
        </p:txBody>
      </p:sp>
      <p:cxnSp>
        <p:nvCxnSpPr>
          <p:cNvPr id="5" name="Conector recto 4"/>
          <p:cNvCxnSpPr/>
          <p:nvPr userDrawn="1"/>
        </p:nvCxnSpPr>
        <p:spPr>
          <a:xfrm>
            <a:off x="777012" y="1013637"/>
            <a:ext cx="691114" cy="0"/>
          </a:xfrm>
          <a:prstGeom prst="line">
            <a:avLst/>
          </a:prstGeom>
          <a:ln w="25400" cmpd="sng">
            <a:solidFill>
              <a:schemeClr val="accent3"/>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7837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3_Title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85800" y="464183"/>
            <a:ext cx="7772400" cy="613171"/>
          </a:xfrm>
          <a:prstGeom prst="rect">
            <a:avLst/>
          </a:prstGeom>
        </p:spPr>
        <p:txBody>
          <a:bodyPr lIns="68580" tIns="34290" rIns="68580" bIns="34290">
            <a:normAutofit/>
          </a:bodyPr>
          <a:lstStyle>
            <a:lvl1pPr algn="ctr">
              <a:defRPr sz="3300" b="1" i="0">
                <a:solidFill>
                  <a:schemeClr val="accent1"/>
                </a:solidFill>
                <a:latin typeface="Raleway Black" charset="0"/>
                <a:ea typeface="Raleway Black" charset="0"/>
                <a:cs typeface="Raleway Black" charset="0"/>
              </a:defRPr>
            </a:lvl1pPr>
          </a:lstStyle>
          <a:p>
            <a:r>
              <a:rPr lang="en-US"/>
              <a:t>title example here</a:t>
            </a:r>
          </a:p>
        </p:txBody>
      </p:sp>
      <p:sp>
        <p:nvSpPr>
          <p:cNvPr id="6" name="Text Placeholder 5"/>
          <p:cNvSpPr>
            <a:spLocks noGrp="1"/>
          </p:cNvSpPr>
          <p:nvPr>
            <p:ph type="body" sz="quarter" idx="10" hasCustomPrompt="1"/>
          </p:nvPr>
        </p:nvSpPr>
        <p:spPr>
          <a:xfrm>
            <a:off x="685800" y="1082200"/>
            <a:ext cx="7772400" cy="148906"/>
          </a:xfrm>
          <a:prstGeom prst="rect">
            <a:avLst/>
          </a:prstGeom>
        </p:spPr>
        <p:txBody>
          <a:bodyPr lIns="68580" tIns="34290" rIns="68580" bIns="34290">
            <a:noAutofit/>
          </a:bodyPr>
          <a:lstStyle>
            <a:lvl1pPr marL="0" indent="0" algn="ctr">
              <a:buNone/>
              <a:defRPr sz="1200">
                <a:solidFill>
                  <a:schemeClr val="tx1">
                    <a:alpha val="50000"/>
                  </a:schemeClr>
                </a:solidFill>
                <a:latin typeface="Lato Regular"/>
                <a:cs typeface="Lato Regular"/>
              </a:defRPr>
            </a:lvl1pPr>
          </a:lstStyle>
          <a:p>
            <a:pPr lvl="0"/>
            <a:r>
              <a:rPr lang="en-US"/>
              <a:t>Edit Master text style</a:t>
            </a:r>
          </a:p>
        </p:txBody>
      </p:sp>
      <p:sp>
        <p:nvSpPr>
          <p:cNvPr id="5" name="Picture Placeholder 2"/>
          <p:cNvSpPr>
            <a:spLocks noGrp="1"/>
          </p:cNvSpPr>
          <p:nvPr>
            <p:ph type="pic" sz="quarter" idx="11"/>
          </p:nvPr>
        </p:nvSpPr>
        <p:spPr>
          <a:xfrm>
            <a:off x="685801" y="1545647"/>
            <a:ext cx="2097741" cy="3006381"/>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7" name="Picture Placeholder 2"/>
          <p:cNvSpPr>
            <a:spLocks noGrp="1"/>
          </p:cNvSpPr>
          <p:nvPr>
            <p:ph type="pic" sz="quarter" idx="12"/>
          </p:nvPr>
        </p:nvSpPr>
        <p:spPr>
          <a:xfrm>
            <a:off x="2829646" y="1545647"/>
            <a:ext cx="2097741" cy="1582913"/>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8" name="Picture Placeholder 2"/>
          <p:cNvSpPr>
            <a:spLocks noGrp="1"/>
          </p:cNvSpPr>
          <p:nvPr>
            <p:ph type="pic" sz="quarter" idx="13"/>
          </p:nvPr>
        </p:nvSpPr>
        <p:spPr>
          <a:xfrm>
            <a:off x="4973491" y="1545647"/>
            <a:ext cx="3484709" cy="1582913"/>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9" name="Picture Placeholder 2"/>
          <p:cNvSpPr>
            <a:spLocks noGrp="1"/>
          </p:cNvSpPr>
          <p:nvPr>
            <p:ph type="pic" sz="quarter" idx="14"/>
          </p:nvPr>
        </p:nvSpPr>
        <p:spPr>
          <a:xfrm>
            <a:off x="4973491" y="3165057"/>
            <a:ext cx="3484709" cy="1386971"/>
          </a:xfrm>
          <a:prstGeom prst="rect">
            <a:avLst/>
          </a:prstGeom>
          <a:solidFill>
            <a:srgbClr val="E5E6EA"/>
          </a:solidFill>
        </p:spPr>
        <p:txBody>
          <a:bodyPr lIns="68580" tIns="34290" rIns="68580" bIns="34290" anchor="ctr">
            <a:normAutofit/>
          </a:bodyPr>
          <a:lstStyle>
            <a:lvl1pPr marL="0" indent="0" algn="ctr">
              <a:buNone/>
              <a:defRPr sz="1400" baseline="0">
                <a:latin typeface="Lato Regular"/>
                <a:cs typeface="Lato Regular"/>
              </a:defRPr>
            </a:lvl1pPr>
          </a:lstStyle>
          <a:p>
            <a:endParaRPr lang="en-US"/>
          </a:p>
        </p:txBody>
      </p:sp>
      <p:sp>
        <p:nvSpPr>
          <p:cNvPr id="2" name="Rectangle 1"/>
          <p:cNvSpPr/>
          <p:nvPr userDrawn="1"/>
        </p:nvSpPr>
        <p:spPr>
          <a:xfrm>
            <a:off x="2829646" y="3165056"/>
            <a:ext cx="2097741" cy="13869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cxnSp>
        <p:nvCxnSpPr>
          <p:cNvPr id="10" name="Conector recto 9"/>
          <p:cNvCxnSpPr/>
          <p:nvPr userDrawn="1"/>
        </p:nvCxnSpPr>
        <p:spPr>
          <a:xfrm>
            <a:off x="4210495" y="1013637"/>
            <a:ext cx="691114" cy="0"/>
          </a:xfrm>
          <a:prstGeom prst="line">
            <a:avLst/>
          </a:prstGeom>
          <a:ln w="25400" cmpd="sng">
            <a:solidFill>
              <a:schemeClr val="accent3"/>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9670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5E6EA"/>
        </a:solidFill>
        <a:effectLst/>
      </p:bgPr>
    </p:bg>
    <p:spTree>
      <p:nvGrpSpPr>
        <p:cNvPr id="1" name=""/>
        <p:cNvGrpSpPr/>
        <p:nvPr/>
      </p:nvGrpSpPr>
      <p:grpSpPr>
        <a:xfrm>
          <a:off x="0" y="0"/>
          <a:ext cx="0" cy="0"/>
          <a:chOff x="0" y="0"/>
          <a:chExt cx="0" cy="0"/>
        </a:xfrm>
      </p:grpSpPr>
      <p:sp>
        <p:nvSpPr>
          <p:cNvPr id="8" name="Slide Number Placeholder 5"/>
          <p:cNvSpPr txBox="1">
            <a:spLocks/>
          </p:cNvSpPr>
          <p:nvPr userDrawn="1"/>
        </p:nvSpPr>
        <p:spPr>
          <a:xfrm>
            <a:off x="8781301" y="98660"/>
            <a:ext cx="280730" cy="246221"/>
          </a:xfrm>
          <a:prstGeom prst="rect">
            <a:avLst/>
          </a:prstGeom>
        </p:spPr>
        <p:txBody>
          <a:bodyPr vert="horz" wrap="none" lIns="9144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1A290D8D-6BA0-418D-AFED-C65293F70DA0}" type="slidenum">
              <a:rPr lang="en-US" sz="900" smtClean="0">
                <a:solidFill>
                  <a:schemeClr val="accent1">
                    <a:alpha val="50000"/>
                  </a:schemeClr>
                </a:solidFill>
                <a:latin typeface="+mn-lt"/>
                <a:ea typeface="Open Sans Light" panose="020B0306030504020204" pitchFamily="34" charset="0"/>
                <a:cs typeface="Open Sans Light" panose="020B0306030504020204" pitchFamily="34" charset="0"/>
              </a:rPr>
              <a:pPr algn="l"/>
              <a:t>‹#›</a:t>
            </a:fld>
            <a:endParaRPr lang="en-US" sz="900">
              <a:solidFill>
                <a:schemeClr val="accent1">
                  <a:alpha val="50000"/>
                </a:schemeClr>
              </a:solidFill>
              <a:latin typeface="+mn-lt"/>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536483213"/>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694" r:id="rId4"/>
    <p:sldLayoutId id="2147483753" r:id="rId5"/>
    <p:sldLayoutId id="2147483750" r:id="rId6"/>
    <p:sldLayoutId id="2147483756" r:id="rId7"/>
    <p:sldLayoutId id="2147483754" r:id="rId8"/>
    <p:sldLayoutId id="2147483718" r:id="rId9"/>
    <p:sldLayoutId id="2147483719" r:id="rId10"/>
    <p:sldLayoutId id="2147483725" r:id="rId11"/>
    <p:sldLayoutId id="2147483726" r:id="rId12"/>
    <p:sldLayoutId id="2147483728" r:id="rId13"/>
    <p:sldLayoutId id="2147483716" r:id="rId14"/>
    <p:sldLayoutId id="2147483698" r:id="rId15"/>
    <p:sldLayoutId id="2147483695" r:id="rId16"/>
    <p:sldLayoutId id="2147483715" r:id="rId17"/>
    <p:sldLayoutId id="2147483710" r:id="rId18"/>
    <p:sldLayoutId id="2147483711" r:id="rId19"/>
    <p:sldLayoutId id="2147483714" r:id="rId20"/>
    <p:sldLayoutId id="2147483712" r:id="rId21"/>
    <p:sldLayoutId id="2147483709" r:id="rId22"/>
    <p:sldLayoutId id="2147483691" r:id="rId23"/>
    <p:sldLayoutId id="2147483692" r:id="rId24"/>
    <p:sldLayoutId id="2147483757" r:id="rId25"/>
    <p:sldLayoutId id="2147483758" r:id="rId26"/>
  </p:sldLayoutIdLst>
  <p:hf hdr="0"/>
  <p:txStyles>
    <p:titleStyle>
      <a:lvl1pPr algn="l" defTabSz="685783" rtl="0" eaLnBrk="1" latinLnBrk="0" hangingPunct="1">
        <a:lnSpc>
          <a:spcPct val="90000"/>
        </a:lnSpc>
        <a:spcBef>
          <a:spcPct val="0"/>
        </a:spcBef>
        <a:buNone/>
        <a:defRPr sz="2100" kern="1200">
          <a:solidFill>
            <a:schemeClr val="tx1"/>
          </a:solidFill>
          <a:latin typeface="+mj-lt"/>
          <a:ea typeface="Open Sans Light" panose="020B0306030504020204" pitchFamily="34" charset="0"/>
          <a:cs typeface="Open Sans Light" panose="020B0306030504020204" pitchFamily="34" charset="0"/>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Open Sans Light" panose="020B0306030504020204" pitchFamily="34" charset="0"/>
          <a:cs typeface="Open Sans Light" panose="020B03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1974372-1222-4B2B-852C-0B95FA4007D7}" type="datetime1">
              <a:rPr lang="en-US" smtClean="0"/>
              <a:t>7/5/2022</a:t>
            </a:fld>
            <a:endParaRPr lang="vi-VN"/>
          </a:p>
        </p:txBody>
      </p:sp>
      <p:sp>
        <p:nvSpPr>
          <p:cNvPr id="5" name="Chỗ dành sẵn cho Chân trang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vi-VN"/>
          </a:p>
        </p:txBody>
      </p:sp>
      <p:sp>
        <p:nvSpPr>
          <p:cNvPr id="6" name="Chỗ dành sẵn cho Số hiệu Bản chiếu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A45828D-F580-42DE-B77E-860980F07F32}" type="slidenum">
              <a:rPr lang="vi-VN" smtClean="0"/>
              <a:t>‹#›</a:t>
            </a:fld>
            <a:endParaRPr lang="vi-VN"/>
          </a:p>
        </p:txBody>
      </p:sp>
    </p:spTree>
    <p:extLst>
      <p:ext uri="{BB962C8B-B14F-4D97-AF65-F5344CB8AC3E}">
        <p14:creationId xmlns:p14="http://schemas.microsoft.com/office/powerpoint/2010/main" val="3336428944"/>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https://www.asic-world.com/systemc/tutorial.html"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phamngoclam2628/Smart_Toilet_System_Release.git"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qr code&#10;&#10;Description automatically generated">
            <a:extLst>
              <a:ext uri="{FF2B5EF4-FFF2-40B4-BE49-F238E27FC236}">
                <a16:creationId xmlns:a16="http://schemas.microsoft.com/office/drawing/2014/main" id="{D553A132-3F26-4DBC-BA6A-5090CA0D819D}"/>
              </a:ext>
            </a:extLst>
          </p:cNvPr>
          <p:cNvPicPr>
            <a:picLocks noChangeAspect="1"/>
          </p:cNvPicPr>
          <p:nvPr/>
        </p:nvPicPr>
        <p:blipFill rotWithShape="1">
          <a:blip r:embed="rId3">
            <a:alphaModFix amt="25000"/>
            <a:duotone>
              <a:schemeClr val="accent3">
                <a:shade val="45000"/>
                <a:satMod val="135000"/>
              </a:schemeClr>
              <a:prstClr val="white"/>
            </a:duotone>
            <a:extLst>
              <a:ext uri="{28A0092B-C50C-407E-A947-70E740481C1C}">
                <a14:useLocalDpi xmlns:a14="http://schemas.microsoft.com/office/drawing/2010/main" val="0"/>
              </a:ext>
            </a:extLst>
          </a:blip>
          <a:srcRect l="20104" t="21172" r="21481" b="21667"/>
          <a:stretch/>
        </p:blipFill>
        <p:spPr>
          <a:xfrm>
            <a:off x="-2656322" y="583853"/>
            <a:ext cx="4093439" cy="4005632"/>
          </a:xfrm>
          <a:prstGeom prst="rect">
            <a:avLst/>
          </a:prstGeom>
        </p:spPr>
      </p:pic>
      <p:pic>
        <p:nvPicPr>
          <p:cNvPr id="7" name="Picture 6" descr="Diagram&#10;&#10;Description automatically generated">
            <a:extLst>
              <a:ext uri="{FF2B5EF4-FFF2-40B4-BE49-F238E27FC236}">
                <a16:creationId xmlns:a16="http://schemas.microsoft.com/office/drawing/2014/main" id="{7747F665-1474-4718-BE1D-459ECA3A0929}"/>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l="23398" t="23399" r="24165" b="23863"/>
          <a:stretch/>
        </p:blipFill>
        <p:spPr>
          <a:xfrm>
            <a:off x="7151277" y="3155404"/>
            <a:ext cx="2602323" cy="2617291"/>
          </a:xfrm>
          <a:prstGeom prst="rect">
            <a:avLst/>
          </a:prstGeom>
        </p:spPr>
      </p:pic>
      <p:sp>
        <p:nvSpPr>
          <p:cNvPr id="4" name="TextBox 3"/>
          <p:cNvSpPr txBox="1"/>
          <p:nvPr/>
        </p:nvSpPr>
        <p:spPr>
          <a:xfrm>
            <a:off x="2196213" y="16212428"/>
            <a:ext cx="5209774" cy="280846"/>
          </a:xfrm>
          <a:prstGeom prst="rect">
            <a:avLst/>
          </a:prstGeom>
          <a:noFill/>
        </p:spPr>
        <p:txBody>
          <a:bodyPr wrap="square" lIns="0" tIns="34290" rIns="0" bIns="34290" rtlCol="0">
            <a:spAutoFit/>
          </a:bodyPr>
          <a:lstStyle/>
          <a:p>
            <a:pPr algn="ctr">
              <a:lnSpc>
                <a:spcPct val="130000"/>
              </a:lnSpc>
            </a:pPr>
            <a:r>
              <a:rPr lang="en-US" sz="1100"/>
              <a:t>World One Powerful Presentation Template</a:t>
            </a:r>
          </a:p>
        </p:txBody>
      </p:sp>
      <p:sp>
        <p:nvSpPr>
          <p:cNvPr id="12" name="Slide Number Placeholder 5"/>
          <p:cNvSpPr txBox="1">
            <a:spLocks/>
          </p:cNvSpPr>
          <p:nvPr/>
        </p:nvSpPr>
        <p:spPr>
          <a:xfrm>
            <a:off x="1827621" y="1146350"/>
            <a:ext cx="5861652" cy="707886"/>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r>
              <a:rPr lang="en-US" sz="4000">
                <a:solidFill>
                  <a:schemeClr val="tx1">
                    <a:lumMod val="75000"/>
                    <a:lumOff val="25000"/>
                  </a:schemeClr>
                </a:solidFill>
                <a:latin typeface="Segoe UI Bold" panose="020B0802040204020203" pitchFamily="34" charset="0"/>
                <a:ea typeface="Roboto Condensed bold" panose="02000000000000000000" pitchFamily="2" charset="0"/>
                <a:cs typeface="Segoe UI Bold" panose="020B0802040204020203" pitchFamily="34" charset="0"/>
              </a:rPr>
              <a:t>BÁO CÁO BÀI TẬP LỚN</a:t>
            </a:r>
          </a:p>
        </p:txBody>
      </p:sp>
      <p:sp>
        <p:nvSpPr>
          <p:cNvPr id="10" name="Slide Number Placeholder 5">
            <a:extLst>
              <a:ext uri="{FF2B5EF4-FFF2-40B4-BE49-F238E27FC236}">
                <a16:creationId xmlns:a16="http://schemas.microsoft.com/office/drawing/2014/main" id="{120D9FAB-1E1B-4A87-9067-990DFD88864C}"/>
              </a:ext>
            </a:extLst>
          </p:cNvPr>
          <p:cNvSpPr txBox="1">
            <a:spLocks/>
          </p:cNvSpPr>
          <p:nvPr/>
        </p:nvSpPr>
        <p:spPr>
          <a:xfrm>
            <a:off x="1336964" y="1811601"/>
            <a:ext cx="6948053" cy="430887"/>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r>
              <a:rPr lang="en-US" sz="2200">
                <a:solidFill>
                  <a:schemeClr val="accent3">
                    <a:lumMod val="7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HỆ THỐNG NHÚNG VÀ THIẾT KẾ GIAO TIẾP NHÚNG</a:t>
            </a:r>
          </a:p>
        </p:txBody>
      </p:sp>
      <p:sp>
        <p:nvSpPr>
          <p:cNvPr id="11" name="Slide Number Placeholder 5">
            <a:extLst>
              <a:ext uri="{FF2B5EF4-FFF2-40B4-BE49-F238E27FC236}">
                <a16:creationId xmlns:a16="http://schemas.microsoft.com/office/drawing/2014/main" id="{9377C87F-F553-4624-8D64-9CA6F0FE4B11}"/>
              </a:ext>
            </a:extLst>
          </p:cNvPr>
          <p:cNvSpPr txBox="1">
            <a:spLocks/>
          </p:cNvSpPr>
          <p:nvPr/>
        </p:nvSpPr>
        <p:spPr>
          <a:xfrm>
            <a:off x="1437117" y="2549497"/>
            <a:ext cx="6731524" cy="707886"/>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r>
              <a:rPr lang="en-US" sz="2000">
                <a:solidFill>
                  <a:schemeClr val="accent3">
                    <a:lumMod val="75000"/>
                  </a:schemeClr>
                </a:solidFill>
                <a:latin typeface="Segoe UI Bold" panose="020B0802040204020203" pitchFamily="34" charset="0"/>
                <a:ea typeface="Roboto Condensed bold" panose="02000000000000000000" pitchFamily="2" charset="0"/>
                <a:cs typeface="Segoe UI Bold" panose="020B0802040204020203" pitchFamily="34" charset="0"/>
              </a:rPr>
              <a:t>ĐỀ TÀI: THIẾT KẾ HỆ THỐNG </a:t>
            </a:r>
          </a:p>
          <a:p>
            <a:pPr algn="ctr" defTabSz="685800">
              <a:defRPr/>
            </a:pPr>
            <a:r>
              <a:rPr lang="en-US" sz="2000">
                <a:solidFill>
                  <a:schemeClr val="accent3">
                    <a:lumMod val="75000"/>
                  </a:schemeClr>
                </a:solidFill>
                <a:latin typeface="Segoe UI Bold" panose="020B0802040204020203" pitchFamily="34" charset="0"/>
                <a:ea typeface="Roboto Condensed bold" panose="02000000000000000000" pitchFamily="2" charset="0"/>
                <a:cs typeface="Segoe UI Bold" panose="020B0802040204020203" pitchFamily="34" charset="0"/>
              </a:rPr>
              <a:t>ĐIỀU KHIỂN BỒN CẦU TỰ ĐỘNG</a:t>
            </a:r>
          </a:p>
        </p:txBody>
      </p:sp>
      <p:sp>
        <p:nvSpPr>
          <p:cNvPr id="16" name="Slide Number Placeholder 5">
            <a:extLst>
              <a:ext uri="{FF2B5EF4-FFF2-40B4-BE49-F238E27FC236}">
                <a16:creationId xmlns:a16="http://schemas.microsoft.com/office/drawing/2014/main" id="{1F8C06F4-4C7D-4638-A340-B66928FD5AF1}"/>
              </a:ext>
            </a:extLst>
          </p:cNvPr>
          <p:cNvSpPr txBox="1">
            <a:spLocks/>
          </p:cNvSpPr>
          <p:nvPr/>
        </p:nvSpPr>
        <p:spPr>
          <a:xfrm>
            <a:off x="1827621" y="3301075"/>
            <a:ext cx="5488756" cy="110248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a:lnSpc>
                <a:spcPct val="120000"/>
              </a:lnSpc>
              <a:defRPr/>
            </a:pPr>
            <a:r>
              <a:rPr lang="en-US" sz="1400">
                <a:solidFill>
                  <a:schemeClr val="tx1">
                    <a:lumMod val="75000"/>
                    <a:lumOff val="2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GIẢNG VIÊN: 		TS. PHẠM VĂN TIẾN</a:t>
            </a:r>
          </a:p>
          <a:p>
            <a:pPr algn="l" defTabSz="685800">
              <a:lnSpc>
                <a:spcPct val="120000"/>
              </a:lnSpc>
              <a:defRPr/>
            </a:pPr>
            <a:r>
              <a:rPr lang="en-US" sz="1400">
                <a:solidFill>
                  <a:schemeClr val="tx1">
                    <a:lumMod val="75000"/>
                    <a:lumOff val="2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SINH VIÊN THỰC HIỆN : 	PHẠM NGỌC LÂM 	20182628</a:t>
            </a:r>
          </a:p>
          <a:p>
            <a:pPr algn="l" defTabSz="685800">
              <a:lnSpc>
                <a:spcPct val="120000"/>
              </a:lnSpc>
              <a:defRPr/>
            </a:pPr>
            <a:r>
              <a:rPr lang="en-US" sz="1400">
                <a:solidFill>
                  <a:schemeClr val="tx1">
                    <a:lumMod val="75000"/>
                    <a:lumOff val="2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			NGUYỄN HUY NAM	20182695</a:t>
            </a:r>
          </a:p>
          <a:p>
            <a:pPr algn="l" defTabSz="685800">
              <a:lnSpc>
                <a:spcPct val="120000"/>
              </a:lnSpc>
              <a:defRPr/>
            </a:pPr>
            <a:r>
              <a:rPr lang="en-US" sz="1400">
                <a:solidFill>
                  <a:schemeClr val="tx1">
                    <a:lumMod val="75000"/>
                    <a:lumOff val="25000"/>
                  </a:schemeClr>
                </a:solidFill>
                <a:latin typeface="Segoe UI Semibold"/>
                <a:ea typeface="Roboto Condensed bold"/>
                <a:cs typeface="Segoe UI Semibold"/>
              </a:rPr>
              <a:t>			NGUYỄN VIỆT THI	20182798</a:t>
            </a:r>
            <a:endParaRPr lang="en-US" sz="1400">
              <a:solidFill>
                <a:schemeClr val="tx1">
                  <a:lumMod val="75000"/>
                  <a:lumOff val="25000"/>
                </a:schemeClr>
              </a:solidFill>
              <a:latin typeface="Segoe UI Semibold" panose="020B0702040204020203" pitchFamily="34" charset="0"/>
              <a:ea typeface="Roboto Condensed bold" panose="02000000000000000000" pitchFamily="2" charset="0"/>
              <a:cs typeface="Segoe UI Semibold" panose="020B0702040204020203" pitchFamily="34" charset="0"/>
            </a:endParaRPr>
          </a:p>
        </p:txBody>
      </p:sp>
      <p:sp>
        <p:nvSpPr>
          <p:cNvPr id="5" name="Rectangle 4">
            <a:extLst>
              <a:ext uri="{FF2B5EF4-FFF2-40B4-BE49-F238E27FC236}">
                <a16:creationId xmlns:a16="http://schemas.microsoft.com/office/drawing/2014/main" id="{D975F3B4-1293-4480-B901-E0081D31C620}"/>
              </a:ext>
            </a:extLst>
          </p:cNvPr>
          <p:cNvSpPr/>
          <p:nvPr/>
        </p:nvSpPr>
        <p:spPr>
          <a:xfrm>
            <a:off x="1437117" y="2330571"/>
            <a:ext cx="6731523" cy="9193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5">
            <a:extLst>
              <a:ext uri="{FF2B5EF4-FFF2-40B4-BE49-F238E27FC236}">
                <a16:creationId xmlns:a16="http://schemas.microsoft.com/office/drawing/2014/main" id="{F80BC42A-4E82-490E-9945-63C7CF24FEEA}"/>
              </a:ext>
            </a:extLst>
          </p:cNvPr>
          <p:cNvSpPr txBox="1">
            <a:spLocks/>
          </p:cNvSpPr>
          <p:nvPr/>
        </p:nvSpPr>
        <p:spPr>
          <a:xfrm>
            <a:off x="1827621" y="228390"/>
            <a:ext cx="5488756" cy="514949"/>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120000"/>
              </a:lnSpc>
              <a:defRPr/>
            </a:pPr>
            <a:r>
              <a:rPr lang="en-US">
                <a:solidFill>
                  <a:schemeClr val="tx1">
                    <a:lumMod val="75000"/>
                    <a:lumOff val="2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ĐẠI HỌC BÁCH KHOA HÀ NỘI</a:t>
            </a:r>
            <a:br>
              <a:rPr lang="en-US">
                <a:solidFill>
                  <a:schemeClr val="tx1">
                    <a:lumMod val="75000"/>
                    <a:lumOff val="25000"/>
                  </a:schemeClr>
                </a:solidFill>
                <a:latin typeface="Segoe UI Semibold" panose="020B0702040204020203" pitchFamily="34" charset="0"/>
                <a:ea typeface="Roboto Condensed bold" panose="02000000000000000000" pitchFamily="2" charset="0"/>
                <a:cs typeface="Segoe UI Semibold" panose="020B0702040204020203" pitchFamily="34" charset="0"/>
              </a:rPr>
            </a:br>
            <a:r>
              <a:rPr lang="en-US">
                <a:solidFill>
                  <a:schemeClr val="tx1">
                    <a:lumMod val="75000"/>
                    <a:lumOff val="2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TRƯỜNG ĐIỆN – ĐIỆN TỬ</a:t>
            </a:r>
          </a:p>
        </p:txBody>
      </p:sp>
      <p:sp>
        <p:nvSpPr>
          <p:cNvPr id="23" name="Rectangle 22">
            <a:extLst>
              <a:ext uri="{FF2B5EF4-FFF2-40B4-BE49-F238E27FC236}">
                <a16:creationId xmlns:a16="http://schemas.microsoft.com/office/drawing/2014/main" id="{D5DAB836-54B3-4475-AC41-31CB98C12ED0}"/>
              </a:ext>
            </a:extLst>
          </p:cNvPr>
          <p:cNvSpPr/>
          <p:nvPr/>
        </p:nvSpPr>
        <p:spPr>
          <a:xfrm>
            <a:off x="8791575" y="42493"/>
            <a:ext cx="285750" cy="34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4E05DF6-A6AC-C6A4-BA80-112A6DAAC461}"/>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32981456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p:txBody>
          <a:bodyPr/>
          <a:lstStyle/>
          <a:p>
            <a:r>
              <a:rPr lang="en-US">
                <a:solidFill>
                  <a:schemeClr val="accent3">
                    <a:lumMod val="75000"/>
                  </a:schemeClr>
                </a:solidFill>
              </a:rPr>
              <a:t>MÔ HÌNH HÓA HỆ THỐNG</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10</a:t>
            </a:r>
          </a:p>
        </p:txBody>
      </p:sp>
      <p:sp>
        <p:nvSpPr>
          <p:cNvPr id="5" name="TextBox 4">
            <a:extLst>
              <a:ext uri="{FF2B5EF4-FFF2-40B4-BE49-F238E27FC236}">
                <a16:creationId xmlns:a16="http://schemas.microsoft.com/office/drawing/2014/main" id="{CACB8921-2672-4EB0-AF5C-9F8541D5FF30}"/>
              </a:ext>
            </a:extLst>
          </p:cNvPr>
          <p:cNvSpPr txBox="1"/>
          <p:nvPr/>
        </p:nvSpPr>
        <p:spPr>
          <a:xfrm>
            <a:off x="251460" y="769249"/>
            <a:ext cx="2125980" cy="369332"/>
          </a:xfrm>
          <a:prstGeom prst="rect">
            <a:avLst/>
          </a:prstGeom>
          <a:noFill/>
        </p:spPr>
        <p:txBody>
          <a:bodyPr wrap="square" rtlCol="0">
            <a:spAutoFit/>
          </a:bodyPr>
          <a:lstStyle/>
          <a:p>
            <a:r>
              <a:rPr lang="en-US" sz="1800">
                <a:solidFill>
                  <a:schemeClr val="tx1">
                    <a:lumMod val="75000"/>
                    <a:lumOff val="25000"/>
                  </a:schemeClr>
                </a:solidFill>
                <a:latin typeface="Segoe UI Bold" panose="020B0802040204020203" pitchFamily="34" charset="0"/>
                <a:cs typeface="Segoe UI Bold" panose="020B0802040204020203" pitchFamily="34" charset="0"/>
              </a:rPr>
              <a:t>Use case diagram</a:t>
            </a:r>
            <a:endParaRPr lang="en-US" sz="1800" i="1">
              <a:solidFill>
                <a:srgbClr val="C00000"/>
              </a:solidFill>
              <a:latin typeface="Segoe UI Bold" panose="020B0802040204020203" pitchFamily="34" charset="0"/>
              <a:cs typeface="Segoe UI Bold" panose="020B0802040204020203" pitchFamily="34" charset="0"/>
            </a:endParaRPr>
          </a:p>
        </p:txBody>
      </p:sp>
      <p:sp>
        <p:nvSpPr>
          <p:cNvPr id="8" name="TextBox 7">
            <a:extLst>
              <a:ext uri="{FF2B5EF4-FFF2-40B4-BE49-F238E27FC236}">
                <a16:creationId xmlns:a16="http://schemas.microsoft.com/office/drawing/2014/main" id="{103DB62A-B66A-4E7C-AAD2-04CB60E6DC44}"/>
              </a:ext>
            </a:extLst>
          </p:cNvPr>
          <p:cNvSpPr txBox="1"/>
          <p:nvPr/>
        </p:nvSpPr>
        <p:spPr>
          <a:xfrm>
            <a:off x="448460" y="1261866"/>
            <a:ext cx="4334555" cy="2428678"/>
          </a:xfrm>
          <a:prstGeom prst="rect">
            <a:avLst/>
          </a:prstGeom>
          <a:noFill/>
        </p:spPr>
        <p:txBody>
          <a:bodyPr wrap="square">
            <a:spAutoFit/>
          </a:bodyPr>
          <a:lstStyle/>
          <a:p>
            <a:pPr marL="285750" indent="-285750" algn="just">
              <a:lnSpc>
                <a:spcPct val="120000"/>
              </a:lnSpc>
              <a:buFont typeface="Arial" panose="020B0604020202020204" pitchFamily="34" charset="0"/>
              <a:buChar char="•"/>
            </a:pPr>
            <a:r>
              <a:rPr lang="vi-VN" sz="1600">
                <a:solidFill>
                  <a:schemeClr val="tx1">
                    <a:lumMod val="65000"/>
                    <a:lumOff val="35000"/>
                  </a:schemeClr>
                </a:solidFill>
                <a:latin typeface="Segoe UI" panose="020B0502040204020203" pitchFamily="34" charset="0"/>
                <a:cs typeface="Segoe UI" panose="020B0502040204020203" pitchFamily="34" charset="0"/>
              </a:rPr>
              <a:t>Tác nhân trong hệ thống bồn cầu tự động là người sử dụng, đây là vai trò của con người khi tương tác với hệ thống. Người sử dụng tương tác với hệ thống</a:t>
            </a:r>
            <a:r>
              <a:rPr lang="en-US" sz="1600">
                <a:solidFill>
                  <a:schemeClr val="tx1">
                    <a:lumMod val="65000"/>
                    <a:lumOff val="35000"/>
                  </a:schemeClr>
                </a:solidFill>
                <a:latin typeface="Segoe UI" panose="020B0502040204020203" pitchFamily="34" charset="0"/>
                <a:cs typeface="Segoe UI" panose="020B0502040204020203" pitchFamily="34" charset="0"/>
              </a:rPr>
              <a:t>.</a:t>
            </a:r>
          </a:p>
          <a:p>
            <a:pPr marL="285750" indent="-285750" algn="just">
              <a:lnSpc>
                <a:spcPct val="12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B</a:t>
            </a:r>
            <a:r>
              <a:rPr lang="vi-VN" sz="1600">
                <a:solidFill>
                  <a:schemeClr val="tx1">
                    <a:lumMod val="65000"/>
                    <a:lumOff val="35000"/>
                  </a:schemeClr>
                </a:solidFill>
                <a:latin typeface="Segoe UI" panose="020B0502040204020203" pitchFamily="34" charset="0"/>
                <a:cs typeface="Segoe UI" panose="020B0502040204020203" pitchFamily="34" charset="0"/>
              </a:rPr>
              <a:t>iểu đồ use case cho thấy tác nhân có mối quan hệ với các chức năng của hệ thống: Đóng/mở nắp bồn cầu, làm ấm nước, tự động xịt, sấy khô, xả nước, tự chiếu sáng</a:t>
            </a:r>
            <a:r>
              <a:rPr lang="en-US" sz="1600">
                <a:solidFill>
                  <a:schemeClr val="tx1">
                    <a:lumMod val="65000"/>
                    <a:lumOff val="35000"/>
                  </a:schemeClr>
                </a:solidFill>
                <a:latin typeface="Segoe UI" panose="020B0502040204020203" pitchFamily="34" charset="0"/>
                <a:cs typeface="Segoe UI" panose="020B0502040204020203" pitchFamily="34" charset="0"/>
              </a:rPr>
              <a:t>.</a:t>
            </a:r>
          </a:p>
        </p:txBody>
      </p:sp>
      <p:sp>
        <p:nvSpPr>
          <p:cNvPr id="3" name="Rectangle 2">
            <a:extLst>
              <a:ext uri="{FF2B5EF4-FFF2-40B4-BE49-F238E27FC236}">
                <a16:creationId xmlns:a16="http://schemas.microsoft.com/office/drawing/2014/main" id="{01C2CAF4-502D-47FC-89D4-5F6A5C619141}"/>
              </a:ext>
            </a:extLst>
          </p:cNvPr>
          <p:cNvSpPr/>
          <p:nvPr/>
        </p:nvSpPr>
        <p:spPr>
          <a:xfrm>
            <a:off x="0" y="106681"/>
            <a:ext cx="800101" cy="55244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1016049-9575-4EC0-AED3-5178B05E5F52}"/>
              </a:ext>
            </a:extLst>
          </p:cNvPr>
          <p:cNvSpPr txBox="1">
            <a:spLocks/>
          </p:cNvSpPr>
          <p:nvPr/>
        </p:nvSpPr>
        <p:spPr>
          <a:xfrm>
            <a:off x="186720" y="95923"/>
            <a:ext cx="707709" cy="532434"/>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3000">
                <a:solidFill>
                  <a:schemeClr val="bg1"/>
                </a:solidFill>
                <a:latin typeface="Segoe UI Bold" panose="020B0802040204020203" pitchFamily="34" charset="0"/>
              </a:rPr>
              <a:t>02</a:t>
            </a:r>
          </a:p>
        </p:txBody>
      </p:sp>
      <p:sp>
        <p:nvSpPr>
          <p:cNvPr id="6" name="TextBox 5">
            <a:extLst>
              <a:ext uri="{FF2B5EF4-FFF2-40B4-BE49-F238E27FC236}">
                <a16:creationId xmlns:a16="http://schemas.microsoft.com/office/drawing/2014/main" id="{50DDF3B5-64DA-3977-D31F-C51E065257C0}"/>
              </a:ext>
            </a:extLst>
          </p:cNvPr>
          <p:cNvSpPr txBox="1"/>
          <p:nvPr/>
        </p:nvSpPr>
        <p:spPr>
          <a:xfrm>
            <a:off x="5766121" y="4036822"/>
            <a:ext cx="2416046" cy="246221"/>
          </a:xfrm>
          <a:prstGeom prst="rect">
            <a:avLst/>
          </a:prstGeom>
          <a:noFill/>
        </p:spPr>
        <p:txBody>
          <a:bodyPr wrap="none" rtlCol="0">
            <a:spAutoFit/>
          </a:bodyPr>
          <a:lstStyle/>
          <a:p>
            <a:r>
              <a:rPr lang="en-US" sz="1000">
                <a:latin typeface="Arial" panose="020B0604020202020204" pitchFamily="34" charset="0"/>
                <a:cs typeface="Arial" panose="020B0604020202020204" pitchFamily="34" charset="0"/>
              </a:rPr>
              <a:t>Use case diagram </a:t>
            </a:r>
            <a:r>
              <a:rPr lang="en-US" sz="1000" err="1">
                <a:latin typeface="Arial" panose="020B0604020202020204" pitchFamily="34" charset="0"/>
                <a:cs typeface="Arial" panose="020B0604020202020204" pitchFamily="34" charset="0"/>
              </a:rPr>
              <a:t>của</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bồn</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cầu</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tự</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động</a:t>
            </a:r>
            <a:endParaRPr lang="en-US" sz="1000">
              <a:latin typeface="Arial" panose="020B0604020202020204" pitchFamily="34" charset="0"/>
              <a:cs typeface="Arial" panose="020B0604020202020204" pitchFamily="34" charset="0"/>
            </a:endParaRPr>
          </a:p>
        </p:txBody>
      </p:sp>
      <p:pic>
        <p:nvPicPr>
          <p:cNvPr id="11" name="Picture 10" descr="Diagram&#10;&#10;Description automatically generated">
            <a:extLst>
              <a:ext uri="{FF2B5EF4-FFF2-40B4-BE49-F238E27FC236}">
                <a16:creationId xmlns:a16="http://schemas.microsoft.com/office/drawing/2014/main" id="{54FF4123-C7F6-12ED-F952-248B6C159F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793232" y="1092200"/>
            <a:ext cx="4309110" cy="2959100"/>
          </a:xfrm>
          <a:prstGeom prst="rect">
            <a:avLst/>
          </a:prstGeom>
          <a:noFill/>
          <a:ln>
            <a:noFill/>
          </a:ln>
        </p:spPr>
      </p:pic>
      <p:sp>
        <p:nvSpPr>
          <p:cNvPr id="13" name="TextBox 12">
            <a:extLst>
              <a:ext uri="{FF2B5EF4-FFF2-40B4-BE49-F238E27FC236}">
                <a16:creationId xmlns:a16="http://schemas.microsoft.com/office/drawing/2014/main" id="{13C4A1C2-5229-58D8-01E7-440ED9AA72A9}"/>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146079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p:txBody>
          <a:bodyPr/>
          <a:lstStyle/>
          <a:p>
            <a:r>
              <a:rPr lang="en-US">
                <a:solidFill>
                  <a:schemeClr val="accent3">
                    <a:lumMod val="75000"/>
                  </a:schemeClr>
                </a:solidFill>
              </a:rPr>
              <a:t>MÔ HÌNH HÓA HỆ THỐNG</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11</a:t>
            </a:r>
          </a:p>
        </p:txBody>
      </p:sp>
      <p:sp>
        <p:nvSpPr>
          <p:cNvPr id="5" name="TextBox 4">
            <a:extLst>
              <a:ext uri="{FF2B5EF4-FFF2-40B4-BE49-F238E27FC236}">
                <a16:creationId xmlns:a16="http://schemas.microsoft.com/office/drawing/2014/main" id="{CACB8921-2672-4EB0-AF5C-9F8541D5FF30}"/>
              </a:ext>
            </a:extLst>
          </p:cNvPr>
          <p:cNvSpPr txBox="1"/>
          <p:nvPr/>
        </p:nvSpPr>
        <p:spPr>
          <a:xfrm>
            <a:off x="251460" y="769249"/>
            <a:ext cx="2699004" cy="369332"/>
          </a:xfrm>
          <a:prstGeom prst="rect">
            <a:avLst/>
          </a:prstGeom>
          <a:noFill/>
        </p:spPr>
        <p:txBody>
          <a:bodyPr wrap="square" rtlCol="0">
            <a:spAutoFit/>
          </a:bodyPr>
          <a:lstStyle/>
          <a:p>
            <a:r>
              <a:rPr lang="en-US" sz="1800">
                <a:solidFill>
                  <a:schemeClr val="tx1">
                    <a:lumMod val="75000"/>
                    <a:lumOff val="25000"/>
                  </a:schemeClr>
                </a:solidFill>
                <a:latin typeface="Segoe UI Bold" panose="020B0802040204020203" pitchFamily="34" charset="0"/>
                <a:cs typeface="Segoe UI Bold" panose="020B0802040204020203" pitchFamily="34" charset="0"/>
              </a:rPr>
              <a:t>Class diagram</a:t>
            </a:r>
            <a:endParaRPr lang="en-US" sz="1800" i="1">
              <a:solidFill>
                <a:srgbClr val="C00000"/>
              </a:solidFill>
              <a:latin typeface="Segoe UI Bold" panose="020B0802040204020203" pitchFamily="34" charset="0"/>
              <a:cs typeface="Segoe UI Bold" panose="020B0802040204020203" pitchFamily="34" charset="0"/>
            </a:endParaRPr>
          </a:p>
        </p:txBody>
      </p:sp>
      <p:sp>
        <p:nvSpPr>
          <p:cNvPr id="3" name="Rectangle 2">
            <a:extLst>
              <a:ext uri="{FF2B5EF4-FFF2-40B4-BE49-F238E27FC236}">
                <a16:creationId xmlns:a16="http://schemas.microsoft.com/office/drawing/2014/main" id="{01C2CAF4-502D-47FC-89D4-5F6A5C619141}"/>
              </a:ext>
            </a:extLst>
          </p:cNvPr>
          <p:cNvSpPr/>
          <p:nvPr/>
        </p:nvSpPr>
        <p:spPr>
          <a:xfrm>
            <a:off x="0" y="106681"/>
            <a:ext cx="800101" cy="55244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1016049-9575-4EC0-AED3-5178B05E5F52}"/>
              </a:ext>
            </a:extLst>
          </p:cNvPr>
          <p:cNvSpPr txBox="1">
            <a:spLocks/>
          </p:cNvSpPr>
          <p:nvPr/>
        </p:nvSpPr>
        <p:spPr>
          <a:xfrm>
            <a:off x="186720" y="95923"/>
            <a:ext cx="707709" cy="532434"/>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3000">
                <a:solidFill>
                  <a:schemeClr val="bg1"/>
                </a:solidFill>
                <a:latin typeface="Segoe UI Bold" panose="020B0802040204020203" pitchFamily="34" charset="0"/>
              </a:rPr>
              <a:t>02</a:t>
            </a:r>
          </a:p>
        </p:txBody>
      </p:sp>
      <p:sp>
        <p:nvSpPr>
          <p:cNvPr id="6" name="TextBox 5">
            <a:extLst>
              <a:ext uri="{FF2B5EF4-FFF2-40B4-BE49-F238E27FC236}">
                <a16:creationId xmlns:a16="http://schemas.microsoft.com/office/drawing/2014/main" id="{50DDF3B5-64DA-3977-D31F-C51E065257C0}"/>
              </a:ext>
            </a:extLst>
          </p:cNvPr>
          <p:cNvSpPr txBox="1"/>
          <p:nvPr/>
        </p:nvSpPr>
        <p:spPr>
          <a:xfrm>
            <a:off x="2994301" y="4539006"/>
            <a:ext cx="2733441" cy="246221"/>
          </a:xfrm>
          <a:prstGeom prst="rect">
            <a:avLst/>
          </a:prstGeom>
          <a:noFill/>
        </p:spPr>
        <p:txBody>
          <a:bodyPr wrap="none" rtlCol="0">
            <a:spAutoFit/>
          </a:bodyPr>
          <a:lstStyle/>
          <a:p>
            <a:r>
              <a:rPr lang="en-US" sz="1000">
                <a:latin typeface="Arial" panose="020B0604020202020204" pitchFamily="34" charset="0"/>
                <a:cs typeface="Arial" panose="020B0604020202020204" pitchFamily="34" charset="0"/>
              </a:rPr>
              <a:t>Class diagram </a:t>
            </a:r>
            <a:r>
              <a:rPr lang="en-US" sz="1000" err="1">
                <a:latin typeface="Arial" panose="020B0604020202020204" pitchFamily="34" charset="0"/>
                <a:cs typeface="Arial" panose="020B0604020202020204" pitchFamily="34" charset="0"/>
              </a:rPr>
              <a:t>của</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hệ</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thống</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bồn</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cầu</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tự</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động</a:t>
            </a:r>
            <a:endParaRPr lang="en-US" sz="1000">
              <a:latin typeface="Arial" panose="020B0604020202020204" pitchFamily="34" charset="0"/>
              <a:cs typeface="Arial" panose="020B0604020202020204" pitchFamily="34" charset="0"/>
            </a:endParaRPr>
          </a:p>
        </p:txBody>
      </p:sp>
      <p:pic>
        <p:nvPicPr>
          <p:cNvPr id="11" name="Picture 10" descr="Diagram&#10;&#10;Description automatically generated">
            <a:extLst>
              <a:ext uri="{FF2B5EF4-FFF2-40B4-BE49-F238E27FC236}">
                <a16:creationId xmlns:a16="http://schemas.microsoft.com/office/drawing/2014/main" id="{90BE904E-2374-FA77-EFAC-0F4A1F9F21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2592" y="1146016"/>
            <a:ext cx="5489259" cy="3430106"/>
          </a:xfrm>
          <a:prstGeom prst="rect">
            <a:avLst/>
          </a:prstGeom>
        </p:spPr>
      </p:pic>
      <p:sp>
        <p:nvSpPr>
          <p:cNvPr id="13" name="TextBox 12">
            <a:extLst>
              <a:ext uri="{FF2B5EF4-FFF2-40B4-BE49-F238E27FC236}">
                <a16:creationId xmlns:a16="http://schemas.microsoft.com/office/drawing/2014/main" id="{BF5749D9-03AB-7DDC-9128-FB3C3FF2BBC0}"/>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780283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p:txBody>
          <a:bodyPr/>
          <a:lstStyle/>
          <a:p>
            <a:r>
              <a:rPr lang="en-US">
                <a:solidFill>
                  <a:schemeClr val="accent3">
                    <a:lumMod val="75000"/>
                  </a:schemeClr>
                </a:solidFill>
              </a:rPr>
              <a:t>MÔ HÌNH HÓA HỆ THỐNG</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12</a:t>
            </a:r>
          </a:p>
        </p:txBody>
      </p:sp>
      <p:sp>
        <p:nvSpPr>
          <p:cNvPr id="5" name="TextBox 4">
            <a:extLst>
              <a:ext uri="{FF2B5EF4-FFF2-40B4-BE49-F238E27FC236}">
                <a16:creationId xmlns:a16="http://schemas.microsoft.com/office/drawing/2014/main" id="{CACB8921-2672-4EB0-AF5C-9F8541D5FF30}"/>
              </a:ext>
            </a:extLst>
          </p:cNvPr>
          <p:cNvSpPr txBox="1"/>
          <p:nvPr/>
        </p:nvSpPr>
        <p:spPr>
          <a:xfrm>
            <a:off x="251460" y="769249"/>
            <a:ext cx="2125980" cy="369332"/>
          </a:xfrm>
          <a:prstGeom prst="rect">
            <a:avLst/>
          </a:prstGeom>
          <a:noFill/>
        </p:spPr>
        <p:txBody>
          <a:bodyPr wrap="square" rtlCol="0">
            <a:spAutoFit/>
          </a:bodyPr>
          <a:lstStyle/>
          <a:p>
            <a:r>
              <a:rPr lang="en-US" sz="1800">
                <a:solidFill>
                  <a:schemeClr val="tx1">
                    <a:lumMod val="75000"/>
                    <a:lumOff val="25000"/>
                  </a:schemeClr>
                </a:solidFill>
                <a:latin typeface="Segoe UI Bold" panose="020B0802040204020203" pitchFamily="34" charset="0"/>
                <a:cs typeface="Segoe UI Bold" panose="020B0802040204020203" pitchFamily="34" charset="0"/>
              </a:rPr>
              <a:t>State diagram</a:t>
            </a:r>
            <a:endParaRPr lang="en-US" sz="1800" i="1">
              <a:solidFill>
                <a:srgbClr val="C00000"/>
              </a:solidFill>
              <a:latin typeface="Segoe UI Bold" panose="020B0802040204020203" pitchFamily="34" charset="0"/>
              <a:cs typeface="Segoe UI Bold" panose="020B0802040204020203" pitchFamily="34" charset="0"/>
            </a:endParaRPr>
          </a:p>
        </p:txBody>
      </p:sp>
      <p:sp>
        <p:nvSpPr>
          <p:cNvPr id="8" name="TextBox 7">
            <a:extLst>
              <a:ext uri="{FF2B5EF4-FFF2-40B4-BE49-F238E27FC236}">
                <a16:creationId xmlns:a16="http://schemas.microsoft.com/office/drawing/2014/main" id="{103DB62A-B66A-4E7C-AAD2-04CB60E6DC44}"/>
              </a:ext>
            </a:extLst>
          </p:cNvPr>
          <p:cNvSpPr txBox="1"/>
          <p:nvPr/>
        </p:nvSpPr>
        <p:spPr>
          <a:xfrm>
            <a:off x="448460" y="1261866"/>
            <a:ext cx="4334555" cy="360420"/>
          </a:xfrm>
          <a:prstGeom prst="rect">
            <a:avLst/>
          </a:prstGeom>
          <a:noFill/>
        </p:spPr>
        <p:txBody>
          <a:bodyPr wrap="square">
            <a:spAutoFit/>
          </a:bodyPr>
          <a:lstStyle/>
          <a:p>
            <a:pPr marL="285750" indent="-285750" algn="just">
              <a:lnSpc>
                <a:spcPct val="120000"/>
              </a:lnSpc>
              <a:buFont typeface="Arial" panose="020B0604020202020204" pitchFamily="34" charset="0"/>
              <a:buChar char="•"/>
            </a:pPr>
            <a:r>
              <a:rPr lang="en-US" sz="1600" err="1">
                <a:solidFill>
                  <a:schemeClr val="tx1">
                    <a:lumMod val="65000"/>
                    <a:lumOff val="35000"/>
                  </a:schemeClr>
                </a:solidFill>
                <a:latin typeface="Segoe UI" panose="020B0502040204020203" pitchFamily="34" charset="0"/>
                <a:cs typeface="Segoe UI" panose="020B0502040204020203" pitchFamily="34" charset="0"/>
              </a:rPr>
              <a:t>Thể</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hiện</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luồng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hoạt</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động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của</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hệ</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thống</a:t>
            </a:r>
            <a:endParaRPr lang="en-US" sz="160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01C2CAF4-502D-47FC-89D4-5F6A5C619141}"/>
              </a:ext>
            </a:extLst>
          </p:cNvPr>
          <p:cNvSpPr/>
          <p:nvPr/>
        </p:nvSpPr>
        <p:spPr>
          <a:xfrm>
            <a:off x="0" y="106681"/>
            <a:ext cx="800101" cy="55244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1016049-9575-4EC0-AED3-5178B05E5F52}"/>
              </a:ext>
            </a:extLst>
          </p:cNvPr>
          <p:cNvSpPr txBox="1">
            <a:spLocks/>
          </p:cNvSpPr>
          <p:nvPr/>
        </p:nvSpPr>
        <p:spPr>
          <a:xfrm>
            <a:off x="186720" y="95923"/>
            <a:ext cx="707709" cy="532434"/>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3000">
                <a:solidFill>
                  <a:schemeClr val="bg1"/>
                </a:solidFill>
                <a:latin typeface="Segoe UI Bold" panose="020B0802040204020203" pitchFamily="34" charset="0"/>
              </a:rPr>
              <a:t>02</a:t>
            </a:r>
          </a:p>
        </p:txBody>
      </p:sp>
      <p:sp>
        <p:nvSpPr>
          <p:cNvPr id="6" name="TextBox 5">
            <a:extLst>
              <a:ext uri="{FF2B5EF4-FFF2-40B4-BE49-F238E27FC236}">
                <a16:creationId xmlns:a16="http://schemas.microsoft.com/office/drawing/2014/main" id="{50DDF3B5-64DA-3977-D31F-C51E065257C0}"/>
              </a:ext>
            </a:extLst>
          </p:cNvPr>
          <p:cNvSpPr txBox="1"/>
          <p:nvPr/>
        </p:nvSpPr>
        <p:spPr>
          <a:xfrm>
            <a:off x="5536304" y="4782107"/>
            <a:ext cx="2180405" cy="246221"/>
          </a:xfrm>
          <a:prstGeom prst="rect">
            <a:avLst/>
          </a:prstGeom>
          <a:noFill/>
        </p:spPr>
        <p:txBody>
          <a:bodyPr wrap="none" rtlCol="0">
            <a:spAutoFit/>
          </a:bodyPr>
          <a:lstStyle/>
          <a:p>
            <a:r>
              <a:rPr lang="en-US" sz="1000">
                <a:latin typeface="Arial" panose="020B0604020202020204" pitchFamily="34" charset="0"/>
                <a:cs typeface="Arial" panose="020B0604020202020204" pitchFamily="34" charset="0"/>
              </a:rPr>
              <a:t>State diagram </a:t>
            </a:r>
            <a:r>
              <a:rPr lang="en-US" sz="1000" err="1">
                <a:latin typeface="Arial" panose="020B0604020202020204" pitchFamily="34" charset="0"/>
                <a:cs typeface="Arial" panose="020B0604020202020204" pitchFamily="34" charset="0"/>
              </a:rPr>
              <a:t>của</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bồn</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cầu</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tự</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động</a:t>
            </a:r>
            <a:endParaRPr lang="en-US" sz="1000">
              <a:latin typeface="Arial" panose="020B0604020202020204" pitchFamily="34" charset="0"/>
              <a:cs typeface="Arial" panose="020B0604020202020204" pitchFamily="34" charset="0"/>
            </a:endParaRPr>
          </a:p>
        </p:txBody>
      </p:sp>
      <p:pic>
        <p:nvPicPr>
          <p:cNvPr id="13" name="Picture 12" descr="Diagram&#10;&#10;Description automatically generated">
            <a:extLst>
              <a:ext uri="{FF2B5EF4-FFF2-40B4-BE49-F238E27FC236}">
                <a16:creationId xmlns:a16="http://schemas.microsoft.com/office/drawing/2014/main" id="{0896FD7B-0897-075E-74A1-9C2457C48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497" y="358257"/>
            <a:ext cx="3358129" cy="4423850"/>
          </a:xfrm>
          <a:prstGeom prst="rect">
            <a:avLst/>
          </a:prstGeom>
        </p:spPr>
      </p:pic>
      <p:sp>
        <p:nvSpPr>
          <p:cNvPr id="14" name="TextBox 13">
            <a:extLst>
              <a:ext uri="{FF2B5EF4-FFF2-40B4-BE49-F238E27FC236}">
                <a16:creationId xmlns:a16="http://schemas.microsoft.com/office/drawing/2014/main" id="{EE2A78BA-0E92-CE51-73F8-FFD76EFDC1F2}"/>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3566733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p:txBody>
          <a:bodyPr/>
          <a:lstStyle/>
          <a:p>
            <a:r>
              <a:rPr lang="en-US">
                <a:solidFill>
                  <a:schemeClr val="accent3">
                    <a:lumMod val="75000"/>
                  </a:schemeClr>
                </a:solidFill>
              </a:rPr>
              <a:t>MÔ HÌNH HÓA HỆ THỐNG</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13</a:t>
            </a:r>
          </a:p>
        </p:txBody>
      </p:sp>
      <p:sp>
        <p:nvSpPr>
          <p:cNvPr id="5" name="TextBox 4">
            <a:extLst>
              <a:ext uri="{FF2B5EF4-FFF2-40B4-BE49-F238E27FC236}">
                <a16:creationId xmlns:a16="http://schemas.microsoft.com/office/drawing/2014/main" id="{CACB8921-2672-4EB0-AF5C-9F8541D5FF30}"/>
              </a:ext>
            </a:extLst>
          </p:cNvPr>
          <p:cNvSpPr txBox="1"/>
          <p:nvPr/>
        </p:nvSpPr>
        <p:spPr>
          <a:xfrm>
            <a:off x="251460" y="769249"/>
            <a:ext cx="2699004" cy="369332"/>
          </a:xfrm>
          <a:prstGeom prst="rect">
            <a:avLst/>
          </a:prstGeom>
          <a:noFill/>
        </p:spPr>
        <p:txBody>
          <a:bodyPr wrap="square" rtlCol="0">
            <a:spAutoFit/>
          </a:bodyPr>
          <a:lstStyle/>
          <a:p>
            <a:r>
              <a:rPr lang="en-US" sz="1800">
                <a:solidFill>
                  <a:schemeClr val="tx1">
                    <a:lumMod val="75000"/>
                    <a:lumOff val="25000"/>
                  </a:schemeClr>
                </a:solidFill>
                <a:latin typeface="Segoe UI Bold" panose="020B0802040204020203" pitchFamily="34" charset="0"/>
                <a:cs typeface="Segoe UI Bold" panose="020B0802040204020203" pitchFamily="34" charset="0"/>
              </a:rPr>
              <a:t>Sequence diagram</a:t>
            </a:r>
            <a:endParaRPr lang="en-US" sz="1800" i="1">
              <a:solidFill>
                <a:srgbClr val="C00000"/>
              </a:solidFill>
              <a:latin typeface="Segoe UI Bold" panose="020B0802040204020203" pitchFamily="34" charset="0"/>
              <a:cs typeface="Segoe UI Bold" panose="020B0802040204020203" pitchFamily="34" charset="0"/>
            </a:endParaRPr>
          </a:p>
        </p:txBody>
      </p:sp>
      <p:sp>
        <p:nvSpPr>
          <p:cNvPr id="8" name="TextBox 7">
            <a:extLst>
              <a:ext uri="{FF2B5EF4-FFF2-40B4-BE49-F238E27FC236}">
                <a16:creationId xmlns:a16="http://schemas.microsoft.com/office/drawing/2014/main" id="{103DB62A-B66A-4E7C-AAD2-04CB60E6DC44}"/>
              </a:ext>
            </a:extLst>
          </p:cNvPr>
          <p:cNvSpPr txBox="1"/>
          <p:nvPr/>
        </p:nvSpPr>
        <p:spPr>
          <a:xfrm>
            <a:off x="448460" y="1261866"/>
            <a:ext cx="4963599" cy="1542282"/>
          </a:xfrm>
          <a:prstGeom prst="rect">
            <a:avLst/>
          </a:prstGeom>
          <a:noFill/>
        </p:spPr>
        <p:txBody>
          <a:bodyPr wrap="square">
            <a:spAutoFit/>
          </a:bodyPr>
          <a:lstStyle/>
          <a:p>
            <a:pPr marL="285750" indent="-285750" algn="just">
              <a:lnSpc>
                <a:spcPct val="12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Sequence diagram </a:t>
            </a:r>
            <a:r>
              <a:rPr lang="en-US" sz="1600" err="1">
                <a:solidFill>
                  <a:schemeClr val="tx1">
                    <a:lumMod val="65000"/>
                    <a:lumOff val="35000"/>
                  </a:schemeClr>
                </a:solidFill>
                <a:latin typeface="Segoe UI" panose="020B0502040204020203" pitchFamily="34" charset="0"/>
                <a:cs typeface="Segoe UI" panose="020B0502040204020203" pitchFamily="34" charset="0"/>
              </a:rPr>
              <a:t>cho</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hệ</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thống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xịt</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vệ</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sinh</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gn="just">
              <a:lnSpc>
                <a:spcPct val="12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Sequence diagram </a:t>
            </a:r>
            <a:r>
              <a:rPr lang="en-US" sz="1600" err="1">
                <a:solidFill>
                  <a:schemeClr val="tx1">
                    <a:lumMod val="65000"/>
                    <a:lumOff val="35000"/>
                  </a:schemeClr>
                </a:solidFill>
                <a:latin typeface="Segoe UI" panose="020B0502040204020203" pitchFamily="34" charset="0"/>
                <a:cs typeface="Segoe UI" panose="020B0502040204020203" pitchFamily="34" charset="0"/>
              </a:rPr>
              <a:t>cho</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hệ</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thống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sấy</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khô</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gn="just">
              <a:lnSpc>
                <a:spcPct val="12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Sequence diagram </a:t>
            </a:r>
            <a:r>
              <a:rPr lang="en-US" sz="1600" err="1">
                <a:solidFill>
                  <a:schemeClr val="tx1">
                    <a:lumMod val="65000"/>
                    <a:lumOff val="35000"/>
                  </a:schemeClr>
                </a:solidFill>
                <a:latin typeface="Segoe UI" panose="020B0502040204020203" pitchFamily="34" charset="0"/>
                <a:cs typeface="Segoe UI" panose="020B0502040204020203" pitchFamily="34" charset="0"/>
              </a:rPr>
              <a:t>cho</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hệ</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thống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xả</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nước</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tự</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động</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gn="just">
              <a:lnSpc>
                <a:spcPct val="12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Sequence diagram </a:t>
            </a:r>
            <a:r>
              <a:rPr lang="en-US" sz="1600" err="1">
                <a:solidFill>
                  <a:schemeClr val="tx1">
                    <a:lumMod val="65000"/>
                    <a:lumOff val="35000"/>
                  </a:schemeClr>
                </a:solidFill>
                <a:latin typeface="Segoe UI" panose="020B0502040204020203" pitchFamily="34" charset="0"/>
                <a:cs typeface="Segoe UI" panose="020B0502040204020203" pitchFamily="34" charset="0"/>
              </a:rPr>
              <a:t>cho</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hệ</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thống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làm</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ấm</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tự</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động</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gn="just">
              <a:lnSpc>
                <a:spcPct val="12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Sequence diagram </a:t>
            </a:r>
            <a:r>
              <a:rPr lang="en-US" sz="1600" err="1">
                <a:solidFill>
                  <a:schemeClr val="tx1">
                    <a:lumMod val="65000"/>
                    <a:lumOff val="35000"/>
                  </a:schemeClr>
                </a:solidFill>
                <a:latin typeface="Segoe UI" panose="020B0502040204020203" pitchFamily="34" charset="0"/>
                <a:cs typeface="Segoe UI" panose="020B0502040204020203" pitchFamily="34" charset="0"/>
              </a:rPr>
              <a:t>cho</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hệ</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thống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đèn</a:t>
            </a:r>
            <a:endParaRPr lang="en-US" sz="160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01C2CAF4-502D-47FC-89D4-5F6A5C619141}"/>
              </a:ext>
            </a:extLst>
          </p:cNvPr>
          <p:cNvSpPr/>
          <p:nvPr/>
        </p:nvSpPr>
        <p:spPr>
          <a:xfrm>
            <a:off x="0" y="106681"/>
            <a:ext cx="800101" cy="55244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1016049-9575-4EC0-AED3-5178B05E5F52}"/>
              </a:ext>
            </a:extLst>
          </p:cNvPr>
          <p:cNvSpPr txBox="1">
            <a:spLocks/>
          </p:cNvSpPr>
          <p:nvPr/>
        </p:nvSpPr>
        <p:spPr>
          <a:xfrm>
            <a:off x="186720" y="95923"/>
            <a:ext cx="707709" cy="532434"/>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3000">
                <a:solidFill>
                  <a:schemeClr val="bg1"/>
                </a:solidFill>
                <a:latin typeface="Segoe UI Bold" panose="020B0802040204020203" pitchFamily="34" charset="0"/>
              </a:rPr>
              <a:t>02</a:t>
            </a:r>
          </a:p>
        </p:txBody>
      </p:sp>
      <p:sp>
        <p:nvSpPr>
          <p:cNvPr id="17" name="TextBox 16">
            <a:extLst>
              <a:ext uri="{FF2B5EF4-FFF2-40B4-BE49-F238E27FC236}">
                <a16:creationId xmlns:a16="http://schemas.microsoft.com/office/drawing/2014/main" id="{828C570E-235F-B844-9BC4-C9A1EEC6C598}"/>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3574882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p:txBody>
          <a:bodyPr/>
          <a:lstStyle/>
          <a:p>
            <a:r>
              <a:rPr lang="en-US">
                <a:solidFill>
                  <a:schemeClr val="accent3">
                    <a:lumMod val="75000"/>
                  </a:schemeClr>
                </a:solidFill>
              </a:rPr>
              <a:t>MÔ HÌNH HÓA HỆ THỐNG</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14</a:t>
            </a:r>
          </a:p>
        </p:txBody>
      </p:sp>
      <p:sp>
        <p:nvSpPr>
          <p:cNvPr id="5" name="TextBox 4">
            <a:extLst>
              <a:ext uri="{FF2B5EF4-FFF2-40B4-BE49-F238E27FC236}">
                <a16:creationId xmlns:a16="http://schemas.microsoft.com/office/drawing/2014/main" id="{CACB8921-2672-4EB0-AF5C-9F8541D5FF30}"/>
              </a:ext>
            </a:extLst>
          </p:cNvPr>
          <p:cNvSpPr txBox="1"/>
          <p:nvPr/>
        </p:nvSpPr>
        <p:spPr>
          <a:xfrm>
            <a:off x="251460" y="769249"/>
            <a:ext cx="2699004" cy="369332"/>
          </a:xfrm>
          <a:prstGeom prst="rect">
            <a:avLst/>
          </a:prstGeom>
          <a:noFill/>
        </p:spPr>
        <p:txBody>
          <a:bodyPr wrap="square" rtlCol="0">
            <a:spAutoFit/>
          </a:bodyPr>
          <a:lstStyle/>
          <a:p>
            <a:r>
              <a:rPr lang="en-US" sz="1800">
                <a:solidFill>
                  <a:schemeClr val="tx1">
                    <a:lumMod val="75000"/>
                    <a:lumOff val="25000"/>
                  </a:schemeClr>
                </a:solidFill>
                <a:latin typeface="Segoe UI Bold" panose="020B0802040204020203" pitchFamily="34" charset="0"/>
                <a:cs typeface="Segoe UI Bold" panose="020B0802040204020203" pitchFamily="34" charset="0"/>
              </a:rPr>
              <a:t>Sequence diagram</a:t>
            </a:r>
            <a:endParaRPr lang="en-US" sz="1800" i="1">
              <a:solidFill>
                <a:srgbClr val="C00000"/>
              </a:solidFill>
              <a:latin typeface="Segoe UI Bold" panose="020B0802040204020203" pitchFamily="34" charset="0"/>
              <a:cs typeface="Segoe UI Bold" panose="020B0802040204020203" pitchFamily="34" charset="0"/>
            </a:endParaRPr>
          </a:p>
        </p:txBody>
      </p:sp>
      <p:sp>
        <p:nvSpPr>
          <p:cNvPr id="3" name="Rectangle 2">
            <a:extLst>
              <a:ext uri="{FF2B5EF4-FFF2-40B4-BE49-F238E27FC236}">
                <a16:creationId xmlns:a16="http://schemas.microsoft.com/office/drawing/2014/main" id="{01C2CAF4-502D-47FC-89D4-5F6A5C619141}"/>
              </a:ext>
            </a:extLst>
          </p:cNvPr>
          <p:cNvSpPr/>
          <p:nvPr/>
        </p:nvSpPr>
        <p:spPr>
          <a:xfrm>
            <a:off x="0" y="106681"/>
            <a:ext cx="800101" cy="55244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1016049-9575-4EC0-AED3-5178B05E5F52}"/>
              </a:ext>
            </a:extLst>
          </p:cNvPr>
          <p:cNvSpPr txBox="1">
            <a:spLocks/>
          </p:cNvSpPr>
          <p:nvPr/>
        </p:nvSpPr>
        <p:spPr>
          <a:xfrm>
            <a:off x="186720" y="95923"/>
            <a:ext cx="707709" cy="532434"/>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3000">
                <a:solidFill>
                  <a:schemeClr val="bg1"/>
                </a:solidFill>
                <a:latin typeface="Segoe UI Bold" panose="020B0802040204020203" pitchFamily="34" charset="0"/>
              </a:rPr>
              <a:t>02</a:t>
            </a:r>
          </a:p>
        </p:txBody>
      </p:sp>
      <p:sp>
        <p:nvSpPr>
          <p:cNvPr id="6" name="TextBox 5">
            <a:extLst>
              <a:ext uri="{FF2B5EF4-FFF2-40B4-BE49-F238E27FC236}">
                <a16:creationId xmlns:a16="http://schemas.microsoft.com/office/drawing/2014/main" id="{50DDF3B5-64DA-3977-D31F-C51E065257C0}"/>
              </a:ext>
            </a:extLst>
          </p:cNvPr>
          <p:cNvSpPr txBox="1"/>
          <p:nvPr/>
        </p:nvSpPr>
        <p:spPr>
          <a:xfrm>
            <a:off x="2950464" y="4221444"/>
            <a:ext cx="2626040" cy="246221"/>
          </a:xfrm>
          <a:prstGeom prst="rect">
            <a:avLst/>
          </a:prstGeom>
          <a:noFill/>
        </p:spPr>
        <p:txBody>
          <a:bodyPr wrap="none" rtlCol="0">
            <a:spAutoFit/>
          </a:bodyPr>
          <a:lstStyle/>
          <a:p>
            <a:r>
              <a:rPr lang="en-US" sz="1000">
                <a:latin typeface="Arial" panose="020B0604020202020204" pitchFamily="34" charset="0"/>
                <a:cs typeface="Arial" panose="020B0604020202020204" pitchFamily="34" charset="0"/>
              </a:rPr>
              <a:t>Sequence diagram </a:t>
            </a:r>
            <a:r>
              <a:rPr lang="en-US" sz="1000" err="1">
                <a:latin typeface="Arial" panose="020B0604020202020204" pitchFamily="34" charset="0"/>
                <a:cs typeface="Arial" panose="020B0604020202020204" pitchFamily="34" charset="0"/>
              </a:rPr>
              <a:t>của</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hệ</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thống</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xịt</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vệ</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sinh</a:t>
            </a:r>
            <a:endParaRPr lang="en-US" sz="1000">
              <a:latin typeface="Arial" panose="020B0604020202020204" pitchFamily="34" charset="0"/>
              <a:cs typeface="Arial" panose="020B0604020202020204" pitchFamily="34" charset="0"/>
            </a:endParaRPr>
          </a:p>
        </p:txBody>
      </p:sp>
      <p:pic>
        <p:nvPicPr>
          <p:cNvPr id="11" name="Picture 10" descr="Diagram&#10;&#10;Description automatically generated">
            <a:extLst>
              <a:ext uri="{FF2B5EF4-FFF2-40B4-BE49-F238E27FC236}">
                <a16:creationId xmlns:a16="http://schemas.microsoft.com/office/drawing/2014/main" id="{429D280C-8049-DD68-345B-9F01F5726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036" y="1248700"/>
            <a:ext cx="5758815" cy="2999105"/>
          </a:xfrm>
          <a:prstGeom prst="rect">
            <a:avLst/>
          </a:prstGeom>
        </p:spPr>
      </p:pic>
      <p:sp>
        <p:nvSpPr>
          <p:cNvPr id="13" name="TextBox 12">
            <a:extLst>
              <a:ext uri="{FF2B5EF4-FFF2-40B4-BE49-F238E27FC236}">
                <a16:creationId xmlns:a16="http://schemas.microsoft.com/office/drawing/2014/main" id="{6FB24346-9A6C-B78F-8FAB-62CB26200B65}"/>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2742824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p:txBody>
          <a:bodyPr/>
          <a:lstStyle/>
          <a:p>
            <a:r>
              <a:rPr lang="en-US">
                <a:solidFill>
                  <a:schemeClr val="accent3">
                    <a:lumMod val="75000"/>
                  </a:schemeClr>
                </a:solidFill>
              </a:rPr>
              <a:t>MÔ HÌNH HÓA HỆ THỐNG</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15</a:t>
            </a:r>
          </a:p>
        </p:txBody>
      </p:sp>
      <p:sp>
        <p:nvSpPr>
          <p:cNvPr id="5" name="TextBox 4">
            <a:extLst>
              <a:ext uri="{FF2B5EF4-FFF2-40B4-BE49-F238E27FC236}">
                <a16:creationId xmlns:a16="http://schemas.microsoft.com/office/drawing/2014/main" id="{CACB8921-2672-4EB0-AF5C-9F8541D5FF30}"/>
              </a:ext>
            </a:extLst>
          </p:cNvPr>
          <p:cNvSpPr txBox="1"/>
          <p:nvPr/>
        </p:nvSpPr>
        <p:spPr>
          <a:xfrm>
            <a:off x="251460" y="769249"/>
            <a:ext cx="2699004" cy="369332"/>
          </a:xfrm>
          <a:prstGeom prst="rect">
            <a:avLst/>
          </a:prstGeom>
          <a:noFill/>
        </p:spPr>
        <p:txBody>
          <a:bodyPr wrap="square" rtlCol="0">
            <a:spAutoFit/>
          </a:bodyPr>
          <a:lstStyle/>
          <a:p>
            <a:r>
              <a:rPr lang="en-US" sz="1800">
                <a:solidFill>
                  <a:schemeClr val="tx1">
                    <a:lumMod val="75000"/>
                    <a:lumOff val="25000"/>
                  </a:schemeClr>
                </a:solidFill>
                <a:latin typeface="Segoe UI Bold" panose="020B0802040204020203" pitchFamily="34" charset="0"/>
                <a:cs typeface="Segoe UI Bold" panose="020B0802040204020203" pitchFamily="34" charset="0"/>
              </a:rPr>
              <a:t>Sequence diagram</a:t>
            </a:r>
            <a:endParaRPr lang="en-US" sz="1800" i="1">
              <a:solidFill>
                <a:srgbClr val="C00000"/>
              </a:solidFill>
              <a:latin typeface="Segoe UI Bold" panose="020B0802040204020203" pitchFamily="34" charset="0"/>
              <a:cs typeface="Segoe UI Bold" panose="020B0802040204020203" pitchFamily="34" charset="0"/>
            </a:endParaRPr>
          </a:p>
        </p:txBody>
      </p:sp>
      <p:sp>
        <p:nvSpPr>
          <p:cNvPr id="3" name="Rectangle 2">
            <a:extLst>
              <a:ext uri="{FF2B5EF4-FFF2-40B4-BE49-F238E27FC236}">
                <a16:creationId xmlns:a16="http://schemas.microsoft.com/office/drawing/2014/main" id="{01C2CAF4-502D-47FC-89D4-5F6A5C619141}"/>
              </a:ext>
            </a:extLst>
          </p:cNvPr>
          <p:cNvSpPr/>
          <p:nvPr/>
        </p:nvSpPr>
        <p:spPr>
          <a:xfrm>
            <a:off x="0" y="106681"/>
            <a:ext cx="800101" cy="55244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1016049-9575-4EC0-AED3-5178B05E5F52}"/>
              </a:ext>
            </a:extLst>
          </p:cNvPr>
          <p:cNvSpPr txBox="1">
            <a:spLocks/>
          </p:cNvSpPr>
          <p:nvPr/>
        </p:nvSpPr>
        <p:spPr>
          <a:xfrm>
            <a:off x="186720" y="95923"/>
            <a:ext cx="707709" cy="532434"/>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3000">
                <a:solidFill>
                  <a:schemeClr val="bg1"/>
                </a:solidFill>
                <a:latin typeface="Segoe UI Bold" panose="020B0802040204020203" pitchFamily="34" charset="0"/>
              </a:rPr>
              <a:t>02</a:t>
            </a:r>
          </a:p>
        </p:txBody>
      </p:sp>
      <p:sp>
        <p:nvSpPr>
          <p:cNvPr id="6" name="TextBox 5">
            <a:extLst>
              <a:ext uri="{FF2B5EF4-FFF2-40B4-BE49-F238E27FC236}">
                <a16:creationId xmlns:a16="http://schemas.microsoft.com/office/drawing/2014/main" id="{50DDF3B5-64DA-3977-D31F-C51E065257C0}"/>
              </a:ext>
            </a:extLst>
          </p:cNvPr>
          <p:cNvSpPr txBox="1"/>
          <p:nvPr/>
        </p:nvSpPr>
        <p:spPr>
          <a:xfrm>
            <a:off x="2994301" y="4539006"/>
            <a:ext cx="2667718" cy="246221"/>
          </a:xfrm>
          <a:prstGeom prst="rect">
            <a:avLst/>
          </a:prstGeom>
          <a:noFill/>
        </p:spPr>
        <p:txBody>
          <a:bodyPr wrap="none" rtlCol="0">
            <a:spAutoFit/>
          </a:bodyPr>
          <a:lstStyle/>
          <a:p>
            <a:r>
              <a:rPr lang="en-US" sz="1000">
                <a:latin typeface="Arial" panose="020B0604020202020204" pitchFamily="34" charset="0"/>
                <a:cs typeface="Arial" panose="020B0604020202020204" pitchFamily="34" charset="0"/>
              </a:rPr>
              <a:t>Sequence diagram </a:t>
            </a:r>
            <a:r>
              <a:rPr lang="en-US" sz="1000" err="1">
                <a:latin typeface="Arial" panose="020B0604020202020204" pitchFamily="34" charset="0"/>
                <a:cs typeface="Arial" panose="020B0604020202020204" pitchFamily="34" charset="0"/>
              </a:rPr>
              <a:t>của</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hệ</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thống</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xả</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tự</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động</a:t>
            </a:r>
            <a:endParaRPr lang="en-US" sz="1000">
              <a:latin typeface="Arial" panose="020B0604020202020204" pitchFamily="34" charset="0"/>
              <a:cs typeface="Arial" panose="020B0604020202020204" pitchFamily="34" charset="0"/>
            </a:endParaRPr>
          </a:p>
        </p:txBody>
      </p:sp>
      <p:pic>
        <p:nvPicPr>
          <p:cNvPr id="10" name="Picture 9" descr="Diagram&#10;&#10;Description automatically generated">
            <a:extLst>
              <a:ext uri="{FF2B5EF4-FFF2-40B4-BE49-F238E27FC236}">
                <a16:creationId xmlns:a16="http://schemas.microsoft.com/office/drawing/2014/main" id="{1D27EAA0-C84F-533F-88A5-6EFBC856C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260" y="1138581"/>
            <a:ext cx="5003800" cy="3400425"/>
          </a:xfrm>
          <a:prstGeom prst="rect">
            <a:avLst/>
          </a:prstGeom>
        </p:spPr>
      </p:pic>
      <p:sp>
        <p:nvSpPr>
          <p:cNvPr id="11" name="TextBox 10">
            <a:extLst>
              <a:ext uri="{FF2B5EF4-FFF2-40B4-BE49-F238E27FC236}">
                <a16:creationId xmlns:a16="http://schemas.microsoft.com/office/drawing/2014/main" id="{459A17BC-D4C2-32ED-6E19-58A3EB0F64E1}"/>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1823679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p:txBody>
          <a:bodyPr/>
          <a:lstStyle/>
          <a:p>
            <a:r>
              <a:rPr lang="en-US">
                <a:solidFill>
                  <a:schemeClr val="accent3">
                    <a:lumMod val="75000"/>
                  </a:schemeClr>
                </a:solidFill>
              </a:rPr>
              <a:t>MÔ HÌNH HÓA HỆ THỐNG</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16</a:t>
            </a:r>
          </a:p>
        </p:txBody>
      </p:sp>
      <p:sp>
        <p:nvSpPr>
          <p:cNvPr id="5" name="TextBox 4">
            <a:extLst>
              <a:ext uri="{FF2B5EF4-FFF2-40B4-BE49-F238E27FC236}">
                <a16:creationId xmlns:a16="http://schemas.microsoft.com/office/drawing/2014/main" id="{CACB8921-2672-4EB0-AF5C-9F8541D5FF30}"/>
              </a:ext>
            </a:extLst>
          </p:cNvPr>
          <p:cNvSpPr txBox="1"/>
          <p:nvPr/>
        </p:nvSpPr>
        <p:spPr>
          <a:xfrm>
            <a:off x="251460" y="769249"/>
            <a:ext cx="8641080" cy="369332"/>
          </a:xfrm>
          <a:prstGeom prst="rect">
            <a:avLst/>
          </a:prstGeom>
          <a:noFill/>
        </p:spPr>
        <p:txBody>
          <a:bodyPr wrap="square" rtlCol="0">
            <a:spAutoFit/>
          </a:bodyPr>
          <a:lstStyle/>
          <a:p>
            <a:r>
              <a:rPr lang="en-US" sz="1800" err="1">
                <a:solidFill>
                  <a:schemeClr val="tx1">
                    <a:lumMod val="75000"/>
                    <a:lumOff val="25000"/>
                  </a:schemeClr>
                </a:solidFill>
                <a:latin typeface="Segoe UI Bold" panose="020B0802040204020203" pitchFamily="34" charset="0"/>
                <a:cs typeface="Segoe UI Bold" panose="020B0802040204020203" pitchFamily="34" charset="0"/>
              </a:rPr>
              <a:t>Mô</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hình</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hóa</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hệ</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thống</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bằng</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SystemC</a:t>
            </a:r>
            <a:endParaRPr lang="en-US" sz="1800" i="1">
              <a:solidFill>
                <a:srgbClr val="C00000"/>
              </a:solidFill>
              <a:latin typeface="Segoe UI Bold" panose="020B0802040204020203" pitchFamily="34" charset="0"/>
              <a:cs typeface="Segoe UI Bold" panose="020B0802040204020203" pitchFamily="34" charset="0"/>
            </a:endParaRPr>
          </a:p>
        </p:txBody>
      </p:sp>
      <p:sp>
        <p:nvSpPr>
          <p:cNvPr id="8" name="TextBox 7">
            <a:extLst>
              <a:ext uri="{FF2B5EF4-FFF2-40B4-BE49-F238E27FC236}">
                <a16:creationId xmlns:a16="http://schemas.microsoft.com/office/drawing/2014/main" id="{103DB62A-B66A-4E7C-AAD2-04CB60E6DC44}"/>
              </a:ext>
            </a:extLst>
          </p:cNvPr>
          <p:cNvSpPr txBox="1"/>
          <p:nvPr/>
        </p:nvSpPr>
        <p:spPr>
          <a:xfrm>
            <a:off x="448460" y="1261866"/>
            <a:ext cx="4268573" cy="2428678"/>
          </a:xfrm>
          <a:prstGeom prst="rect">
            <a:avLst/>
          </a:prstGeom>
          <a:noFill/>
        </p:spPr>
        <p:txBody>
          <a:bodyPr wrap="square">
            <a:spAutoFit/>
          </a:bodyPr>
          <a:lstStyle/>
          <a:p>
            <a:pPr>
              <a:lnSpc>
                <a:spcPct val="120000"/>
              </a:lnSpc>
            </a:pPr>
            <a:r>
              <a:rPr lang="en-US" sz="1600" err="1">
                <a:solidFill>
                  <a:schemeClr val="tx1">
                    <a:lumMod val="65000"/>
                    <a:lumOff val="35000"/>
                  </a:schemeClr>
                </a:solidFill>
                <a:latin typeface="Segoe UI" panose="020B0502040204020203" pitchFamily="34" charset="0"/>
                <a:cs typeface="Segoe UI" panose="020B0502040204020203" pitchFamily="34" charset="0"/>
              </a:rPr>
              <a:t>Từ</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yêu</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cầu</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kĩ</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thuật</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xác</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định</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sơ</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đồ</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hệ</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thống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sử</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dụng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SystemC</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Hệ</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thống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gồm</a:t>
            </a:r>
            <a:r>
              <a:rPr lang="en-US" sz="1600">
                <a:solidFill>
                  <a:schemeClr val="tx1">
                    <a:lumMod val="65000"/>
                    <a:lumOff val="35000"/>
                  </a:schemeClr>
                </a:solidFill>
                <a:latin typeface="Segoe UI" panose="020B0502040204020203" pitchFamily="34" charset="0"/>
                <a:cs typeface="Segoe UI" panose="020B0502040204020203" pitchFamily="34" charset="0"/>
              </a:rPr>
              <a:t> 4 class </a:t>
            </a:r>
            <a:r>
              <a:rPr lang="en-US" sz="1600" err="1">
                <a:solidFill>
                  <a:schemeClr val="tx1">
                    <a:lumMod val="65000"/>
                    <a:lumOff val="35000"/>
                  </a:schemeClr>
                </a:solidFill>
                <a:latin typeface="Segoe UI" panose="020B0502040204020203" pitchFamily="34" charset="0"/>
                <a:cs typeface="Segoe UI" panose="020B0502040204020203" pitchFamily="34" charset="0"/>
              </a:rPr>
              <a:t>chính</a:t>
            </a:r>
            <a:r>
              <a:rPr lang="en-US" sz="1600">
                <a:solidFill>
                  <a:schemeClr val="tx1">
                    <a:lumMod val="65000"/>
                    <a:lumOff val="35000"/>
                  </a:schemeClr>
                </a:solidFill>
                <a:latin typeface="Segoe UI" panose="020B0502040204020203" pitchFamily="34" charset="0"/>
                <a:cs typeface="Segoe UI" panose="020B0502040204020203" pitchFamily="34" charset="0"/>
              </a:rPr>
              <a:t>:</a:t>
            </a:r>
          </a:p>
          <a:p>
            <a:pPr marL="285750" indent="-285750">
              <a:lnSpc>
                <a:spcPct val="12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Class main</a:t>
            </a:r>
          </a:p>
          <a:p>
            <a:pPr marL="285750" indent="-285750">
              <a:lnSpc>
                <a:spcPct val="12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Class Toilet</a:t>
            </a:r>
          </a:p>
          <a:p>
            <a:pPr marL="285750" indent="-285750">
              <a:lnSpc>
                <a:spcPct val="12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Class Software</a:t>
            </a:r>
          </a:p>
          <a:p>
            <a:pPr marL="285750" indent="-285750">
              <a:lnSpc>
                <a:spcPct val="12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Class DHT11</a:t>
            </a:r>
          </a:p>
          <a:p>
            <a:pPr marL="285750" indent="-285750">
              <a:lnSpc>
                <a:spcPct val="120000"/>
              </a:lnSpc>
              <a:buFont typeface="Arial" panose="020B0604020202020204" pitchFamily="34" charset="0"/>
              <a:buChar char="•"/>
            </a:pPr>
            <a:endParaRPr lang="en-US" sz="160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01C2CAF4-502D-47FC-89D4-5F6A5C619141}"/>
              </a:ext>
            </a:extLst>
          </p:cNvPr>
          <p:cNvSpPr/>
          <p:nvPr/>
        </p:nvSpPr>
        <p:spPr>
          <a:xfrm>
            <a:off x="0" y="106681"/>
            <a:ext cx="800101" cy="55244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1016049-9575-4EC0-AED3-5178B05E5F52}"/>
              </a:ext>
            </a:extLst>
          </p:cNvPr>
          <p:cNvSpPr txBox="1">
            <a:spLocks/>
          </p:cNvSpPr>
          <p:nvPr/>
        </p:nvSpPr>
        <p:spPr>
          <a:xfrm>
            <a:off x="186720" y="95923"/>
            <a:ext cx="707709" cy="532434"/>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3000">
                <a:solidFill>
                  <a:schemeClr val="bg1"/>
                </a:solidFill>
                <a:latin typeface="Segoe UI Bold" panose="020B0802040204020203" pitchFamily="34" charset="0"/>
              </a:rPr>
              <a:t>02</a:t>
            </a:r>
          </a:p>
        </p:txBody>
      </p:sp>
      <p:sp>
        <p:nvSpPr>
          <p:cNvPr id="6" name="TextBox 5">
            <a:extLst>
              <a:ext uri="{FF2B5EF4-FFF2-40B4-BE49-F238E27FC236}">
                <a16:creationId xmlns:a16="http://schemas.microsoft.com/office/drawing/2014/main" id="{50DDF3B5-64DA-3977-D31F-C51E065257C0}"/>
              </a:ext>
            </a:extLst>
          </p:cNvPr>
          <p:cNvSpPr txBox="1"/>
          <p:nvPr/>
        </p:nvSpPr>
        <p:spPr>
          <a:xfrm>
            <a:off x="5103934" y="4581912"/>
            <a:ext cx="3078087" cy="246221"/>
          </a:xfrm>
          <a:prstGeom prst="rect">
            <a:avLst/>
          </a:prstGeom>
          <a:noFill/>
        </p:spPr>
        <p:txBody>
          <a:bodyPr wrap="none" rtlCol="0">
            <a:spAutoFit/>
          </a:bodyPr>
          <a:lstStyle/>
          <a:p>
            <a:r>
              <a:rPr lang="en-US" sz="1000" err="1">
                <a:latin typeface="Arial" panose="020B0604020202020204" pitchFamily="34" charset="0"/>
                <a:cs typeface="Arial" panose="020B0604020202020204" pitchFamily="34" charset="0"/>
              </a:rPr>
              <a:t>Sơ</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đồ</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hệ</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thống</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bồn</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cầu</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tự</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động</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sử</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dụng</a:t>
            </a:r>
            <a:r>
              <a:rPr lang="en-US" sz="1000">
                <a:latin typeface="Arial" panose="020B0604020202020204" pitchFamily="34" charset="0"/>
                <a:cs typeface="Arial" panose="020B0604020202020204" pitchFamily="34" charset="0"/>
              </a:rPr>
              <a:t> </a:t>
            </a:r>
            <a:r>
              <a:rPr lang="en-US" sz="1000" err="1">
                <a:latin typeface="Arial" panose="020B0604020202020204" pitchFamily="34" charset="0"/>
                <a:cs typeface="Arial" panose="020B0604020202020204" pitchFamily="34" charset="0"/>
              </a:rPr>
              <a:t>SystemC</a:t>
            </a:r>
            <a:endParaRPr lang="en-US" sz="100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CE1A4C83-02FF-B2F0-5C66-ACC7EDAC3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17033" y="382905"/>
            <a:ext cx="3763724" cy="4233911"/>
          </a:xfrm>
          <a:prstGeom prst="rect">
            <a:avLst/>
          </a:prstGeom>
          <a:noFill/>
          <a:ln>
            <a:noFill/>
          </a:ln>
        </p:spPr>
      </p:pic>
      <p:sp>
        <p:nvSpPr>
          <p:cNvPr id="13" name="TextBox 12">
            <a:extLst>
              <a:ext uri="{FF2B5EF4-FFF2-40B4-BE49-F238E27FC236}">
                <a16:creationId xmlns:a16="http://schemas.microsoft.com/office/drawing/2014/main" id="{17777D2F-0E32-0E1B-515D-F85370A05F7C}"/>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1355635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B17176-BA18-4A53-9A88-01EA3ECB214E}"/>
              </a:ext>
            </a:extLst>
          </p:cNvPr>
          <p:cNvSpPr/>
          <p:nvPr/>
        </p:nvSpPr>
        <p:spPr>
          <a:xfrm>
            <a:off x="-7435" y="42494"/>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1A428-09AD-43CD-96CA-D1E79ED7B25A}"/>
              </a:ext>
            </a:extLst>
          </p:cNvPr>
          <p:cNvSpPr>
            <a:spLocks noGrp="1"/>
          </p:cNvSpPr>
          <p:nvPr>
            <p:ph type="title"/>
          </p:nvPr>
        </p:nvSpPr>
        <p:spPr>
          <a:xfrm>
            <a:off x="2248167" y="1904106"/>
            <a:ext cx="6498279" cy="1335285"/>
          </a:xfrm>
        </p:spPr>
        <p:txBody>
          <a:bodyPr anchor="ctr">
            <a:noAutofit/>
          </a:bodyPr>
          <a:lstStyle/>
          <a:p>
            <a:pPr algn="l">
              <a:lnSpc>
                <a:spcPct val="110000"/>
              </a:lnSpc>
            </a:pPr>
            <a:r>
              <a:rPr lang="en-US" sz="3000">
                <a:solidFill>
                  <a:srgbClr val="92D050"/>
                </a:solidFill>
                <a:latin typeface="Segoe UI Bold" panose="020B0802040204020203" pitchFamily="34" charset="0"/>
              </a:rPr>
              <a:t>THIẾT KẾ HỆ THỐNG</a:t>
            </a:r>
            <a:br>
              <a:rPr lang="en-US" sz="3000">
                <a:solidFill>
                  <a:srgbClr val="92D050"/>
                </a:solidFill>
                <a:latin typeface="Segoe UI Bold" panose="020B0802040204020203" pitchFamily="34" charset="0"/>
              </a:rPr>
            </a:br>
            <a:r>
              <a:rPr lang="en-US" sz="1700">
                <a:solidFill>
                  <a:srgbClr val="92D050"/>
                </a:solidFill>
                <a:latin typeface="Segoe UI Bold" panose="020B0802040204020203" pitchFamily="34" charset="0"/>
              </a:rPr>
              <a:t>DESIGN SYSTEMS</a:t>
            </a:r>
          </a:p>
        </p:txBody>
      </p:sp>
      <p:sp>
        <p:nvSpPr>
          <p:cNvPr id="11" name="Rectangle 10">
            <a:extLst>
              <a:ext uri="{FF2B5EF4-FFF2-40B4-BE49-F238E27FC236}">
                <a16:creationId xmlns:a16="http://schemas.microsoft.com/office/drawing/2014/main" id="{88317FC8-F6F7-4271-AB9E-A5A9061996CF}"/>
              </a:ext>
            </a:extLst>
          </p:cNvPr>
          <p:cNvSpPr/>
          <p:nvPr/>
        </p:nvSpPr>
        <p:spPr>
          <a:xfrm>
            <a:off x="-1" y="0"/>
            <a:ext cx="2162175" cy="51435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F6AA6AD7-7A39-4CFD-BAFA-86615E891596}"/>
              </a:ext>
            </a:extLst>
          </p:cNvPr>
          <p:cNvSpPr txBox="1">
            <a:spLocks/>
          </p:cNvSpPr>
          <p:nvPr/>
        </p:nvSpPr>
        <p:spPr>
          <a:xfrm>
            <a:off x="397554" y="1763097"/>
            <a:ext cx="2009775" cy="1335285"/>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11000">
                <a:solidFill>
                  <a:schemeClr val="bg1"/>
                </a:solidFill>
                <a:latin typeface="Segoe UI Bold" panose="020B0802040204020203" pitchFamily="34" charset="0"/>
              </a:rPr>
              <a:t>03</a:t>
            </a:r>
          </a:p>
        </p:txBody>
      </p:sp>
      <p:sp>
        <p:nvSpPr>
          <p:cNvPr id="12" name="Slide Number Placeholder 5">
            <a:extLst>
              <a:ext uri="{FF2B5EF4-FFF2-40B4-BE49-F238E27FC236}">
                <a16:creationId xmlns:a16="http://schemas.microsoft.com/office/drawing/2014/main" id="{92584C27-79D8-403C-B3B9-D9B1B67A9798}"/>
              </a:ext>
            </a:extLst>
          </p:cNvPr>
          <p:cNvSpPr txBox="1">
            <a:spLocks/>
          </p:cNvSpPr>
          <p:nvPr/>
        </p:nvSpPr>
        <p:spPr>
          <a:xfrm>
            <a:off x="8705850" y="4854785"/>
            <a:ext cx="438150"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17</a:t>
            </a:r>
          </a:p>
        </p:txBody>
      </p:sp>
      <p:sp>
        <p:nvSpPr>
          <p:cNvPr id="7" name="TextBox 6">
            <a:extLst>
              <a:ext uri="{FF2B5EF4-FFF2-40B4-BE49-F238E27FC236}">
                <a16:creationId xmlns:a16="http://schemas.microsoft.com/office/drawing/2014/main" id="{85A2909B-DF9E-1E4D-A3CF-7FA6837B5D87}"/>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2602038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p:txBody>
          <a:bodyPr/>
          <a:lstStyle/>
          <a:p>
            <a:r>
              <a:rPr lang="en-US">
                <a:solidFill>
                  <a:srgbClr val="92D050"/>
                </a:solidFill>
              </a:rPr>
              <a:t>THIẾT KẾ PHẦN CỨNG</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18</a:t>
            </a:r>
          </a:p>
        </p:txBody>
      </p:sp>
      <p:sp>
        <p:nvSpPr>
          <p:cNvPr id="5" name="TextBox 4">
            <a:extLst>
              <a:ext uri="{FF2B5EF4-FFF2-40B4-BE49-F238E27FC236}">
                <a16:creationId xmlns:a16="http://schemas.microsoft.com/office/drawing/2014/main" id="{CACB8921-2672-4EB0-AF5C-9F8541D5FF30}"/>
              </a:ext>
            </a:extLst>
          </p:cNvPr>
          <p:cNvSpPr txBox="1"/>
          <p:nvPr/>
        </p:nvSpPr>
        <p:spPr>
          <a:xfrm>
            <a:off x="186720" y="748831"/>
            <a:ext cx="8641080" cy="369332"/>
          </a:xfrm>
          <a:prstGeom prst="rect">
            <a:avLst/>
          </a:prstGeom>
          <a:noFill/>
        </p:spPr>
        <p:txBody>
          <a:bodyPr wrap="square" rtlCol="0">
            <a:spAutoFit/>
          </a:bodyPr>
          <a:lstStyle/>
          <a:p>
            <a:r>
              <a:rPr lang="en-US" sz="1800">
                <a:solidFill>
                  <a:schemeClr val="tx1">
                    <a:lumMod val="75000"/>
                    <a:lumOff val="25000"/>
                  </a:schemeClr>
                </a:solidFill>
                <a:latin typeface="Segoe UI Bold" panose="020B0802040204020203" pitchFamily="34" charset="0"/>
                <a:cs typeface="Segoe UI Bold" panose="020B0802040204020203" pitchFamily="34" charset="0"/>
              </a:rPr>
              <a:t>Mô tả hoạt động</a:t>
            </a:r>
            <a:endParaRPr lang="en-US" sz="1800" i="1">
              <a:solidFill>
                <a:srgbClr val="C00000"/>
              </a:solidFill>
              <a:latin typeface="Segoe UI Bold" panose="020B0802040204020203" pitchFamily="34" charset="0"/>
              <a:cs typeface="Segoe UI Bold" panose="020B0802040204020203" pitchFamily="34" charset="0"/>
            </a:endParaRPr>
          </a:p>
        </p:txBody>
      </p:sp>
      <p:sp>
        <p:nvSpPr>
          <p:cNvPr id="8" name="TextBox 7">
            <a:extLst>
              <a:ext uri="{FF2B5EF4-FFF2-40B4-BE49-F238E27FC236}">
                <a16:creationId xmlns:a16="http://schemas.microsoft.com/office/drawing/2014/main" id="{103DB62A-B66A-4E7C-AAD2-04CB60E6DC44}"/>
              </a:ext>
            </a:extLst>
          </p:cNvPr>
          <p:cNvSpPr txBox="1"/>
          <p:nvPr/>
        </p:nvSpPr>
        <p:spPr>
          <a:xfrm>
            <a:off x="186720" y="1207864"/>
            <a:ext cx="8641080" cy="3001143"/>
          </a:xfrm>
          <a:prstGeom prst="rect">
            <a:avLst/>
          </a:prstGeom>
          <a:noFill/>
        </p:spPr>
        <p:txBody>
          <a:bodyPr wrap="square">
            <a:spAutoFit/>
          </a:bodyPr>
          <a:lstStyle/>
          <a:p>
            <a:pPr algn="just">
              <a:lnSpc>
                <a:spcPct val="150000"/>
              </a:lnSpc>
            </a:pPr>
            <a:r>
              <a:rPr lang="vi-VN" sz="1600">
                <a:solidFill>
                  <a:schemeClr val="tx1">
                    <a:lumMod val="65000"/>
                    <a:lumOff val="35000"/>
                  </a:schemeClr>
                </a:solidFill>
                <a:latin typeface="Segoe UI" panose="020B0502040204020203" pitchFamily="34" charset="0"/>
                <a:cs typeface="Segoe UI" panose="020B0502040204020203" pitchFamily="34" charset="0"/>
              </a:rPr>
              <a:t>•</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vi-VN" sz="1600">
                <a:solidFill>
                  <a:schemeClr val="tx1">
                    <a:lumMod val="65000"/>
                    <a:lumOff val="35000"/>
                  </a:schemeClr>
                </a:solidFill>
                <a:latin typeface="Segoe UI" panose="020B0502040204020203" pitchFamily="34" charset="0"/>
                <a:cs typeface="Segoe UI" panose="020B0502040204020203" pitchFamily="34" charset="0"/>
              </a:rPr>
              <a:t>Khi có người đến gần nắp bồn cầu sẽ tự động mở lên. Hệ thống làm nóng sẽ tự động làm nóng khi nhiệt độ thấp.</a:t>
            </a:r>
          </a:p>
          <a:p>
            <a:pPr algn="just">
              <a:lnSpc>
                <a:spcPct val="150000"/>
              </a:lnSpc>
            </a:pPr>
            <a:r>
              <a:rPr lang="vi-VN" sz="1600">
                <a:solidFill>
                  <a:schemeClr val="tx1">
                    <a:lumMod val="65000"/>
                    <a:lumOff val="35000"/>
                  </a:schemeClr>
                </a:solidFill>
                <a:latin typeface="Segoe UI" panose="020B0502040204020203" pitchFamily="34" charset="0"/>
                <a:cs typeface="Segoe UI" panose="020B0502040204020203" pitchFamily="34" charset="0"/>
              </a:rPr>
              <a:t>•</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vi-VN" sz="1600">
                <a:solidFill>
                  <a:schemeClr val="tx1">
                    <a:lumMod val="65000"/>
                    <a:lumOff val="35000"/>
                  </a:schemeClr>
                </a:solidFill>
                <a:latin typeface="Segoe UI" panose="020B0502040204020203" pitchFamily="34" charset="0"/>
                <a:cs typeface="Segoe UI" panose="020B0502040204020203" pitchFamily="34" charset="0"/>
              </a:rPr>
              <a:t>Người sử dụng ngồi vào. Khi đi vệ sinh xong, người dùng sẽ chọn kiểu xịt và bấm nút xịt nước. Nếu tự động xịt, sấy được chọn, bồn cầu sẽ đưa vòi xịt và xịt theo kiểu xịt mà người dùng đã chọn trong 20 giây. Sau đó chuyển sang chức năng sấy khô trong 20 giây.</a:t>
            </a:r>
          </a:p>
          <a:p>
            <a:pPr algn="just">
              <a:lnSpc>
                <a:spcPct val="150000"/>
              </a:lnSpc>
            </a:pPr>
            <a:r>
              <a:rPr lang="vi-VN" sz="1600">
                <a:solidFill>
                  <a:schemeClr val="tx1">
                    <a:lumMod val="65000"/>
                    <a:lumOff val="35000"/>
                  </a:schemeClr>
                </a:solidFill>
                <a:latin typeface="Segoe UI" panose="020B0502040204020203" pitchFamily="34" charset="0"/>
                <a:cs typeface="Segoe UI" panose="020B0502040204020203" pitchFamily="34" charset="0"/>
              </a:rPr>
              <a:t>•</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vi-VN" sz="1600">
                <a:solidFill>
                  <a:schemeClr val="tx1">
                    <a:lumMod val="65000"/>
                    <a:lumOff val="35000"/>
                  </a:schemeClr>
                </a:solidFill>
                <a:latin typeface="Segoe UI" panose="020B0502040204020203" pitchFamily="34" charset="0"/>
                <a:cs typeface="Segoe UI" panose="020B0502040204020203" pitchFamily="34" charset="0"/>
              </a:rPr>
              <a:t>Sau khi sấy khô hoặc người dùng không chọn chức năng tự động xịt, sấy thì sẽ chuyển sang bước xả nước. Người dùng đứng lên khỏi bệ ngồi thì bồn cầu sẽ tự động xả nước theo một trong hai chế độ đi nặng hoặc đi nhẹ.</a:t>
            </a:r>
            <a:endParaRPr lang="vi-VN" sz="1600" err="1">
              <a:solidFill>
                <a:schemeClr val="tx1">
                  <a:lumMod val="65000"/>
                  <a:lumOff val="35000"/>
                </a:schemeClr>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01C2CAF4-502D-47FC-89D4-5F6A5C619141}"/>
              </a:ext>
            </a:extLst>
          </p:cNvPr>
          <p:cNvSpPr/>
          <p:nvPr/>
        </p:nvSpPr>
        <p:spPr>
          <a:xfrm>
            <a:off x="0" y="106681"/>
            <a:ext cx="800101" cy="55244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1016049-9575-4EC0-AED3-5178B05E5F52}"/>
              </a:ext>
            </a:extLst>
          </p:cNvPr>
          <p:cNvSpPr txBox="1">
            <a:spLocks/>
          </p:cNvSpPr>
          <p:nvPr/>
        </p:nvSpPr>
        <p:spPr>
          <a:xfrm>
            <a:off x="186720" y="95923"/>
            <a:ext cx="707709" cy="532434"/>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3000">
                <a:solidFill>
                  <a:schemeClr val="bg1"/>
                </a:solidFill>
                <a:latin typeface="Segoe UI Bold" panose="020B0802040204020203" pitchFamily="34" charset="0"/>
              </a:rPr>
              <a:t>02</a:t>
            </a:r>
          </a:p>
        </p:txBody>
      </p:sp>
      <p:sp>
        <p:nvSpPr>
          <p:cNvPr id="13" name="TextBox 12">
            <a:extLst>
              <a:ext uri="{FF2B5EF4-FFF2-40B4-BE49-F238E27FC236}">
                <a16:creationId xmlns:a16="http://schemas.microsoft.com/office/drawing/2014/main" id="{290D72A5-78FA-997B-DB49-708CB527D656}"/>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2452475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p:txBody>
          <a:bodyPr/>
          <a:lstStyle/>
          <a:p>
            <a:r>
              <a:rPr lang="en-US">
                <a:solidFill>
                  <a:srgbClr val="92D050"/>
                </a:solidFill>
              </a:rPr>
              <a:t>THIẾT KẾ PHẦN CỨNG</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19</a:t>
            </a:r>
          </a:p>
        </p:txBody>
      </p:sp>
      <p:sp>
        <p:nvSpPr>
          <p:cNvPr id="5" name="TextBox 4">
            <a:extLst>
              <a:ext uri="{FF2B5EF4-FFF2-40B4-BE49-F238E27FC236}">
                <a16:creationId xmlns:a16="http://schemas.microsoft.com/office/drawing/2014/main" id="{CACB8921-2672-4EB0-AF5C-9F8541D5FF30}"/>
              </a:ext>
            </a:extLst>
          </p:cNvPr>
          <p:cNvSpPr txBox="1"/>
          <p:nvPr/>
        </p:nvSpPr>
        <p:spPr>
          <a:xfrm>
            <a:off x="186720" y="748831"/>
            <a:ext cx="8641080" cy="369332"/>
          </a:xfrm>
          <a:prstGeom prst="rect">
            <a:avLst/>
          </a:prstGeom>
          <a:noFill/>
        </p:spPr>
        <p:txBody>
          <a:bodyPr wrap="square" rtlCol="0">
            <a:spAutoFit/>
          </a:bodyPr>
          <a:lstStyle/>
          <a:p>
            <a:r>
              <a:rPr lang="en-US" sz="1800" err="1">
                <a:solidFill>
                  <a:schemeClr val="tx1">
                    <a:lumMod val="75000"/>
                    <a:lumOff val="25000"/>
                  </a:schemeClr>
                </a:solidFill>
                <a:latin typeface="Segoe UI Bold" panose="020B0802040204020203" pitchFamily="34" charset="0"/>
                <a:cs typeface="Segoe UI Bold" panose="020B0802040204020203" pitchFamily="34" charset="0"/>
              </a:rPr>
              <a:t>Thiết</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kế</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sơ</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đồ</a:t>
            </a:r>
            <a:r>
              <a:rPr lang="en-US" sz="1800">
                <a:solidFill>
                  <a:schemeClr val="tx1">
                    <a:lumMod val="75000"/>
                    <a:lumOff val="25000"/>
                  </a:schemeClr>
                </a:solidFill>
                <a:latin typeface="Segoe UI Bold" panose="020B0802040204020203" pitchFamily="34" charset="0"/>
                <a:cs typeface="Segoe UI Bold" panose="020B0802040204020203" pitchFamily="34" charset="0"/>
              </a:rPr>
              <a:t> ASMD</a:t>
            </a:r>
            <a:endParaRPr lang="en-US" sz="1800" i="1">
              <a:solidFill>
                <a:srgbClr val="C00000"/>
              </a:solidFill>
              <a:latin typeface="Segoe UI Bold" panose="020B0802040204020203" pitchFamily="34" charset="0"/>
              <a:cs typeface="Segoe UI Bold" panose="020B0802040204020203" pitchFamily="34" charset="0"/>
            </a:endParaRPr>
          </a:p>
        </p:txBody>
      </p:sp>
      <p:sp>
        <p:nvSpPr>
          <p:cNvPr id="8" name="TextBox 7">
            <a:extLst>
              <a:ext uri="{FF2B5EF4-FFF2-40B4-BE49-F238E27FC236}">
                <a16:creationId xmlns:a16="http://schemas.microsoft.com/office/drawing/2014/main" id="{103DB62A-B66A-4E7C-AAD2-04CB60E6DC44}"/>
              </a:ext>
            </a:extLst>
          </p:cNvPr>
          <p:cNvSpPr txBox="1"/>
          <p:nvPr/>
        </p:nvSpPr>
        <p:spPr>
          <a:xfrm>
            <a:off x="186720" y="1207864"/>
            <a:ext cx="3991800" cy="1837747"/>
          </a:xfrm>
          <a:prstGeom prst="rect">
            <a:avLst/>
          </a:prstGeom>
          <a:noFill/>
        </p:spPr>
        <p:txBody>
          <a:bodyPr wrap="square">
            <a:spAutoFit/>
          </a:bodyPr>
          <a:lstStyle/>
          <a:p>
            <a:pPr algn="just">
              <a:lnSpc>
                <a:spcPct val="120000"/>
              </a:lnSpc>
            </a:pPr>
            <a:r>
              <a:rPr lang="en-US" sz="1600" err="1">
                <a:solidFill>
                  <a:schemeClr val="tx1">
                    <a:lumMod val="65000"/>
                    <a:lumOff val="35000"/>
                  </a:schemeClr>
                </a:solidFill>
                <a:latin typeface="Segoe UI" panose="020B0502040204020203" pitchFamily="34" charset="0"/>
                <a:cs typeface="Segoe UI" panose="020B0502040204020203" pitchFamily="34" charset="0"/>
              </a:rPr>
              <a:t>Các</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trạng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thái</a:t>
            </a:r>
            <a:r>
              <a:rPr lang="en-US" sz="1600">
                <a:solidFill>
                  <a:schemeClr val="tx1">
                    <a:lumMod val="65000"/>
                    <a:lumOff val="35000"/>
                  </a:schemeClr>
                </a:solidFill>
                <a:latin typeface="Segoe UI" panose="020B0502040204020203" pitchFamily="34" charset="0"/>
                <a:cs typeface="Segoe UI" panose="020B0502040204020203" pitchFamily="34" charset="0"/>
              </a:rPr>
              <a:t>:</a:t>
            </a:r>
          </a:p>
          <a:p>
            <a:pPr marL="285750" indent="-285750" algn="just">
              <a:lnSpc>
                <a:spcPct val="12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IDLE: </a:t>
            </a:r>
            <a:r>
              <a:rPr lang="en-US" sz="1600" err="1">
                <a:solidFill>
                  <a:schemeClr val="tx1">
                    <a:lumMod val="65000"/>
                    <a:lumOff val="35000"/>
                  </a:schemeClr>
                </a:solidFill>
                <a:latin typeface="Segoe UI" panose="020B0502040204020203" pitchFamily="34" charset="0"/>
                <a:cs typeface="Segoe UI" panose="020B0502040204020203" pitchFamily="34" charset="0"/>
              </a:rPr>
              <a:t>trạng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thái</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chờ</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gn="just">
              <a:lnSpc>
                <a:spcPct val="12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USING: </a:t>
            </a:r>
            <a:r>
              <a:rPr lang="en-US" sz="1600" err="1">
                <a:solidFill>
                  <a:schemeClr val="tx1">
                    <a:lumMod val="65000"/>
                    <a:lumOff val="35000"/>
                  </a:schemeClr>
                </a:solidFill>
                <a:latin typeface="Segoe UI" panose="020B0502040204020203" pitchFamily="34" charset="0"/>
                <a:cs typeface="Segoe UI" panose="020B0502040204020203" pitchFamily="34" charset="0"/>
              </a:rPr>
              <a:t>trạng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thái</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có</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người</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sử</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dụng</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gn="just">
              <a:lnSpc>
                <a:spcPct val="12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SPRAY: </a:t>
            </a:r>
            <a:r>
              <a:rPr lang="en-US" sz="1600" err="1">
                <a:solidFill>
                  <a:schemeClr val="tx1">
                    <a:lumMod val="65000"/>
                    <a:lumOff val="35000"/>
                  </a:schemeClr>
                </a:solidFill>
                <a:latin typeface="Segoe UI" panose="020B0502040204020203" pitchFamily="34" charset="0"/>
                <a:cs typeface="Segoe UI" panose="020B0502040204020203" pitchFamily="34" charset="0"/>
              </a:rPr>
              <a:t>trạng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thái</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bồn</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cầu</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xịt</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vệ</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sinh</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gn="just">
              <a:lnSpc>
                <a:spcPct val="12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DRYING: </a:t>
            </a:r>
            <a:r>
              <a:rPr lang="en-US" sz="1600" err="1">
                <a:solidFill>
                  <a:schemeClr val="tx1">
                    <a:lumMod val="65000"/>
                    <a:lumOff val="35000"/>
                  </a:schemeClr>
                </a:solidFill>
                <a:latin typeface="Segoe UI" panose="020B0502040204020203" pitchFamily="34" charset="0"/>
                <a:cs typeface="Segoe UI" panose="020B0502040204020203" pitchFamily="34" charset="0"/>
              </a:rPr>
              <a:t>trạng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thái</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sấy</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khô</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gn="just">
              <a:lnSpc>
                <a:spcPct val="12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DISCHARGE: </a:t>
            </a:r>
            <a:r>
              <a:rPr lang="en-US" sz="1600" err="1">
                <a:solidFill>
                  <a:schemeClr val="tx1">
                    <a:lumMod val="65000"/>
                    <a:lumOff val="35000"/>
                  </a:schemeClr>
                </a:solidFill>
                <a:latin typeface="Segoe UI" panose="020B0502040204020203" pitchFamily="34" charset="0"/>
                <a:cs typeface="Segoe UI" panose="020B0502040204020203" pitchFamily="34" charset="0"/>
              </a:rPr>
              <a:t>trạng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thái</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xả</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nước</a:t>
            </a:r>
            <a:endParaRPr lang="en-US" sz="160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01C2CAF4-502D-47FC-89D4-5F6A5C619141}"/>
              </a:ext>
            </a:extLst>
          </p:cNvPr>
          <p:cNvSpPr/>
          <p:nvPr/>
        </p:nvSpPr>
        <p:spPr>
          <a:xfrm>
            <a:off x="0" y="106681"/>
            <a:ext cx="800101" cy="55244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1016049-9575-4EC0-AED3-5178B05E5F52}"/>
              </a:ext>
            </a:extLst>
          </p:cNvPr>
          <p:cNvSpPr txBox="1">
            <a:spLocks/>
          </p:cNvSpPr>
          <p:nvPr/>
        </p:nvSpPr>
        <p:spPr>
          <a:xfrm>
            <a:off x="186720" y="95923"/>
            <a:ext cx="707709" cy="532434"/>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3000">
                <a:solidFill>
                  <a:schemeClr val="bg1"/>
                </a:solidFill>
                <a:latin typeface="Segoe UI Bold" panose="020B0802040204020203" pitchFamily="34" charset="0"/>
              </a:rPr>
              <a:t>02</a:t>
            </a:r>
          </a:p>
        </p:txBody>
      </p:sp>
      <p:pic>
        <p:nvPicPr>
          <p:cNvPr id="7" name="Picture 6" descr="Diagram, schematic&#10;&#10;Description automatically generated">
            <a:extLst>
              <a:ext uri="{FF2B5EF4-FFF2-40B4-BE49-F238E27FC236}">
                <a16:creationId xmlns:a16="http://schemas.microsoft.com/office/drawing/2014/main" id="{0EAAD621-91F5-22EB-6317-9933F45499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3413" y="0"/>
            <a:ext cx="4384944" cy="5143500"/>
          </a:xfrm>
          <a:prstGeom prst="rect">
            <a:avLst/>
          </a:prstGeom>
        </p:spPr>
      </p:pic>
      <p:sp>
        <p:nvSpPr>
          <p:cNvPr id="14" name="TextBox 13">
            <a:extLst>
              <a:ext uri="{FF2B5EF4-FFF2-40B4-BE49-F238E27FC236}">
                <a16:creationId xmlns:a16="http://schemas.microsoft.com/office/drawing/2014/main" id="{89C1C96A-7BBA-FD2B-6D5B-4FB85E592359}"/>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1348468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871432"/>
            <a:ext cx="9144000" cy="2544782"/>
          </a:xfrm>
          <a:prstGeom prst="rect">
            <a:avLst/>
          </a:prstGeom>
          <a:solidFill>
            <a:srgbClr val="101318">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cxnSp>
        <p:nvCxnSpPr>
          <p:cNvPr id="12" name="Straight Connector 11"/>
          <p:cNvCxnSpPr>
            <a:cxnSpLocks/>
          </p:cNvCxnSpPr>
          <p:nvPr/>
        </p:nvCxnSpPr>
        <p:spPr>
          <a:xfrm flipV="1">
            <a:off x="0" y="1662726"/>
            <a:ext cx="9144000" cy="10623"/>
          </a:xfrm>
          <a:prstGeom prst="line">
            <a:avLst/>
          </a:prstGeom>
          <a:ln w="76200" cmpd="sng">
            <a:solidFill>
              <a:schemeClr val="accent3"/>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03557" y="2698693"/>
            <a:ext cx="8851953" cy="2027863"/>
          </a:xfrm>
          <a:prstGeom prst="rect">
            <a:avLst/>
          </a:prstGeom>
          <a:noFill/>
        </p:spPr>
        <p:txBody>
          <a:bodyPr wrap="square" lIns="0" tIns="34290" rIns="0" bIns="34290" rtlCol="0">
            <a:spAutoFit/>
          </a:bodyPr>
          <a:lstStyle/>
          <a:p>
            <a:pPr marL="342900" indent="-342900">
              <a:lnSpc>
                <a:spcPct val="130000"/>
              </a:lnSpc>
              <a:buAutoNum type="arabicPeriod"/>
            </a:pPr>
            <a:r>
              <a:rPr lang="en-US" sz="2000" err="1">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Giới</a:t>
            </a:r>
            <a:r>
              <a:rPr lang="en-US" sz="2000">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 </a:t>
            </a:r>
            <a:r>
              <a:rPr lang="en-US" sz="2000" err="1">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thiệu</a:t>
            </a:r>
            <a:r>
              <a:rPr lang="en-US" sz="2000">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  										</a:t>
            </a:r>
          </a:p>
          <a:p>
            <a:pPr marL="342900" indent="-342900">
              <a:lnSpc>
                <a:spcPct val="130000"/>
              </a:lnSpc>
              <a:buAutoNum type="arabicPeriod"/>
            </a:pPr>
            <a:r>
              <a:rPr lang="en-US" sz="2000" err="1">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Mô</a:t>
            </a:r>
            <a:r>
              <a:rPr lang="en-US" sz="2000">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 </a:t>
            </a:r>
            <a:r>
              <a:rPr lang="en-US" sz="2000" err="1">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hình</a:t>
            </a:r>
            <a:r>
              <a:rPr lang="en-US" sz="2000">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 </a:t>
            </a:r>
            <a:r>
              <a:rPr lang="en-US" sz="2000" err="1">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hóa</a:t>
            </a:r>
            <a:r>
              <a:rPr lang="en-US" sz="2000">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 </a:t>
            </a:r>
            <a:r>
              <a:rPr lang="en-US" sz="2000" err="1">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hệ</a:t>
            </a:r>
            <a:r>
              <a:rPr lang="en-US" sz="2000">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 </a:t>
            </a:r>
            <a:r>
              <a:rPr lang="en-US" sz="2000" err="1">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thống</a:t>
            </a:r>
            <a:endParaRPr lang="en-US" sz="2000">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endParaRPr>
          </a:p>
          <a:p>
            <a:pPr marL="342900" indent="-342900">
              <a:lnSpc>
                <a:spcPct val="130000"/>
              </a:lnSpc>
              <a:buAutoNum type="arabicPeriod"/>
            </a:pPr>
            <a:r>
              <a:rPr lang="en-US" sz="2000" err="1">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Thiết</a:t>
            </a:r>
            <a:r>
              <a:rPr lang="en-US" sz="2000">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 </a:t>
            </a:r>
            <a:r>
              <a:rPr lang="en-US" sz="2000" err="1">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kế</a:t>
            </a:r>
            <a:r>
              <a:rPr lang="en-US" sz="2000">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 </a:t>
            </a:r>
            <a:r>
              <a:rPr lang="en-US" sz="2000" err="1">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hệ</a:t>
            </a:r>
            <a:r>
              <a:rPr lang="en-US" sz="2000">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 </a:t>
            </a:r>
            <a:r>
              <a:rPr lang="en-US" sz="2000" err="1">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thống</a:t>
            </a:r>
            <a:r>
              <a:rPr lang="en-US" sz="2000">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 								</a:t>
            </a:r>
          </a:p>
          <a:p>
            <a:pPr marL="342900" indent="-342900">
              <a:lnSpc>
                <a:spcPct val="130000"/>
              </a:lnSpc>
              <a:buAutoNum type="arabicPeriod"/>
            </a:pPr>
            <a:r>
              <a:rPr lang="en-US" sz="2000" err="1">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Triển</a:t>
            </a:r>
            <a:r>
              <a:rPr lang="en-US" sz="2000">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 </a:t>
            </a:r>
            <a:r>
              <a:rPr lang="en-US" sz="2000" err="1">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khai</a:t>
            </a:r>
            <a:r>
              <a:rPr lang="en-US" sz="2000">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 </a:t>
            </a:r>
            <a:r>
              <a:rPr lang="en-US" sz="2000" err="1">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trên</a:t>
            </a:r>
            <a:r>
              <a:rPr lang="en-US" sz="2000">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 FPGA 									</a:t>
            </a:r>
          </a:p>
          <a:p>
            <a:pPr marL="342900" indent="-342900">
              <a:lnSpc>
                <a:spcPct val="130000"/>
              </a:lnSpc>
              <a:buAutoNum type="arabicPeriod"/>
            </a:pPr>
            <a:r>
              <a:rPr lang="en-US" sz="2000" err="1">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Kiểm</a:t>
            </a:r>
            <a:r>
              <a:rPr lang="en-US" sz="2000">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 </a:t>
            </a:r>
            <a:r>
              <a:rPr lang="en-US" sz="2000" err="1">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thử</a:t>
            </a:r>
            <a:r>
              <a:rPr lang="en-US" sz="2000">
                <a:solidFill>
                  <a:schemeClr val="tx1">
                    <a:lumMod val="75000"/>
                    <a:lumOff val="25000"/>
                  </a:schemeClr>
                </a:solidFill>
                <a:latin typeface="Segoe UI" panose="020B0502040204020203" pitchFamily="34" charset="0"/>
                <a:ea typeface="Roboto Condensed Light" panose="02000000000000000000" pitchFamily="2" charset="0"/>
                <a:cs typeface="Segoe UI" panose="020B0502040204020203" pitchFamily="34" charset="0"/>
              </a:rPr>
              <a:t>  									</a:t>
            </a:r>
          </a:p>
        </p:txBody>
      </p:sp>
      <p:sp>
        <p:nvSpPr>
          <p:cNvPr id="8" name="Title 1"/>
          <p:cNvSpPr txBox="1">
            <a:spLocks/>
          </p:cNvSpPr>
          <p:nvPr/>
        </p:nvSpPr>
        <p:spPr>
          <a:xfrm>
            <a:off x="203558" y="2018794"/>
            <a:ext cx="3488271" cy="406153"/>
          </a:xfrm>
          <a:prstGeom prst="rect">
            <a:avLst/>
          </a:prstGeom>
        </p:spPr>
        <p:txBody>
          <a:bodyPr vert="horz" lIns="0" tIns="0" rIns="0" bIns="0" rtlCol="0" anchor="t">
            <a:noAutofit/>
          </a:bodyPr>
          <a:lstStyle>
            <a:lvl1pPr algn="l" defTabSz="914377"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a:lnSpc>
                <a:spcPct val="83000"/>
              </a:lnSpc>
            </a:pPr>
            <a:r>
              <a:rPr lang="en-US" sz="3000">
                <a:solidFill>
                  <a:schemeClr val="accent1"/>
                </a:solidFill>
                <a:latin typeface="Segoe UI Bold" panose="020B0802040204020203" pitchFamily="34" charset="0"/>
                <a:cs typeface="Lemon/Milk"/>
              </a:rPr>
              <a:t>NỘI DUNG</a:t>
            </a:r>
            <a:endParaRPr lang="en-US" sz="3000">
              <a:solidFill>
                <a:schemeClr val="accent3"/>
              </a:solidFill>
              <a:latin typeface="Segoe UI Bold" panose="020B0802040204020203" pitchFamily="34" charset="0"/>
              <a:cs typeface="Lemon/Milk"/>
            </a:endParaRPr>
          </a:p>
        </p:txBody>
      </p:sp>
      <p:cxnSp>
        <p:nvCxnSpPr>
          <p:cNvPr id="28" name="Conector recto 27"/>
          <p:cNvCxnSpPr>
            <a:cxnSpLocks/>
          </p:cNvCxnSpPr>
          <p:nvPr/>
        </p:nvCxnSpPr>
        <p:spPr>
          <a:xfrm>
            <a:off x="199718" y="2358743"/>
            <a:ext cx="1668411" cy="0"/>
          </a:xfrm>
          <a:prstGeom prst="line">
            <a:avLst/>
          </a:prstGeom>
          <a:ln w="25400" cmpd="sng">
            <a:solidFill>
              <a:schemeClr val="accent3"/>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5" name="Title 24">
            <a:extLst>
              <a:ext uri="{FF2B5EF4-FFF2-40B4-BE49-F238E27FC236}">
                <a16:creationId xmlns:a16="http://schemas.microsoft.com/office/drawing/2014/main" id="{37776AF5-8A43-4A14-AF35-1BD172AAEAC3}"/>
              </a:ext>
            </a:extLst>
          </p:cNvPr>
          <p:cNvSpPr>
            <a:spLocks noGrp="1"/>
          </p:cNvSpPr>
          <p:nvPr>
            <p:ph type="title"/>
          </p:nvPr>
        </p:nvSpPr>
        <p:spPr/>
        <p:txBody>
          <a:bodyPr/>
          <a:lstStyle/>
          <a:p>
            <a:endParaRPr lang="en-US"/>
          </a:p>
        </p:txBody>
      </p:sp>
      <p:sp>
        <p:nvSpPr>
          <p:cNvPr id="26" name="Text Placeholder 25">
            <a:extLst>
              <a:ext uri="{FF2B5EF4-FFF2-40B4-BE49-F238E27FC236}">
                <a16:creationId xmlns:a16="http://schemas.microsoft.com/office/drawing/2014/main" id="{9A988864-806C-4248-84EE-9BDB6FC383C1}"/>
              </a:ext>
            </a:extLst>
          </p:cNvPr>
          <p:cNvSpPr>
            <a:spLocks noGrp="1"/>
          </p:cNvSpPr>
          <p:nvPr>
            <p:ph type="body" sz="quarter" idx="10"/>
          </p:nvPr>
        </p:nvSpPr>
        <p:spPr/>
        <p:txBody>
          <a:bodyPr/>
          <a:lstStyle/>
          <a:p>
            <a:endParaRPr lang="en-US"/>
          </a:p>
        </p:txBody>
      </p:sp>
      <p:pic>
        <p:nvPicPr>
          <p:cNvPr id="6" name="Picture Placeholder 5" descr="A picture containing electronics, circuit&#10;&#10;Description automatically generated">
            <a:extLst>
              <a:ext uri="{FF2B5EF4-FFF2-40B4-BE49-F238E27FC236}">
                <a16:creationId xmlns:a16="http://schemas.microsoft.com/office/drawing/2014/main" id="{0622FBA6-EF8A-47B4-B28F-E43BBF539CBE}"/>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t="24036" b="34607"/>
          <a:stretch/>
        </p:blipFill>
        <p:spPr>
          <a:xfrm>
            <a:off x="0" y="-879475"/>
            <a:ext cx="9144000" cy="2520950"/>
          </a:xfrm>
          <a:prstGeom prst="rect">
            <a:avLst/>
          </a:prstGeom>
        </p:spPr>
      </p:pic>
      <p:sp>
        <p:nvSpPr>
          <p:cNvPr id="23" name="Slide Number Placeholder 5">
            <a:extLst>
              <a:ext uri="{FF2B5EF4-FFF2-40B4-BE49-F238E27FC236}">
                <a16:creationId xmlns:a16="http://schemas.microsoft.com/office/drawing/2014/main" id="{1D44F82A-8C32-4186-BBE6-D12278958A3B}"/>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02</a:t>
            </a:r>
          </a:p>
        </p:txBody>
      </p:sp>
      <p:sp>
        <p:nvSpPr>
          <p:cNvPr id="13" name="TextBox 12">
            <a:extLst>
              <a:ext uri="{FF2B5EF4-FFF2-40B4-BE49-F238E27FC236}">
                <a16:creationId xmlns:a16="http://schemas.microsoft.com/office/drawing/2014/main" id="{42E4034E-A06A-4A9F-7BA1-367942CF500E}"/>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3175501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p:txBody>
          <a:bodyPr/>
          <a:lstStyle/>
          <a:p>
            <a:r>
              <a:rPr lang="en-US">
                <a:solidFill>
                  <a:srgbClr val="92D050"/>
                </a:solidFill>
              </a:rPr>
              <a:t>THIẾT KẾ PHẦN CỨNG</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20</a:t>
            </a:r>
          </a:p>
        </p:txBody>
      </p:sp>
      <p:sp>
        <p:nvSpPr>
          <p:cNvPr id="5" name="TextBox 4">
            <a:extLst>
              <a:ext uri="{FF2B5EF4-FFF2-40B4-BE49-F238E27FC236}">
                <a16:creationId xmlns:a16="http://schemas.microsoft.com/office/drawing/2014/main" id="{CACB8921-2672-4EB0-AF5C-9F8541D5FF30}"/>
              </a:ext>
            </a:extLst>
          </p:cNvPr>
          <p:cNvSpPr txBox="1"/>
          <p:nvPr/>
        </p:nvSpPr>
        <p:spPr>
          <a:xfrm>
            <a:off x="186720" y="748831"/>
            <a:ext cx="8641080" cy="369332"/>
          </a:xfrm>
          <a:prstGeom prst="rect">
            <a:avLst/>
          </a:prstGeom>
          <a:noFill/>
        </p:spPr>
        <p:txBody>
          <a:bodyPr wrap="square" rtlCol="0">
            <a:spAutoFit/>
          </a:bodyPr>
          <a:lstStyle/>
          <a:p>
            <a:r>
              <a:rPr lang="en-US" sz="1800" err="1">
                <a:solidFill>
                  <a:schemeClr val="tx1">
                    <a:lumMod val="75000"/>
                    <a:lumOff val="25000"/>
                  </a:schemeClr>
                </a:solidFill>
                <a:latin typeface="Segoe UI Bold" panose="020B0802040204020203" pitchFamily="34" charset="0"/>
                <a:cs typeface="Segoe UI Bold" panose="020B0802040204020203" pitchFamily="34" charset="0"/>
              </a:rPr>
              <a:t>Thiết</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kế</a:t>
            </a:r>
            <a:r>
              <a:rPr lang="en-US" sz="1800">
                <a:solidFill>
                  <a:schemeClr val="tx1">
                    <a:lumMod val="75000"/>
                    <a:lumOff val="25000"/>
                  </a:schemeClr>
                </a:solidFill>
                <a:latin typeface="Segoe UI Bold" panose="020B0802040204020203" pitchFamily="34" charset="0"/>
                <a:cs typeface="Segoe UI Bold" panose="020B0802040204020203" pitchFamily="34" charset="0"/>
              </a:rPr>
              <a:t> khối control và datapath</a:t>
            </a:r>
            <a:endParaRPr lang="en-US" sz="1800" i="1">
              <a:solidFill>
                <a:srgbClr val="C00000"/>
              </a:solidFill>
              <a:latin typeface="Segoe UI Bold" panose="020B0802040204020203" pitchFamily="34" charset="0"/>
              <a:cs typeface="Segoe UI Bold" panose="020B0802040204020203" pitchFamily="34" charset="0"/>
            </a:endParaRPr>
          </a:p>
        </p:txBody>
      </p:sp>
      <p:sp>
        <p:nvSpPr>
          <p:cNvPr id="8" name="TextBox 7">
            <a:extLst>
              <a:ext uri="{FF2B5EF4-FFF2-40B4-BE49-F238E27FC236}">
                <a16:creationId xmlns:a16="http://schemas.microsoft.com/office/drawing/2014/main" id="{103DB62A-B66A-4E7C-AAD2-04CB60E6DC44}"/>
              </a:ext>
            </a:extLst>
          </p:cNvPr>
          <p:cNvSpPr txBox="1"/>
          <p:nvPr/>
        </p:nvSpPr>
        <p:spPr>
          <a:xfrm>
            <a:off x="186720" y="1207864"/>
            <a:ext cx="3991800" cy="1837747"/>
          </a:xfrm>
          <a:prstGeom prst="rect">
            <a:avLst/>
          </a:prstGeom>
          <a:noFill/>
        </p:spPr>
        <p:txBody>
          <a:bodyPr wrap="square">
            <a:spAutoFit/>
          </a:bodyPr>
          <a:lstStyle/>
          <a:p>
            <a:pPr algn="just">
              <a:lnSpc>
                <a:spcPct val="120000"/>
              </a:lnSpc>
            </a:pPr>
            <a:r>
              <a:rPr lang="en-US" sz="1600" err="1">
                <a:solidFill>
                  <a:schemeClr val="tx1">
                    <a:lumMod val="65000"/>
                    <a:lumOff val="35000"/>
                  </a:schemeClr>
                </a:solidFill>
                <a:latin typeface="Segoe UI" panose="020B0502040204020203" pitchFamily="34" charset="0"/>
                <a:cs typeface="Segoe UI" panose="020B0502040204020203" pitchFamily="34" charset="0"/>
              </a:rPr>
              <a:t>Các</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trạng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thái</a:t>
            </a:r>
            <a:r>
              <a:rPr lang="en-US" sz="1600">
                <a:solidFill>
                  <a:schemeClr val="tx1">
                    <a:lumMod val="65000"/>
                    <a:lumOff val="35000"/>
                  </a:schemeClr>
                </a:solidFill>
                <a:latin typeface="Segoe UI" panose="020B0502040204020203" pitchFamily="34" charset="0"/>
                <a:cs typeface="Segoe UI" panose="020B0502040204020203" pitchFamily="34" charset="0"/>
              </a:rPr>
              <a:t>:</a:t>
            </a:r>
          </a:p>
          <a:p>
            <a:pPr marL="285750" indent="-285750" algn="just">
              <a:lnSpc>
                <a:spcPct val="12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IDLE: </a:t>
            </a:r>
            <a:r>
              <a:rPr lang="en-US" sz="1600" err="1">
                <a:solidFill>
                  <a:schemeClr val="tx1">
                    <a:lumMod val="65000"/>
                    <a:lumOff val="35000"/>
                  </a:schemeClr>
                </a:solidFill>
                <a:latin typeface="Segoe UI" panose="020B0502040204020203" pitchFamily="34" charset="0"/>
                <a:cs typeface="Segoe UI" panose="020B0502040204020203" pitchFamily="34" charset="0"/>
              </a:rPr>
              <a:t>trạng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thái</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chờ</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gn="just">
              <a:lnSpc>
                <a:spcPct val="12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USING: </a:t>
            </a:r>
            <a:r>
              <a:rPr lang="en-US" sz="1600" err="1">
                <a:solidFill>
                  <a:schemeClr val="tx1">
                    <a:lumMod val="65000"/>
                    <a:lumOff val="35000"/>
                  </a:schemeClr>
                </a:solidFill>
                <a:latin typeface="Segoe UI" panose="020B0502040204020203" pitchFamily="34" charset="0"/>
                <a:cs typeface="Segoe UI" panose="020B0502040204020203" pitchFamily="34" charset="0"/>
              </a:rPr>
              <a:t>trạng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thái</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có</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người</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sử</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dụng</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gn="just">
              <a:lnSpc>
                <a:spcPct val="12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SPRAY: </a:t>
            </a:r>
            <a:r>
              <a:rPr lang="en-US" sz="1600" err="1">
                <a:solidFill>
                  <a:schemeClr val="tx1">
                    <a:lumMod val="65000"/>
                    <a:lumOff val="35000"/>
                  </a:schemeClr>
                </a:solidFill>
                <a:latin typeface="Segoe UI" panose="020B0502040204020203" pitchFamily="34" charset="0"/>
                <a:cs typeface="Segoe UI" panose="020B0502040204020203" pitchFamily="34" charset="0"/>
              </a:rPr>
              <a:t>trạng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thái</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bồn</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cầu</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xịt</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vệ</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sinh</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gn="just">
              <a:lnSpc>
                <a:spcPct val="12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DRYING: </a:t>
            </a:r>
            <a:r>
              <a:rPr lang="en-US" sz="1600" err="1">
                <a:solidFill>
                  <a:schemeClr val="tx1">
                    <a:lumMod val="65000"/>
                    <a:lumOff val="35000"/>
                  </a:schemeClr>
                </a:solidFill>
                <a:latin typeface="Segoe UI" panose="020B0502040204020203" pitchFamily="34" charset="0"/>
                <a:cs typeface="Segoe UI" panose="020B0502040204020203" pitchFamily="34" charset="0"/>
              </a:rPr>
              <a:t>trạng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thái</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sấy</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khô</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gn="just">
              <a:lnSpc>
                <a:spcPct val="12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DISCHARGE: </a:t>
            </a:r>
            <a:r>
              <a:rPr lang="en-US" sz="1600" err="1">
                <a:solidFill>
                  <a:schemeClr val="tx1">
                    <a:lumMod val="65000"/>
                    <a:lumOff val="35000"/>
                  </a:schemeClr>
                </a:solidFill>
                <a:latin typeface="Segoe UI" panose="020B0502040204020203" pitchFamily="34" charset="0"/>
                <a:cs typeface="Segoe UI" panose="020B0502040204020203" pitchFamily="34" charset="0"/>
              </a:rPr>
              <a:t>trạng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thái</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xả</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nước</a:t>
            </a:r>
            <a:endParaRPr lang="en-US" sz="160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01C2CAF4-502D-47FC-89D4-5F6A5C619141}"/>
              </a:ext>
            </a:extLst>
          </p:cNvPr>
          <p:cNvSpPr/>
          <p:nvPr/>
        </p:nvSpPr>
        <p:spPr>
          <a:xfrm>
            <a:off x="0" y="106681"/>
            <a:ext cx="800101" cy="55244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1016049-9575-4EC0-AED3-5178B05E5F52}"/>
              </a:ext>
            </a:extLst>
          </p:cNvPr>
          <p:cNvSpPr txBox="1">
            <a:spLocks/>
          </p:cNvSpPr>
          <p:nvPr/>
        </p:nvSpPr>
        <p:spPr>
          <a:xfrm>
            <a:off x="186720" y="95923"/>
            <a:ext cx="707709" cy="532434"/>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3000">
                <a:solidFill>
                  <a:schemeClr val="bg1"/>
                </a:solidFill>
                <a:latin typeface="Segoe UI Bold" panose="020B0802040204020203" pitchFamily="34" charset="0"/>
              </a:rPr>
              <a:t>02</a:t>
            </a:r>
          </a:p>
        </p:txBody>
      </p:sp>
      <p:pic>
        <p:nvPicPr>
          <p:cNvPr id="9" name="Picture 8" descr="Diagram&#10;&#10;Description automatically generated">
            <a:extLst>
              <a:ext uri="{FF2B5EF4-FFF2-40B4-BE49-F238E27FC236}">
                <a16:creationId xmlns:a16="http://schemas.microsoft.com/office/drawing/2014/main" id="{A2EF735B-58D7-BA78-1404-E3C4D5DCD4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6476" y="861565"/>
            <a:ext cx="5010804" cy="2695827"/>
          </a:xfrm>
          <a:prstGeom prst="rect">
            <a:avLst/>
          </a:prstGeom>
        </p:spPr>
      </p:pic>
      <p:sp>
        <p:nvSpPr>
          <p:cNvPr id="13" name="TextBox 12">
            <a:extLst>
              <a:ext uri="{FF2B5EF4-FFF2-40B4-BE49-F238E27FC236}">
                <a16:creationId xmlns:a16="http://schemas.microsoft.com/office/drawing/2014/main" id="{64FF2E33-B6D7-2C29-CE6C-D9F48D087BAE}"/>
              </a:ext>
            </a:extLst>
          </p:cNvPr>
          <p:cNvSpPr txBox="1"/>
          <p:nvPr/>
        </p:nvSpPr>
        <p:spPr>
          <a:xfrm>
            <a:off x="4965480" y="4034249"/>
            <a:ext cx="3991800" cy="360420"/>
          </a:xfrm>
          <a:prstGeom prst="rect">
            <a:avLst/>
          </a:prstGeom>
          <a:noFill/>
        </p:spPr>
        <p:txBody>
          <a:bodyPr wrap="square">
            <a:spAutoFit/>
          </a:bodyPr>
          <a:lstStyle/>
          <a:p>
            <a:pPr algn="just">
              <a:lnSpc>
                <a:spcPct val="120000"/>
              </a:lnSpc>
            </a:pPr>
            <a:r>
              <a:rPr lang="en-US" sz="1600">
                <a:solidFill>
                  <a:schemeClr val="tx1">
                    <a:lumMod val="65000"/>
                    <a:lumOff val="35000"/>
                  </a:schemeClr>
                </a:solidFill>
                <a:latin typeface="Segoe UI" panose="020B0502040204020203" pitchFamily="34" charset="0"/>
                <a:cs typeface="Segoe UI" panose="020B0502040204020203" pitchFamily="34" charset="0"/>
              </a:rPr>
              <a:t>Sơ đồ khối Control và Datapath</a:t>
            </a:r>
          </a:p>
        </p:txBody>
      </p:sp>
      <p:sp>
        <p:nvSpPr>
          <p:cNvPr id="11" name="TextBox 10">
            <a:extLst>
              <a:ext uri="{FF2B5EF4-FFF2-40B4-BE49-F238E27FC236}">
                <a16:creationId xmlns:a16="http://schemas.microsoft.com/office/drawing/2014/main" id="{6973D075-2882-27E7-9DB1-294AB4A806A8}"/>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2186409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p:txBody>
          <a:bodyPr/>
          <a:lstStyle/>
          <a:p>
            <a:r>
              <a:rPr lang="en-US">
                <a:solidFill>
                  <a:srgbClr val="92D050"/>
                </a:solidFill>
              </a:rPr>
              <a:t>THIẾT KẾ PHẦN CỨNG</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21</a:t>
            </a:r>
          </a:p>
        </p:txBody>
      </p:sp>
      <p:sp>
        <p:nvSpPr>
          <p:cNvPr id="5" name="TextBox 4">
            <a:extLst>
              <a:ext uri="{FF2B5EF4-FFF2-40B4-BE49-F238E27FC236}">
                <a16:creationId xmlns:a16="http://schemas.microsoft.com/office/drawing/2014/main" id="{CACB8921-2672-4EB0-AF5C-9F8541D5FF30}"/>
              </a:ext>
            </a:extLst>
          </p:cNvPr>
          <p:cNvSpPr txBox="1"/>
          <p:nvPr/>
        </p:nvSpPr>
        <p:spPr>
          <a:xfrm>
            <a:off x="186720" y="748831"/>
            <a:ext cx="8641080" cy="369332"/>
          </a:xfrm>
          <a:prstGeom prst="rect">
            <a:avLst/>
          </a:prstGeom>
          <a:noFill/>
        </p:spPr>
        <p:txBody>
          <a:bodyPr wrap="square" rtlCol="0">
            <a:spAutoFit/>
          </a:bodyPr>
          <a:lstStyle/>
          <a:p>
            <a:r>
              <a:rPr lang="en-US" sz="1800" err="1">
                <a:solidFill>
                  <a:schemeClr val="tx1">
                    <a:lumMod val="75000"/>
                    <a:lumOff val="25000"/>
                  </a:schemeClr>
                </a:solidFill>
                <a:latin typeface="Segoe UI Bold" panose="020B0802040204020203" pitchFamily="34" charset="0"/>
                <a:cs typeface="Segoe UI Bold" panose="020B0802040204020203" pitchFamily="34" charset="0"/>
              </a:rPr>
              <a:t>Thiết</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kế</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khối</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register_block</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cho</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system_controller</a:t>
            </a:r>
            <a:endParaRPr lang="en-US" sz="1800" i="1">
              <a:solidFill>
                <a:srgbClr val="C00000"/>
              </a:solidFill>
              <a:latin typeface="Segoe UI Bold" panose="020B0802040204020203" pitchFamily="34" charset="0"/>
              <a:cs typeface="Segoe UI Bold" panose="020B0802040204020203" pitchFamily="34" charset="0"/>
            </a:endParaRPr>
          </a:p>
        </p:txBody>
      </p:sp>
      <p:sp>
        <p:nvSpPr>
          <p:cNvPr id="8" name="TextBox 7">
            <a:extLst>
              <a:ext uri="{FF2B5EF4-FFF2-40B4-BE49-F238E27FC236}">
                <a16:creationId xmlns:a16="http://schemas.microsoft.com/office/drawing/2014/main" id="{103DB62A-B66A-4E7C-AAD2-04CB60E6DC44}"/>
              </a:ext>
            </a:extLst>
          </p:cNvPr>
          <p:cNvSpPr txBox="1"/>
          <p:nvPr/>
        </p:nvSpPr>
        <p:spPr>
          <a:xfrm>
            <a:off x="383720" y="1207864"/>
            <a:ext cx="8247080" cy="655885"/>
          </a:xfrm>
          <a:prstGeom prst="rect">
            <a:avLst/>
          </a:prstGeom>
          <a:noFill/>
        </p:spPr>
        <p:txBody>
          <a:bodyPr wrap="square">
            <a:spAutoFit/>
          </a:bodyPr>
          <a:lstStyle/>
          <a:p>
            <a:pPr>
              <a:lnSpc>
                <a:spcPct val="120000"/>
              </a:lnSpc>
            </a:pPr>
            <a:r>
              <a:rPr lang="en-US" sz="1600" err="1">
                <a:solidFill>
                  <a:schemeClr val="tx1">
                    <a:lumMod val="65000"/>
                    <a:lumOff val="35000"/>
                  </a:schemeClr>
                </a:solidFill>
                <a:latin typeface="Segoe UI" panose="020B0502040204020203" pitchFamily="34" charset="0"/>
                <a:cs typeface="Segoe UI" panose="020B0502040204020203" pitchFamily="34" charset="0"/>
              </a:rPr>
              <a:t>Thiết</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kế</a:t>
            </a:r>
            <a:r>
              <a:rPr lang="en-US" sz="1600">
                <a:solidFill>
                  <a:schemeClr val="tx1">
                    <a:lumMod val="65000"/>
                    <a:lumOff val="35000"/>
                  </a:schemeClr>
                </a:solidFill>
                <a:latin typeface="Segoe UI" panose="020B0502040204020203" pitchFamily="34" charset="0"/>
                <a:cs typeface="Segoe UI" panose="020B0502040204020203" pitchFamily="34" charset="0"/>
              </a:rPr>
              <a:t> register block </a:t>
            </a:r>
            <a:r>
              <a:rPr lang="en-US" sz="1600" err="1">
                <a:solidFill>
                  <a:schemeClr val="tx1">
                    <a:lumMod val="65000"/>
                    <a:lumOff val="35000"/>
                  </a:schemeClr>
                </a:solidFill>
                <a:latin typeface="Segoe UI" panose="020B0502040204020203" pitchFamily="34" charset="0"/>
                <a:cs typeface="Segoe UI" panose="020B0502040204020203" pitchFamily="34" charset="0"/>
              </a:rPr>
              <a:t>có</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giao</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tiếp</a:t>
            </a:r>
            <a:r>
              <a:rPr lang="en-US" sz="1600">
                <a:solidFill>
                  <a:schemeClr val="tx1">
                    <a:lumMod val="65000"/>
                    <a:lumOff val="35000"/>
                  </a:schemeClr>
                </a:solidFill>
                <a:latin typeface="Segoe UI" panose="020B0502040204020203" pitchFamily="34" charset="0"/>
                <a:cs typeface="Segoe UI" panose="020B0502040204020203" pitchFamily="34" charset="0"/>
              </a:rPr>
              <a:t> APB (Advanced Peripheral Bus) </a:t>
            </a:r>
            <a:r>
              <a:rPr lang="en-US" sz="1600" err="1">
                <a:solidFill>
                  <a:schemeClr val="tx1">
                    <a:lumMod val="65000"/>
                    <a:lumOff val="35000"/>
                  </a:schemeClr>
                </a:solidFill>
                <a:latin typeface="Segoe UI" panose="020B0502040204020203" pitchFamily="34" charset="0"/>
                <a:cs typeface="Segoe UI" panose="020B0502040204020203" pitchFamily="34" charset="0"/>
              </a:rPr>
              <a:t>được</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mô</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tả</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bằng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ngôn</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ngữ</a:t>
            </a:r>
            <a:r>
              <a:rPr lang="en-US" sz="1600">
                <a:solidFill>
                  <a:schemeClr val="tx1">
                    <a:lumMod val="65000"/>
                    <a:lumOff val="35000"/>
                  </a:schemeClr>
                </a:solidFill>
                <a:latin typeface="Segoe UI" panose="020B0502040204020203" pitchFamily="34" charset="0"/>
                <a:cs typeface="Segoe UI" panose="020B0502040204020203" pitchFamily="34" charset="0"/>
              </a:rPr>
              <a:t> Verilog.</a:t>
            </a:r>
          </a:p>
        </p:txBody>
      </p:sp>
      <p:sp>
        <p:nvSpPr>
          <p:cNvPr id="3" name="Rectangle 2">
            <a:extLst>
              <a:ext uri="{FF2B5EF4-FFF2-40B4-BE49-F238E27FC236}">
                <a16:creationId xmlns:a16="http://schemas.microsoft.com/office/drawing/2014/main" id="{01C2CAF4-502D-47FC-89D4-5F6A5C619141}"/>
              </a:ext>
            </a:extLst>
          </p:cNvPr>
          <p:cNvSpPr/>
          <p:nvPr/>
        </p:nvSpPr>
        <p:spPr>
          <a:xfrm>
            <a:off x="0" y="106681"/>
            <a:ext cx="800101" cy="55244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1016049-9575-4EC0-AED3-5178B05E5F52}"/>
              </a:ext>
            </a:extLst>
          </p:cNvPr>
          <p:cNvSpPr txBox="1">
            <a:spLocks/>
          </p:cNvSpPr>
          <p:nvPr/>
        </p:nvSpPr>
        <p:spPr>
          <a:xfrm>
            <a:off x="186720" y="95923"/>
            <a:ext cx="707709" cy="532434"/>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3000">
                <a:solidFill>
                  <a:schemeClr val="bg1"/>
                </a:solidFill>
                <a:latin typeface="Segoe UI Bold" panose="020B0802040204020203" pitchFamily="34" charset="0"/>
              </a:rPr>
              <a:t>02</a:t>
            </a:r>
          </a:p>
        </p:txBody>
      </p:sp>
      <p:pic>
        <p:nvPicPr>
          <p:cNvPr id="10" name="Picture 9" descr="A picture containing graphical user interface&#10;&#10;Description automatically generated">
            <a:extLst>
              <a:ext uri="{FF2B5EF4-FFF2-40B4-BE49-F238E27FC236}">
                <a16:creationId xmlns:a16="http://schemas.microsoft.com/office/drawing/2014/main" id="{77700565-AE45-F62E-B121-5B149E835465}"/>
              </a:ext>
            </a:extLst>
          </p:cNvPr>
          <p:cNvPicPr>
            <a:picLocks noChangeAspect="1"/>
          </p:cNvPicPr>
          <p:nvPr/>
        </p:nvPicPr>
        <p:blipFill>
          <a:blip r:embed="rId2"/>
          <a:stretch>
            <a:fillRect/>
          </a:stretch>
        </p:blipFill>
        <p:spPr>
          <a:xfrm>
            <a:off x="540574" y="2110461"/>
            <a:ext cx="7778820" cy="1453007"/>
          </a:xfrm>
          <a:prstGeom prst="rect">
            <a:avLst/>
          </a:prstGeom>
        </p:spPr>
      </p:pic>
      <p:sp>
        <p:nvSpPr>
          <p:cNvPr id="6" name="TextBox 5">
            <a:extLst>
              <a:ext uri="{FF2B5EF4-FFF2-40B4-BE49-F238E27FC236}">
                <a16:creationId xmlns:a16="http://schemas.microsoft.com/office/drawing/2014/main" id="{9DA06234-E012-019B-6149-D7DC13CAB561}"/>
              </a:ext>
            </a:extLst>
          </p:cNvPr>
          <p:cNvSpPr txBox="1"/>
          <p:nvPr/>
        </p:nvSpPr>
        <p:spPr>
          <a:xfrm>
            <a:off x="2834707" y="3540884"/>
            <a:ext cx="3190553" cy="307777"/>
          </a:xfrm>
          <a:prstGeom prst="rect">
            <a:avLst/>
          </a:prstGeom>
          <a:noFill/>
        </p:spPr>
        <p:txBody>
          <a:bodyPr wrap="none" rtlCol="0">
            <a:spAutoFit/>
          </a:bodyPr>
          <a:lstStyle/>
          <a:p>
            <a:r>
              <a:rPr lang="en-US" err="1">
                <a:solidFill>
                  <a:schemeClr val="tx1">
                    <a:lumMod val="65000"/>
                    <a:lumOff val="35000"/>
                  </a:schemeClr>
                </a:solidFill>
                <a:latin typeface="Segoe UI" panose="020B0502040204020203" pitchFamily="34" charset="0"/>
                <a:cs typeface="Segoe UI" panose="020B0502040204020203" pitchFamily="34" charset="0"/>
              </a:rPr>
              <a:t>Các</a:t>
            </a:r>
            <a:r>
              <a:rPr lang="en-US">
                <a:solidFill>
                  <a:schemeClr val="tx1">
                    <a:lumMod val="65000"/>
                    <a:lumOff val="35000"/>
                  </a:schemeClr>
                </a:solidFill>
                <a:latin typeface="Segoe UI" panose="020B0502040204020203" pitchFamily="34" charset="0"/>
                <a:cs typeface="Segoe UI" panose="020B0502040204020203" pitchFamily="34" charset="0"/>
              </a:rPr>
              <a:t> </a:t>
            </a:r>
            <a:r>
              <a:rPr lang="en-US" err="1">
                <a:solidFill>
                  <a:schemeClr val="tx1">
                    <a:lumMod val="65000"/>
                    <a:lumOff val="35000"/>
                  </a:schemeClr>
                </a:solidFill>
                <a:latin typeface="Segoe UI" panose="020B0502040204020203" pitchFamily="34" charset="0"/>
                <a:cs typeface="Segoe UI" panose="020B0502040204020203" pitchFamily="34" charset="0"/>
              </a:rPr>
              <a:t>thanh</a:t>
            </a:r>
            <a:r>
              <a:rPr lang="en-US">
                <a:solidFill>
                  <a:schemeClr val="tx1">
                    <a:lumMod val="65000"/>
                    <a:lumOff val="35000"/>
                  </a:schemeClr>
                </a:solidFill>
                <a:latin typeface="Segoe UI" panose="020B0502040204020203" pitchFamily="34" charset="0"/>
                <a:cs typeface="Segoe UI" panose="020B0502040204020203" pitchFamily="34" charset="0"/>
              </a:rPr>
              <a:t> </a:t>
            </a:r>
            <a:r>
              <a:rPr lang="en-US" err="1">
                <a:solidFill>
                  <a:schemeClr val="tx1">
                    <a:lumMod val="65000"/>
                    <a:lumOff val="35000"/>
                  </a:schemeClr>
                </a:solidFill>
                <a:latin typeface="Segoe UI" panose="020B0502040204020203" pitchFamily="34" charset="0"/>
                <a:cs typeface="Segoe UI" panose="020B0502040204020203" pitchFamily="34" charset="0"/>
              </a:rPr>
              <a:t>ghi</a:t>
            </a:r>
            <a:r>
              <a:rPr lang="en-US">
                <a:solidFill>
                  <a:schemeClr val="tx1">
                    <a:lumMod val="65000"/>
                    <a:lumOff val="35000"/>
                  </a:schemeClr>
                </a:solidFill>
                <a:latin typeface="Segoe UI" panose="020B0502040204020203" pitchFamily="34" charset="0"/>
                <a:cs typeface="Segoe UI" panose="020B0502040204020203" pitchFamily="34" charset="0"/>
              </a:rPr>
              <a:t> </a:t>
            </a:r>
            <a:r>
              <a:rPr lang="en-US" err="1">
                <a:solidFill>
                  <a:schemeClr val="tx1">
                    <a:lumMod val="65000"/>
                    <a:lumOff val="35000"/>
                  </a:schemeClr>
                </a:solidFill>
                <a:latin typeface="Segoe UI" panose="020B0502040204020203" pitchFamily="34" charset="0"/>
                <a:cs typeface="Segoe UI" panose="020B0502040204020203" pitchFamily="34" charset="0"/>
              </a:rPr>
              <a:t>trong</a:t>
            </a:r>
            <a:r>
              <a:rPr lang="en-US">
                <a:solidFill>
                  <a:schemeClr val="tx1">
                    <a:lumMod val="65000"/>
                    <a:lumOff val="35000"/>
                  </a:schemeClr>
                </a:solidFill>
                <a:latin typeface="Segoe UI" panose="020B0502040204020203" pitchFamily="34" charset="0"/>
                <a:cs typeface="Segoe UI" panose="020B0502040204020203" pitchFamily="34" charset="0"/>
              </a:rPr>
              <a:t> </a:t>
            </a:r>
            <a:r>
              <a:rPr lang="en-US" err="1">
                <a:solidFill>
                  <a:schemeClr val="tx1">
                    <a:lumMod val="65000"/>
                    <a:lumOff val="35000"/>
                  </a:schemeClr>
                </a:solidFill>
                <a:latin typeface="Segoe UI" panose="020B0502040204020203" pitchFamily="34" charset="0"/>
                <a:cs typeface="Segoe UI" panose="020B0502040204020203" pitchFamily="34" charset="0"/>
              </a:rPr>
              <a:t>system_controller</a:t>
            </a:r>
            <a:endParaRPr lang="en-US">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551A784A-E9FD-7AFC-03E7-C3FF50EC2886}"/>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3922478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p:txBody>
          <a:bodyPr/>
          <a:lstStyle/>
          <a:p>
            <a:r>
              <a:rPr lang="en-US">
                <a:solidFill>
                  <a:srgbClr val="92D050"/>
                </a:solidFill>
              </a:rPr>
              <a:t>THIẾT KẾ PHẦN CỨNG</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22</a:t>
            </a:r>
          </a:p>
        </p:txBody>
      </p:sp>
      <p:sp>
        <p:nvSpPr>
          <p:cNvPr id="5" name="TextBox 4">
            <a:extLst>
              <a:ext uri="{FF2B5EF4-FFF2-40B4-BE49-F238E27FC236}">
                <a16:creationId xmlns:a16="http://schemas.microsoft.com/office/drawing/2014/main" id="{CACB8921-2672-4EB0-AF5C-9F8541D5FF30}"/>
              </a:ext>
            </a:extLst>
          </p:cNvPr>
          <p:cNvSpPr txBox="1"/>
          <p:nvPr/>
        </p:nvSpPr>
        <p:spPr>
          <a:xfrm>
            <a:off x="186720" y="748831"/>
            <a:ext cx="8641080" cy="369332"/>
          </a:xfrm>
          <a:prstGeom prst="rect">
            <a:avLst/>
          </a:prstGeom>
          <a:noFill/>
        </p:spPr>
        <p:txBody>
          <a:bodyPr wrap="square" rtlCol="0">
            <a:spAutoFit/>
          </a:bodyPr>
          <a:lstStyle/>
          <a:p>
            <a:r>
              <a:rPr lang="en-US" sz="1800" err="1">
                <a:solidFill>
                  <a:schemeClr val="tx1">
                    <a:lumMod val="75000"/>
                    <a:lumOff val="25000"/>
                  </a:schemeClr>
                </a:solidFill>
                <a:latin typeface="Segoe UI Bold" panose="020B0802040204020203" pitchFamily="34" charset="0"/>
                <a:cs typeface="Segoe UI Bold" panose="020B0802040204020203" pitchFamily="34" charset="0"/>
              </a:rPr>
              <a:t>Thiết</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kế</a:t>
            </a:r>
            <a:r>
              <a:rPr lang="en-US" sz="1800">
                <a:solidFill>
                  <a:schemeClr val="tx1">
                    <a:lumMod val="75000"/>
                    <a:lumOff val="25000"/>
                  </a:schemeClr>
                </a:solidFill>
                <a:latin typeface="Segoe UI Bold" panose="020B0802040204020203" pitchFamily="34" charset="0"/>
                <a:cs typeface="Segoe UI Bold" panose="020B0802040204020203" pitchFamily="34" charset="0"/>
              </a:rPr>
              <a:t> RTL</a:t>
            </a:r>
            <a:endParaRPr lang="en-US" sz="1800" i="1">
              <a:solidFill>
                <a:srgbClr val="C00000"/>
              </a:solidFill>
              <a:latin typeface="Segoe UI Bold" panose="020B0802040204020203" pitchFamily="34" charset="0"/>
              <a:cs typeface="Segoe UI Bold" panose="020B0802040204020203" pitchFamily="34" charset="0"/>
            </a:endParaRPr>
          </a:p>
        </p:txBody>
      </p:sp>
      <p:sp>
        <p:nvSpPr>
          <p:cNvPr id="8" name="TextBox 7">
            <a:extLst>
              <a:ext uri="{FF2B5EF4-FFF2-40B4-BE49-F238E27FC236}">
                <a16:creationId xmlns:a16="http://schemas.microsoft.com/office/drawing/2014/main" id="{103DB62A-B66A-4E7C-AAD2-04CB60E6DC44}"/>
              </a:ext>
            </a:extLst>
          </p:cNvPr>
          <p:cNvSpPr txBox="1"/>
          <p:nvPr/>
        </p:nvSpPr>
        <p:spPr>
          <a:xfrm>
            <a:off x="540574" y="1313102"/>
            <a:ext cx="8247080" cy="2428678"/>
          </a:xfrm>
          <a:prstGeom prst="rect">
            <a:avLst/>
          </a:prstGeom>
          <a:noFill/>
        </p:spPr>
        <p:txBody>
          <a:bodyPr wrap="square">
            <a:spAutoFit/>
          </a:bodyPr>
          <a:lstStyle/>
          <a:p>
            <a:pPr>
              <a:lnSpc>
                <a:spcPct val="120000"/>
              </a:lnSpc>
            </a:pPr>
            <a:r>
              <a:rPr lang="en-US" sz="1600" err="1">
                <a:solidFill>
                  <a:schemeClr val="tx1">
                    <a:lumMod val="65000"/>
                    <a:lumOff val="35000"/>
                  </a:schemeClr>
                </a:solidFill>
                <a:latin typeface="Segoe UI" panose="020B0502040204020203" pitchFamily="34" charset="0"/>
                <a:cs typeface="Segoe UI" panose="020B0502040204020203" pitchFamily="34" charset="0"/>
              </a:rPr>
              <a:t>Các</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thiết</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kế</a:t>
            </a:r>
            <a:r>
              <a:rPr lang="en-US" sz="1600">
                <a:solidFill>
                  <a:schemeClr val="tx1">
                    <a:lumMod val="65000"/>
                    <a:lumOff val="35000"/>
                  </a:schemeClr>
                </a:solidFill>
                <a:latin typeface="Segoe UI" panose="020B0502040204020203" pitchFamily="34" charset="0"/>
                <a:cs typeface="Segoe UI" panose="020B0502040204020203" pitchFamily="34" charset="0"/>
              </a:rPr>
              <a:t> bao </a:t>
            </a:r>
            <a:r>
              <a:rPr lang="en-US" sz="1600" err="1">
                <a:solidFill>
                  <a:schemeClr val="tx1">
                    <a:lumMod val="65000"/>
                    <a:lumOff val="35000"/>
                  </a:schemeClr>
                </a:solidFill>
                <a:latin typeface="Segoe UI" panose="020B0502040204020203" pitchFamily="34" charset="0"/>
                <a:cs typeface="Segoe UI" panose="020B0502040204020203" pitchFamily="34" charset="0"/>
              </a:rPr>
              <a:t>gồm</a:t>
            </a:r>
            <a:r>
              <a:rPr lang="en-US" sz="1600">
                <a:solidFill>
                  <a:schemeClr val="tx1">
                    <a:lumMod val="65000"/>
                    <a:lumOff val="35000"/>
                  </a:schemeClr>
                </a:solidFill>
                <a:latin typeface="Segoe UI" panose="020B0502040204020203" pitchFamily="34" charset="0"/>
                <a:cs typeface="Segoe UI" panose="020B0502040204020203" pitchFamily="34" charset="0"/>
              </a:rPr>
              <a:t>:</a:t>
            </a:r>
          </a:p>
          <a:p>
            <a:pPr marL="285750" indent="-285750">
              <a:lnSpc>
                <a:spcPct val="120000"/>
              </a:lnSpc>
              <a:buFont typeface="Arial" panose="020B0604020202020204" pitchFamily="34" charset="0"/>
              <a:buChar char="•"/>
            </a:pPr>
            <a:r>
              <a:rPr lang="en-US" sz="1600" err="1">
                <a:solidFill>
                  <a:schemeClr val="tx1">
                    <a:lumMod val="65000"/>
                    <a:lumOff val="35000"/>
                  </a:schemeClr>
                </a:solidFill>
                <a:latin typeface="Segoe UI" panose="020B0502040204020203" pitchFamily="34" charset="0"/>
                <a:cs typeface="Segoe UI" panose="020B0502040204020203" pitchFamily="34" charset="0"/>
              </a:rPr>
              <a:t>clock_generator</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nSpc>
                <a:spcPct val="12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counter</a:t>
            </a:r>
          </a:p>
          <a:p>
            <a:pPr marL="285750" indent="-285750">
              <a:lnSpc>
                <a:spcPct val="120000"/>
              </a:lnSpc>
              <a:buFont typeface="Arial" panose="020B0604020202020204" pitchFamily="34" charset="0"/>
              <a:buChar char="•"/>
            </a:pPr>
            <a:r>
              <a:rPr lang="en-US" sz="1600" err="1">
                <a:solidFill>
                  <a:schemeClr val="tx1">
                    <a:lumMod val="65000"/>
                    <a:lumOff val="35000"/>
                  </a:schemeClr>
                </a:solidFill>
                <a:latin typeface="Segoe UI" panose="020B0502040204020203" pitchFamily="34" charset="0"/>
                <a:cs typeface="Segoe UI" panose="020B0502040204020203" pitchFamily="34" charset="0"/>
              </a:rPr>
              <a:t>warn_up</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nSpc>
                <a:spcPct val="12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controller</a:t>
            </a:r>
          </a:p>
          <a:p>
            <a:pPr marL="285750" indent="-285750">
              <a:lnSpc>
                <a:spcPct val="12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core</a:t>
            </a:r>
          </a:p>
          <a:p>
            <a:pPr marL="285750" indent="-285750">
              <a:lnSpc>
                <a:spcPct val="120000"/>
              </a:lnSpc>
              <a:buFont typeface="Arial" panose="020B0604020202020204" pitchFamily="34" charset="0"/>
              <a:buChar char="•"/>
            </a:pPr>
            <a:r>
              <a:rPr lang="en-US" sz="1600" err="1">
                <a:solidFill>
                  <a:schemeClr val="tx1">
                    <a:lumMod val="65000"/>
                    <a:lumOff val="35000"/>
                  </a:schemeClr>
                </a:solidFill>
                <a:latin typeface="Segoe UI" panose="020B0502040204020203" pitchFamily="34" charset="0"/>
                <a:cs typeface="Segoe UI" panose="020B0502040204020203" pitchFamily="34" charset="0"/>
              </a:rPr>
              <a:t>smart_toilet_system_top</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nSpc>
                <a:spcPct val="120000"/>
              </a:lnSpc>
              <a:buFont typeface="Arial" panose="020B0604020202020204" pitchFamily="34" charset="0"/>
              <a:buChar char="•"/>
            </a:pPr>
            <a:endParaRPr lang="en-US" sz="160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01C2CAF4-502D-47FC-89D4-5F6A5C619141}"/>
              </a:ext>
            </a:extLst>
          </p:cNvPr>
          <p:cNvSpPr/>
          <p:nvPr/>
        </p:nvSpPr>
        <p:spPr>
          <a:xfrm>
            <a:off x="0" y="106681"/>
            <a:ext cx="800101" cy="55244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1016049-9575-4EC0-AED3-5178B05E5F52}"/>
              </a:ext>
            </a:extLst>
          </p:cNvPr>
          <p:cNvSpPr txBox="1">
            <a:spLocks/>
          </p:cNvSpPr>
          <p:nvPr/>
        </p:nvSpPr>
        <p:spPr>
          <a:xfrm>
            <a:off x="186720" y="95923"/>
            <a:ext cx="707709" cy="532434"/>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3000">
                <a:solidFill>
                  <a:schemeClr val="bg1"/>
                </a:solidFill>
                <a:latin typeface="Segoe UI Bold" panose="020B0802040204020203" pitchFamily="34" charset="0"/>
              </a:rPr>
              <a:t>02</a:t>
            </a:r>
          </a:p>
        </p:txBody>
      </p:sp>
      <p:sp>
        <p:nvSpPr>
          <p:cNvPr id="10" name="TextBox 9">
            <a:extLst>
              <a:ext uri="{FF2B5EF4-FFF2-40B4-BE49-F238E27FC236}">
                <a16:creationId xmlns:a16="http://schemas.microsoft.com/office/drawing/2014/main" id="{FFD60740-9F6D-E553-01A1-E2EDB0A63276}"/>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3439918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p:txBody>
          <a:bodyPr/>
          <a:lstStyle/>
          <a:p>
            <a:r>
              <a:rPr lang="en-US">
                <a:solidFill>
                  <a:srgbClr val="92D050"/>
                </a:solidFill>
              </a:rPr>
              <a:t>THIẾT KẾ PHẦN MỀM</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23</a:t>
            </a:r>
          </a:p>
        </p:txBody>
      </p:sp>
      <p:sp>
        <p:nvSpPr>
          <p:cNvPr id="5" name="TextBox 4">
            <a:extLst>
              <a:ext uri="{FF2B5EF4-FFF2-40B4-BE49-F238E27FC236}">
                <a16:creationId xmlns:a16="http://schemas.microsoft.com/office/drawing/2014/main" id="{CACB8921-2672-4EB0-AF5C-9F8541D5FF30}"/>
              </a:ext>
            </a:extLst>
          </p:cNvPr>
          <p:cNvSpPr txBox="1"/>
          <p:nvPr/>
        </p:nvSpPr>
        <p:spPr>
          <a:xfrm>
            <a:off x="406645" y="748831"/>
            <a:ext cx="8641080" cy="369332"/>
          </a:xfrm>
          <a:prstGeom prst="rect">
            <a:avLst/>
          </a:prstGeom>
          <a:noFill/>
        </p:spPr>
        <p:txBody>
          <a:bodyPr wrap="square" rtlCol="0">
            <a:spAutoFit/>
          </a:bodyPr>
          <a:lstStyle/>
          <a:p>
            <a:r>
              <a:rPr lang="en-US" sz="1800" err="1">
                <a:solidFill>
                  <a:schemeClr val="tx1">
                    <a:lumMod val="75000"/>
                    <a:lumOff val="25000"/>
                  </a:schemeClr>
                </a:solidFill>
                <a:latin typeface="Segoe UI Bold" panose="020B0802040204020203" pitchFamily="34" charset="0"/>
                <a:cs typeface="Segoe UI Bold" panose="020B0802040204020203" pitchFamily="34" charset="0"/>
              </a:rPr>
              <a:t>Mục</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tiêu</a:t>
            </a:r>
            <a:r>
              <a:rPr lang="en-US" sz="1800">
                <a:solidFill>
                  <a:schemeClr val="tx1">
                    <a:lumMod val="75000"/>
                    <a:lumOff val="25000"/>
                  </a:schemeClr>
                </a:solidFill>
                <a:latin typeface="Segoe UI Bold" panose="020B0802040204020203" pitchFamily="34" charset="0"/>
                <a:cs typeface="Segoe UI Bold" panose="020B0802040204020203" pitchFamily="34" charset="0"/>
              </a:rPr>
              <a:t>:</a:t>
            </a:r>
            <a:endParaRPr lang="en-US" sz="1800" i="1">
              <a:solidFill>
                <a:srgbClr val="C00000"/>
              </a:solidFill>
              <a:latin typeface="Segoe UI Bold" panose="020B0802040204020203" pitchFamily="34" charset="0"/>
              <a:cs typeface="Segoe UI Bold" panose="020B0802040204020203" pitchFamily="34" charset="0"/>
            </a:endParaRPr>
          </a:p>
        </p:txBody>
      </p:sp>
      <p:sp>
        <p:nvSpPr>
          <p:cNvPr id="8" name="TextBox 7">
            <a:extLst>
              <a:ext uri="{FF2B5EF4-FFF2-40B4-BE49-F238E27FC236}">
                <a16:creationId xmlns:a16="http://schemas.microsoft.com/office/drawing/2014/main" id="{103DB62A-B66A-4E7C-AAD2-04CB60E6DC44}"/>
              </a:ext>
            </a:extLst>
          </p:cNvPr>
          <p:cNvSpPr txBox="1"/>
          <p:nvPr/>
        </p:nvSpPr>
        <p:spPr>
          <a:xfrm>
            <a:off x="406645" y="1118163"/>
            <a:ext cx="8247080" cy="360420"/>
          </a:xfrm>
          <a:prstGeom prst="rect">
            <a:avLst/>
          </a:prstGeom>
          <a:noFill/>
        </p:spPr>
        <p:txBody>
          <a:bodyPr wrap="square">
            <a:spAutoFit/>
          </a:bodyPr>
          <a:lstStyle/>
          <a:p>
            <a:pPr>
              <a:lnSpc>
                <a:spcPct val="120000"/>
              </a:lnSpc>
            </a:pPr>
            <a:r>
              <a:rPr lang="en-US" sz="1600" err="1">
                <a:solidFill>
                  <a:schemeClr val="tx1">
                    <a:lumMod val="65000"/>
                    <a:lumOff val="35000"/>
                  </a:schemeClr>
                </a:solidFill>
                <a:latin typeface="Segoe UI" panose="020B0502040204020203" pitchFamily="34" charset="0"/>
                <a:cs typeface="Segoe UI" panose="020B0502040204020203" pitchFamily="34" charset="0"/>
              </a:rPr>
              <a:t>Áp</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dụng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phần</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mềm</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vào</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việc</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hiển</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thị</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thông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báo</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và</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xử</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lý</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dữ</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liệu</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nhận</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về</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từ</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các</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cảm</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biến</a:t>
            </a:r>
            <a:r>
              <a:rPr lang="en-US" sz="1600">
                <a:solidFill>
                  <a:schemeClr val="tx1">
                    <a:lumMod val="65000"/>
                    <a:lumOff val="35000"/>
                  </a:schemeClr>
                </a:solidFill>
                <a:latin typeface="Segoe UI" panose="020B0502040204020203" pitchFamily="34" charset="0"/>
                <a:cs typeface="Segoe UI" panose="020B0502040204020203" pitchFamily="34" charset="0"/>
              </a:rPr>
              <a:t>.</a:t>
            </a:r>
          </a:p>
        </p:txBody>
      </p:sp>
      <p:sp>
        <p:nvSpPr>
          <p:cNvPr id="3" name="Rectangle 2">
            <a:extLst>
              <a:ext uri="{FF2B5EF4-FFF2-40B4-BE49-F238E27FC236}">
                <a16:creationId xmlns:a16="http://schemas.microsoft.com/office/drawing/2014/main" id="{01C2CAF4-502D-47FC-89D4-5F6A5C619141}"/>
              </a:ext>
            </a:extLst>
          </p:cNvPr>
          <p:cNvSpPr/>
          <p:nvPr/>
        </p:nvSpPr>
        <p:spPr>
          <a:xfrm>
            <a:off x="0" y="106681"/>
            <a:ext cx="800101" cy="55244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1016049-9575-4EC0-AED3-5178B05E5F52}"/>
              </a:ext>
            </a:extLst>
          </p:cNvPr>
          <p:cNvSpPr txBox="1">
            <a:spLocks/>
          </p:cNvSpPr>
          <p:nvPr/>
        </p:nvSpPr>
        <p:spPr>
          <a:xfrm>
            <a:off x="186720" y="95923"/>
            <a:ext cx="707709" cy="532434"/>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3000">
                <a:solidFill>
                  <a:schemeClr val="bg1"/>
                </a:solidFill>
                <a:latin typeface="Segoe UI Bold" panose="020B0802040204020203" pitchFamily="34" charset="0"/>
              </a:rPr>
              <a:t>02</a:t>
            </a:r>
          </a:p>
        </p:txBody>
      </p:sp>
      <p:sp>
        <p:nvSpPr>
          <p:cNvPr id="11" name="TextBox 10">
            <a:extLst>
              <a:ext uri="{FF2B5EF4-FFF2-40B4-BE49-F238E27FC236}">
                <a16:creationId xmlns:a16="http://schemas.microsoft.com/office/drawing/2014/main" id="{99D8026E-9824-BD97-12CD-C63096E0B694}"/>
              </a:ext>
            </a:extLst>
          </p:cNvPr>
          <p:cNvSpPr txBox="1"/>
          <p:nvPr/>
        </p:nvSpPr>
        <p:spPr>
          <a:xfrm>
            <a:off x="406645" y="1552455"/>
            <a:ext cx="4572000" cy="338554"/>
          </a:xfrm>
          <a:prstGeom prst="rect">
            <a:avLst/>
          </a:prstGeom>
          <a:noFill/>
        </p:spPr>
        <p:txBody>
          <a:bodyPr wrap="square">
            <a:spAutoFit/>
          </a:bodyPr>
          <a:lstStyle/>
          <a:p>
            <a:r>
              <a:rPr lang="en-US" sz="1600" err="1">
                <a:solidFill>
                  <a:schemeClr val="tx1">
                    <a:lumMod val="75000"/>
                    <a:lumOff val="25000"/>
                  </a:schemeClr>
                </a:solidFill>
                <a:latin typeface="Segoe UI Bold" panose="020B0802040204020203" pitchFamily="34" charset="0"/>
                <a:cs typeface="Segoe UI Bold" panose="020B0802040204020203" pitchFamily="34" charset="0"/>
              </a:rPr>
              <a:t>Lý</a:t>
            </a:r>
            <a:r>
              <a:rPr lang="en-US" sz="1600">
                <a:solidFill>
                  <a:schemeClr val="tx1">
                    <a:lumMod val="75000"/>
                    <a:lumOff val="25000"/>
                  </a:schemeClr>
                </a:solidFill>
                <a:latin typeface="Segoe UI Bold" panose="020B0802040204020203" pitchFamily="34" charset="0"/>
                <a:cs typeface="Segoe UI Bold" panose="020B0802040204020203" pitchFamily="34" charset="0"/>
              </a:rPr>
              <a:t> do </a:t>
            </a:r>
            <a:r>
              <a:rPr lang="en-US" sz="1600" err="1">
                <a:solidFill>
                  <a:schemeClr val="tx1">
                    <a:lumMod val="75000"/>
                    <a:lumOff val="25000"/>
                  </a:schemeClr>
                </a:solidFill>
                <a:latin typeface="Segoe UI Bold" panose="020B0802040204020203" pitchFamily="34" charset="0"/>
                <a:cs typeface="Segoe UI Bold" panose="020B0802040204020203" pitchFamily="34" charset="0"/>
              </a:rPr>
              <a:t>chọn</a:t>
            </a:r>
            <a:r>
              <a:rPr lang="en-US" sz="1600">
                <a:solidFill>
                  <a:schemeClr val="tx1">
                    <a:lumMod val="75000"/>
                    <a:lumOff val="25000"/>
                  </a:schemeClr>
                </a:solidFill>
                <a:latin typeface="Segoe UI Bold" panose="020B0802040204020203" pitchFamily="34" charset="0"/>
                <a:cs typeface="Segoe UI Bold" panose="020B0802040204020203" pitchFamily="34" charset="0"/>
              </a:rPr>
              <a:t> </a:t>
            </a:r>
            <a:r>
              <a:rPr lang="en-US" sz="1600" err="1">
                <a:solidFill>
                  <a:schemeClr val="tx1">
                    <a:lumMod val="75000"/>
                    <a:lumOff val="25000"/>
                  </a:schemeClr>
                </a:solidFill>
                <a:latin typeface="Segoe UI Bold" panose="020B0802040204020203" pitchFamily="34" charset="0"/>
                <a:cs typeface="Segoe UI Bold" panose="020B0802040204020203" pitchFamily="34" charset="0"/>
              </a:rPr>
              <a:t>phần</a:t>
            </a:r>
            <a:r>
              <a:rPr lang="en-US" sz="1600">
                <a:solidFill>
                  <a:schemeClr val="tx1">
                    <a:lumMod val="75000"/>
                    <a:lumOff val="25000"/>
                  </a:schemeClr>
                </a:solidFill>
                <a:latin typeface="Segoe UI Bold" panose="020B0802040204020203" pitchFamily="34" charset="0"/>
                <a:cs typeface="Segoe UI Bold" panose="020B0802040204020203" pitchFamily="34" charset="0"/>
              </a:rPr>
              <a:t> </a:t>
            </a:r>
            <a:r>
              <a:rPr lang="en-US" sz="1600" err="1">
                <a:solidFill>
                  <a:schemeClr val="tx1">
                    <a:lumMod val="75000"/>
                    <a:lumOff val="25000"/>
                  </a:schemeClr>
                </a:solidFill>
                <a:latin typeface="Segoe UI Bold" panose="020B0802040204020203" pitchFamily="34" charset="0"/>
                <a:cs typeface="Segoe UI Bold" panose="020B0802040204020203" pitchFamily="34" charset="0"/>
              </a:rPr>
              <a:t>mềm</a:t>
            </a:r>
            <a:r>
              <a:rPr lang="en-US" sz="1600">
                <a:solidFill>
                  <a:schemeClr val="tx1">
                    <a:lumMod val="75000"/>
                    <a:lumOff val="25000"/>
                  </a:schemeClr>
                </a:solidFill>
                <a:latin typeface="Segoe UI Bold" panose="020B0802040204020203" pitchFamily="34" charset="0"/>
                <a:cs typeface="Segoe UI Bold" panose="020B0802040204020203" pitchFamily="34" charset="0"/>
              </a:rPr>
              <a:t>:</a:t>
            </a:r>
            <a:endParaRPr lang="en-US" sz="1600" i="1">
              <a:solidFill>
                <a:srgbClr val="C00000"/>
              </a:solidFill>
              <a:latin typeface="Segoe UI Bold" panose="020B0802040204020203" pitchFamily="34" charset="0"/>
              <a:cs typeface="Segoe UI Bold" panose="020B0802040204020203" pitchFamily="34" charset="0"/>
            </a:endParaRPr>
          </a:p>
        </p:txBody>
      </p:sp>
      <p:sp>
        <p:nvSpPr>
          <p:cNvPr id="13" name="TextBox 12">
            <a:extLst>
              <a:ext uri="{FF2B5EF4-FFF2-40B4-BE49-F238E27FC236}">
                <a16:creationId xmlns:a16="http://schemas.microsoft.com/office/drawing/2014/main" id="{7F962F78-45C1-D9F3-61F7-5F1B0413C45B}"/>
              </a:ext>
            </a:extLst>
          </p:cNvPr>
          <p:cNvSpPr txBox="1"/>
          <p:nvPr/>
        </p:nvSpPr>
        <p:spPr>
          <a:xfrm>
            <a:off x="406645" y="1888115"/>
            <a:ext cx="6631587" cy="951351"/>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sz="1600" err="1">
                <a:solidFill>
                  <a:schemeClr val="tx1">
                    <a:lumMod val="65000"/>
                    <a:lumOff val="35000"/>
                  </a:schemeClr>
                </a:solidFill>
                <a:latin typeface="Segoe UI" panose="020B0502040204020203" pitchFamily="34" charset="0"/>
                <a:cs typeface="Segoe UI" panose="020B0502040204020203" pitchFamily="34" charset="0"/>
              </a:rPr>
              <a:t>Xử</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lý</a:t>
            </a:r>
            <a:r>
              <a:rPr lang="en-US" sz="1600">
                <a:solidFill>
                  <a:schemeClr val="tx1">
                    <a:lumMod val="65000"/>
                    <a:lumOff val="35000"/>
                  </a:schemeClr>
                </a:solidFill>
                <a:latin typeface="Segoe UI" panose="020B0502040204020203" pitchFamily="34" charset="0"/>
                <a:cs typeface="Segoe UI" panose="020B0502040204020203" pitchFamily="34" charset="0"/>
              </a:rPr>
              <a:t> logic </a:t>
            </a:r>
            <a:r>
              <a:rPr lang="en-US" sz="1600" err="1">
                <a:solidFill>
                  <a:schemeClr val="tx1">
                    <a:lumMod val="65000"/>
                    <a:lumOff val="35000"/>
                  </a:schemeClr>
                </a:solidFill>
                <a:latin typeface="Segoe UI" panose="020B0502040204020203" pitchFamily="34" charset="0"/>
                <a:cs typeface="Segoe UI" panose="020B0502040204020203" pitchFamily="34" charset="0"/>
              </a:rPr>
              <a:t>dễ</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hơn</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phần</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cứng</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nSpc>
                <a:spcPct val="120000"/>
              </a:lnSpc>
              <a:buFont typeface="Arial" panose="020B0604020202020204" pitchFamily="34" charset="0"/>
              <a:buChar char="•"/>
            </a:pPr>
            <a:r>
              <a:rPr lang="en-US" sz="1600" err="1">
                <a:solidFill>
                  <a:schemeClr val="tx1">
                    <a:lumMod val="65000"/>
                    <a:lumOff val="35000"/>
                  </a:schemeClr>
                </a:solidFill>
                <a:latin typeface="Segoe UI" panose="020B0502040204020203" pitchFamily="34" charset="0"/>
                <a:cs typeface="Segoe UI" panose="020B0502040204020203" pitchFamily="34" charset="0"/>
              </a:rPr>
              <a:t>Bảo</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trì</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hệ</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thống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dễ</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dàng</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nSpc>
                <a:spcPct val="120000"/>
              </a:lnSpc>
              <a:buFont typeface="Arial" panose="020B0604020202020204" pitchFamily="34" charset="0"/>
              <a:buChar char="•"/>
            </a:pPr>
            <a:r>
              <a:rPr lang="en-US" sz="1600" err="1">
                <a:solidFill>
                  <a:schemeClr val="tx1">
                    <a:lumMod val="65000"/>
                    <a:lumOff val="35000"/>
                  </a:schemeClr>
                </a:solidFill>
                <a:latin typeface="Segoe UI" panose="020B0502040204020203" pitchFamily="34" charset="0"/>
                <a:cs typeface="Segoe UI" panose="020B0502040204020203" pitchFamily="34" charset="0"/>
              </a:rPr>
              <a:t>Tính</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tùy</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biến</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cao</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hơn</a:t>
            </a:r>
            <a:endParaRPr lang="en-US" sz="160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9275D14B-B625-4C13-5563-FA3DB3E6C8F8}"/>
              </a:ext>
            </a:extLst>
          </p:cNvPr>
          <p:cNvSpPr txBox="1"/>
          <p:nvPr/>
        </p:nvSpPr>
        <p:spPr>
          <a:xfrm>
            <a:off x="406645" y="2862601"/>
            <a:ext cx="4572000" cy="338554"/>
          </a:xfrm>
          <a:prstGeom prst="rect">
            <a:avLst/>
          </a:prstGeom>
          <a:noFill/>
        </p:spPr>
        <p:txBody>
          <a:bodyPr wrap="square">
            <a:spAutoFit/>
          </a:bodyPr>
          <a:lstStyle/>
          <a:p>
            <a:r>
              <a:rPr lang="en-US" sz="1600" err="1">
                <a:solidFill>
                  <a:schemeClr val="tx1">
                    <a:lumMod val="75000"/>
                    <a:lumOff val="25000"/>
                  </a:schemeClr>
                </a:solidFill>
                <a:latin typeface="Segoe UI Bold" panose="020B0802040204020203" pitchFamily="34" charset="0"/>
                <a:cs typeface="Segoe UI Bold" panose="020B0802040204020203" pitchFamily="34" charset="0"/>
              </a:rPr>
              <a:t>Hướng</a:t>
            </a:r>
            <a:r>
              <a:rPr lang="en-US" sz="1600">
                <a:solidFill>
                  <a:schemeClr val="tx1">
                    <a:lumMod val="75000"/>
                    <a:lumOff val="25000"/>
                  </a:schemeClr>
                </a:solidFill>
                <a:latin typeface="Segoe UI Bold" panose="020B0802040204020203" pitchFamily="34" charset="0"/>
                <a:cs typeface="Segoe UI Bold" panose="020B0802040204020203" pitchFamily="34" charset="0"/>
              </a:rPr>
              <a:t> </a:t>
            </a:r>
            <a:r>
              <a:rPr lang="en-US" sz="1600" err="1">
                <a:solidFill>
                  <a:schemeClr val="tx1">
                    <a:lumMod val="75000"/>
                    <a:lumOff val="25000"/>
                  </a:schemeClr>
                </a:solidFill>
                <a:latin typeface="Segoe UI Bold" panose="020B0802040204020203" pitchFamily="34" charset="0"/>
                <a:cs typeface="Segoe UI Bold" panose="020B0802040204020203" pitchFamily="34" charset="0"/>
              </a:rPr>
              <a:t>triển</a:t>
            </a:r>
            <a:r>
              <a:rPr lang="en-US" sz="1600">
                <a:solidFill>
                  <a:schemeClr val="tx1">
                    <a:lumMod val="75000"/>
                    <a:lumOff val="25000"/>
                  </a:schemeClr>
                </a:solidFill>
                <a:latin typeface="Segoe UI Bold" panose="020B0802040204020203" pitchFamily="34" charset="0"/>
                <a:cs typeface="Segoe UI Bold" panose="020B0802040204020203" pitchFamily="34" charset="0"/>
              </a:rPr>
              <a:t> </a:t>
            </a:r>
            <a:r>
              <a:rPr lang="en-US" sz="1600" err="1">
                <a:solidFill>
                  <a:schemeClr val="tx1">
                    <a:lumMod val="75000"/>
                    <a:lumOff val="25000"/>
                  </a:schemeClr>
                </a:solidFill>
                <a:latin typeface="Segoe UI Bold" panose="020B0802040204020203" pitchFamily="34" charset="0"/>
                <a:cs typeface="Segoe UI Bold" panose="020B0802040204020203" pitchFamily="34" charset="0"/>
              </a:rPr>
              <a:t>khai</a:t>
            </a:r>
            <a:r>
              <a:rPr lang="en-US" sz="1600">
                <a:solidFill>
                  <a:schemeClr val="tx1">
                    <a:lumMod val="75000"/>
                    <a:lumOff val="25000"/>
                  </a:schemeClr>
                </a:solidFill>
                <a:latin typeface="Segoe UI Bold" panose="020B0802040204020203" pitchFamily="34" charset="0"/>
                <a:cs typeface="Segoe UI Bold" panose="020B0802040204020203" pitchFamily="34" charset="0"/>
              </a:rPr>
              <a:t>:</a:t>
            </a:r>
            <a:endParaRPr lang="en-US" sz="1600" i="1">
              <a:solidFill>
                <a:srgbClr val="C00000"/>
              </a:solidFill>
              <a:latin typeface="Segoe UI Bold" panose="020B0802040204020203" pitchFamily="34" charset="0"/>
              <a:cs typeface="Segoe UI Bold" panose="020B0802040204020203" pitchFamily="34" charset="0"/>
            </a:endParaRPr>
          </a:p>
        </p:txBody>
      </p:sp>
      <p:sp>
        <p:nvSpPr>
          <p:cNvPr id="16" name="TextBox 15">
            <a:extLst>
              <a:ext uri="{FF2B5EF4-FFF2-40B4-BE49-F238E27FC236}">
                <a16:creationId xmlns:a16="http://schemas.microsoft.com/office/drawing/2014/main" id="{2A624998-03C4-2DC8-52D9-3D060AF816C6}"/>
              </a:ext>
            </a:extLst>
          </p:cNvPr>
          <p:cNvSpPr txBox="1"/>
          <p:nvPr/>
        </p:nvSpPr>
        <p:spPr>
          <a:xfrm>
            <a:off x="406645" y="3201155"/>
            <a:ext cx="8018027" cy="1246816"/>
          </a:xfrm>
          <a:prstGeom prst="rect">
            <a:avLst/>
          </a:prstGeom>
          <a:noFill/>
        </p:spPr>
        <p:txBody>
          <a:bodyPr wrap="square">
            <a:spAutoFit/>
          </a:bodyPr>
          <a:lstStyle/>
          <a:p>
            <a:pPr marL="285750" indent="-285750" algn="just">
              <a:lnSpc>
                <a:spcPct val="120000"/>
              </a:lnSpc>
              <a:buFont typeface="Arial" panose="020B0604020202020204" pitchFamily="34" charset="0"/>
              <a:buChar char="•"/>
            </a:pPr>
            <a:r>
              <a:rPr lang="en-US" sz="1600" err="1">
                <a:solidFill>
                  <a:schemeClr val="tx1">
                    <a:lumMod val="65000"/>
                    <a:lumOff val="35000"/>
                  </a:schemeClr>
                </a:solidFill>
                <a:latin typeface="Segoe UI" panose="020B0502040204020203" pitchFamily="34" charset="0"/>
                <a:cs typeface="Segoe UI" panose="020B0502040204020203" pitchFamily="34" charset="0"/>
              </a:rPr>
              <a:t>Sử</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dụng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ngôn</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ngữ</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lập</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trình</a:t>
            </a:r>
            <a:r>
              <a:rPr lang="en-US" sz="1600">
                <a:solidFill>
                  <a:schemeClr val="tx1">
                    <a:lumMod val="65000"/>
                    <a:lumOff val="35000"/>
                  </a:schemeClr>
                </a:solidFill>
                <a:latin typeface="Segoe UI" panose="020B0502040204020203" pitchFamily="34" charset="0"/>
                <a:cs typeface="Segoe UI" panose="020B0502040204020203" pitchFamily="34" charset="0"/>
              </a:rPr>
              <a:t> C, </a:t>
            </a:r>
            <a:r>
              <a:rPr lang="en-US" sz="1600" err="1">
                <a:solidFill>
                  <a:schemeClr val="tx1">
                    <a:lumMod val="65000"/>
                    <a:lumOff val="35000"/>
                  </a:schemeClr>
                </a:solidFill>
                <a:latin typeface="Segoe UI" panose="020B0502040204020203" pitchFamily="34" charset="0"/>
                <a:cs typeface="Segoe UI" panose="020B0502040204020203" pitchFamily="34" charset="0"/>
              </a:rPr>
              <a:t>lập</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trình</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trên</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phần</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mềm</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Vivado</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sử</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dụng</a:t>
            </a:r>
            <a:r>
              <a:rPr lang="en-US" sz="1600">
                <a:solidFill>
                  <a:schemeClr val="tx1">
                    <a:lumMod val="65000"/>
                    <a:lumOff val="35000"/>
                  </a:schemeClr>
                </a:solidFill>
                <a:latin typeface="Segoe UI" panose="020B0502040204020203" pitchFamily="34" charset="0"/>
                <a:cs typeface="Segoe UI" panose="020B0502040204020203" pitchFamily="34" charset="0"/>
              </a:rPr>
              <a:t> board </a:t>
            </a:r>
            <a:r>
              <a:rPr lang="en-US" sz="1600" err="1">
                <a:solidFill>
                  <a:schemeClr val="tx1">
                    <a:lumMod val="65000"/>
                    <a:lumOff val="35000"/>
                  </a:schemeClr>
                </a:solidFill>
                <a:latin typeface="Segoe UI" panose="020B0502040204020203" pitchFamily="34" charset="0"/>
                <a:cs typeface="Segoe UI" panose="020B0502040204020203" pitchFamily="34" charset="0"/>
              </a:rPr>
              <a:t>ZedBoard</a:t>
            </a:r>
            <a:r>
              <a:rPr lang="en-US" sz="1600">
                <a:solidFill>
                  <a:schemeClr val="tx1">
                    <a:lumMod val="65000"/>
                    <a:lumOff val="35000"/>
                  </a:schemeClr>
                </a:solidFill>
                <a:latin typeface="Segoe UI" panose="020B0502040204020203" pitchFamily="34" charset="0"/>
                <a:cs typeface="Segoe UI" panose="020B0502040204020203" pitchFamily="34" charset="0"/>
              </a:rPr>
              <a:t> (Xilinx Zynq®-7000 All Programmable SoC)</a:t>
            </a:r>
          </a:p>
          <a:p>
            <a:pPr marL="285750" indent="-285750" algn="just">
              <a:lnSpc>
                <a:spcPct val="120000"/>
              </a:lnSpc>
              <a:buFont typeface="Arial" panose="020B0604020202020204" pitchFamily="34" charset="0"/>
              <a:buChar char="•"/>
            </a:pPr>
            <a:r>
              <a:rPr lang="vi-VN" sz="1600">
                <a:solidFill>
                  <a:schemeClr val="tx1">
                    <a:lumMod val="65000"/>
                    <a:lumOff val="35000"/>
                  </a:schemeClr>
                </a:solidFill>
                <a:latin typeface="Segoe UI" panose="020B0502040204020203" pitchFamily="34" charset="0"/>
                <a:cs typeface="Segoe UI" panose="020B0502040204020203" pitchFamily="34" charset="0"/>
              </a:rPr>
              <a:t>Sử dụng hệ điều hành FreeRTOS (Real-time operating system). Đồng thời việc triển khai được viết trên ngôn ngữ C.</a:t>
            </a:r>
            <a:endParaRPr lang="en-US" sz="160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7" name="TextBox 16">
            <a:extLst>
              <a:ext uri="{FF2B5EF4-FFF2-40B4-BE49-F238E27FC236}">
                <a16:creationId xmlns:a16="http://schemas.microsoft.com/office/drawing/2014/main" id="{2106AA76-95F2-DF42-48E7-9B1DF6DFBD56}"/>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3170608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p:txBody>
          <a:bodyPr/>
          <a:lstStyle/>
          <a:p>
            <a:r>
              <a:rPr lang="en-US">
                <a:solidFill>
                  <a:srgbClr val="92D050"/>
                </a:solidFill>
              </a:rPr>
              <a:t>THIẾT KẾ PHẦN MỀM</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24</a:t>
            </a:r>
          </a:p>
        </p:txBody>
      </p:sp>
      <p:sp>
        <p:nvSpPr>
          <p:cNvPr id="5" name="TextBox 4">
            <a:extLst>
              <a:ext uri="{FF2B5EF4-FFF2-40B4-BE49-F238E27FC236}">
                <a16:creationId xmlns:a16="http://schemas.microsoft.com/office/drawing/2014/main" id="{CACB8921-2672-4EB0-AF5C-9F8541D5FF30}"/>
              </a:ext>
            </a:extLst>
          </p:cNvPr>
          <p:cNvSpPr txBox="1"/>
          <p:nvPr/>
        </p:nvSpPr>
        <p:spPr>
          <a:xfrm>
            <a:off x="406645" y="748831"/>
            <a:ext cx="8641080" cy="369332"/>
          </a:xfrm>
          <a:prstGeom prst="rect">
            <a:avLst/>
          </a:prstGeom>
          <a:noFill/>
        </p:spPr>
        <p:txBody>
          <a:bodyPr wrap="square" rtlCol="0">
            <a:spAutoFit/>
          </a:bodyPr>
          <a:lstStyle/>
          <a:p>
            <a:r>
              <a:rPr lang="en-US" sz="1800" err="1">
                <a:solidFill>
                  <a:schemeClr val="tx1">
                    <a:lumMod val="75000"/>
                    <a:lumOff val="25000"/>
                  </a:schemeClr>
                </a:solidFill>
                <a:latin typeface="Segoe UI Bold" panose="020B0802040204020203" pitchFamily="34" charset="0"/>
                <a:cs typeface="Segoe UI Bold" panose="020B0802040204020203" pitchFamily="34" charset="0"/>
              </a:rPr>
              <a:t>Sơ</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đồ</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thuật</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toán</a:t>
            </a:r>
            <a:r>
              <a:rPr lang="en-US" sz="1800">
                <a:solidFill>
                  <a:schemeClr val="tx1">
                    <a:lumMod val="75000"/>
                    <a:lumOff val="25000"/>
                  </a:schemeClr>
                </a:solidFill>
                <a:latin typeface="Segoe UI Bold" panose="020B0802040204020203" pitchFamily="34" charset="0"/>
                <a:cs typeface="Segoe UI Bold" panose="020B0802040204020203" pitchFamily="34" charset="0"/>
              </a:rPr>
              <a:t>:</a:t>
            </a:r>
            <a:endParaRPr lang="en-US" sz="1800" i="1">
              <a:solidFill>
                <a:srgbClr val="C00000"/>
              </a:solidFill>
              <a:latin typeface="Segoe UI Bold" panose="020B0802040204020203" pitchFamily="34" charset="0"/>
              <a:cs typeface="Segoe UI Bold" panose="020B0802040204020203" pitchFamily="34" charset="0"/>
            </a:endParaRPr>
          </a:p>
        </p:txBody>
      </p:sp>
      <p:sp>
        <p:nvSpPr>
          <p:cNvPr id="3" name="Rectangle 2">
            <a:extLst>
              <a:ext uri="{FF2B5EF4-FFF2-40B4-BE49-F238E27FC236}">
                <a16:creationId xmlns:a16="http://schemas.microsoft.com/office/drawing/2014/main" id="{01C2CAF4-502D-47FC-89D4-5F6A5C619141}"/>
              </a:ext>
            </a:extLst>
          </p:cNvPr>
          <p:cNvSpPr/>
          <p:nvPr/>
        </p:nvSpPr>
        <p:spPr>
          <a:xfrm>
            <a:off x="0" y="106681"/>
            <a:ext cx="800101" cy="55244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1016049-9575-4EC0-AED3-5178B05E5F52}"/>
              </a:ext>
            </a:extLst>
          </p:cNvPr>
          <p:cNvSpPr txBox="1">
            <a:spLocks/>
          </p:cNvSpPr>
          <p:nvPr/>
        </p:nvSpPr>
        <p:spPr>
          <a:xfrm>
            <a:off x="186720" y="95923"/>
            <a:ext cx="707709" cy="532434"/>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3000">
                <a:solidFill>
                  <a:schemeClr val="bg1"/>
                </a:solidFill>
                <a:latin typeface="Segoe UI Bold" panose="020B0802040204020203" pitchFamily="34" charset="0"/>
              </a:rPr>
              <a:t>02</a:t>
            </a:r>
          </a:p>
        </p:txBody>
      </p:sp>
      <p:pic>
        <p:nvPicPr>
          <p:cNvPr id="15" name="Picture 14" descr="Diagram&#10;&#10;Description automatically generated">
            <a:extLst>
              <a:ext uri="{FF2B5EF4-FFF2-40B4-BE49-F238E27FC236}">
                <a16:creationId xmlns:a16="http://schemas.microsoft.com/office/drawing/2014/main" id="{C2AC11CA-951B-F459-3ED4-D96CC34C9DC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0985" y="790486"/>
            <a:ext cx="3976370" cy="4033520"/>
          </a:xfrm>
          <a:prstGeom prst="rect">
            <a:avLst/>
          </a:prstGeom>
          <a:noFill/>
          <a:ln>
            <a:noFill/>
          </a:ln>
        </p:spPr>
      </p:pic>
      <p:sp>
        <p:nvSpPr>
          <p:cNvPr id="6" name="TextBox 5">
            <a:extLst>
              <a:ext uri="{FF2B5EF4-FFF2-40B4-BE49-F238E27FC236}">
                <a16:creationId xmlns:a16="http://schemas.microsoft.com/office/drawing/2014/main" id="{37FB8366-B4D5-1C64-CE0D-526024227001}"/>
              </a:ext>
            </a:extLst>
          </p:cNvPr>
          <p:cNvSpPr txBox="1"/>
          <p:nvPr/>
        </p:nvSpPr>
        <p:spPr>
          <a:xfrm>
            <a:off x="6085366" y="4759820"/>
            <a:ext cx="1327608" cy="276999"/>
          </a:xfrm>
          <a:prstGeom prst="rect">
            <a:avLst/>
          </a:prstGeom>
          <a:noFill/>
        </p:spPr>
        <p:txBody>
          <a:bodyPr wrap="none" rtlCol="0">
            <a:spAutoFit/>
          </a:bodyPr>
          <a:lstStyle/>
          <a:p>
            <a:r>
              <a:rPr lang="en-US" sz="1200" err="1">
                <a:latin typeface="Arial" panose="020B0604020202020204" pitchFamily="34" charset="0"/>
                <a:cs typeface="Arial" panose="020B0604020202020204" pitchFamily="34" charset="0"/>
              </a:rPr>
              <a:t>Sơ</a:t>
            </a:r>
            <a:r>
              <a:rPr lang="en-US" sz="1200">
                <a:latin typeface="Arial" panose="020B0604020202020204" pitchFamily="34" charset="0"/>
                <a:cs typeface="Arial" panose="020B0604020202020204" pitchFamily="34" charset="0"/>
              </a:rPr>
              <a:t> </a:t>
            </a:r>
            <a:r>
              <a:rPr lang="en-US" sz="1200" err="1">
                <a:latin typeface="Arial" panose="020B0604020202020204" pitchFamily="34" charset="0"/>
                <a:cs typeface="Arial" panose="020B0604020202020204" pitchFamily="34" charset="0"/>
              </a:rPr>
              <a:t>đồ</a:t>
            </a:r>
            <a:r>
              <a:rPr lang="en-US" sz="1200">
                <a:latin typeface="Arial" panose="020B0604020202020204" pitchFamily="34" charset="0"/>
                <a:cs typeface="Arial" panose="020B0604020202020204" pitchFamily="34" charset="0"/>
              </a:rPr>
              <a:t> </a:t>
            </a:r>
            <a:r>
              <a:rPr lang="en-US" sz="1200" err="1">
                <a:latin typeface="Arial" panose="020B0604020202020204" pitchFamily="34" charset="0"/>
                <a:cs typeface="Arial" panose="020B0604020202020204" pitchFamily="34" charset="0"/>
              </a:rPr>
              <a:t>thuật</a:t>
            </a:r>
            <a:r>
              <a:rPr lang="en-US" sz="1200">
                <a:latin typeface="Arial" panose="020B0604020202020204" pitchFamily="34" charset="0"/>
                <a:cs typeface="Arial" panose="020B0604020202020204" pitchFamily="34" charset="0"/>
              </a:rPr>
              <a:t> </a:t>
            </a:r>
            <a:r>
              <a:rPr lang="en-US" sz="1200" err="1">
                <a:latin typeface="Arial" panose="020B0604020202020204" pitchFamily="34" charset="0"/>
                <a:cs typeface="Arial" panose="020B0604020202020204" pitchFamily="34" charset="0"/>
              </a:rPr>
              <a:t>toán</a:t>
            </a:r>
            <a:endParaRPr lang="en-US" sz="120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7214E363-FAC6-09C8-201E-E52DD8332902}"/>
              </a:ext>
            </a:extLst>
          </p:cNvPr>
          <p:cNvSpPr txBox="1"/>
          <p:nvPr/>
        </p:nvSpPr>
        <p:spPr>
          <a:xfrm>
            <a:off x="406645" y="1159818"/>
            <a:ext cx="4165355" cy="1837747"/>
          </a:xfrm>
          <a:prstGeom prst="rect">
            <a:avLst/>
          </a:prstGeom>
          <a:noFill/>
        </p:spPr>
        <p:txBody>
          <a:bodyPr wrap="square">
            <a:spAutoFit/>
          </a:bodyPr>
          <a:lstStyle/>
          <a:p>
            <a:pPr>
              <a:lnSpc>
                <a:spcPct val="120000"/>
              </a:lnSpc>
            </a:pPr>
            <a:r>
              <a:rPr lang="vi-VN" sz="1600">
                <a:solidFill>
                  <a:schemeClr val="tx1">
                    <a:lumMod val="65000"/>
                    <a:lumOff val="35000"/>
                  </a:schemeClr>
                </a:solidFill>
                <a:latin typeface="Segoe UI" panose="020B0502040204020203" pitchFamily="34" charset="0"/>
                <a:cs typeface="Segoe UI" panose="020B0502040204020203" pitchFamily="34" charset="0"/>
              </a:rPr>
              <a:t>Khi sử dụng hệ điều hành FreeRTOS, chúng ta sẽ chạy được đồng thời nhiều task và AXI sẽ chia ra các kênh đọc ghi riêng nên ở đây chúng ta sẽ chia làm 2 task: </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nSpc>
                <a:spcPct val="120000"/>
              </a:lnSpc>
              <a:buFont typeface="Arial" panose="020B0604020202020204" pitchFamily="34" charset="0"/>
              <a:buChar char="•"/>
            </a:pPr>
            <a:r>
              <a:rPr lang="vi-VN" sz="1600">
                <a:solidFill>
                  <a:schemeClr val="tx1">
                    <a:lumMod val="65000"/>
                    <a:lumOff val="35000"/>
                  </a:schemeClr>
                </a:solidFill>
                <a:latin typeface="Segoe UI" panose="020B0502040204020203" pitchFamily="34" charset="0"/>
                <a:cs typeface="Segoe UI" panose="020B0502040204020203" pitchFamily="34" charset="0"/>
              </a:rPr>
              <a:t>Đọc dữ liệu (xReadTask) </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nSpc>
                <a:spcPct val="120000"/>
              </a:lnSpc>
              <a:buFont typeface="Arial" panose="020B0604020202020204" pitchFamily="34" charset="0"/>
              <a:buChar char="•"/>
            </a:pPr>
            <a:r>
              <a:rPr lang="vi-VN" sz="1600">
                <a:solidFill>
                  <a:schemeClr val="tx1">
                    <a:lumMod val="65000"/>
                    <a:lumOff val="35000"/>
                  </a:schemeClr>
                </a:solidFill>
                <a:latin typeface="Segoe UI" panose="020B0502040204020203" pitchFamily="34" charset="0"/>
                <a:cs typeface="Segoe UI" panose="020B0502040204020203" pitchFamily="34" charset="0"/>
              </a:rPr>
              <a:t>Ghi dữ liệu (xWriteTask)</a:t>
            </a:r>
            <a:endParaRPr lang="en-US" sz="160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A45E7217-E263-1FEC-8446-274AD2CC9DA4}"/>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4027808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p:txBody>
          <a:bodyPr/>
          <a:lstStyle/>
          <a:p>
            <a:r>
              <a:rPr lang="en-US">
                <a:solidFill>
                  <a:srgbClr val="92D050"/>
                </a:solidFill>
              </a:rPr>
              <a:t>THIẾT KẾ PHẦN MỀM</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25</a:t>
            </a:r>
          </a:p>
        </p:txBody>
      </p:sp>
      <p:sp>
        <p:nvSpPr>
          <p:cNvPr id="5" name="TextBox 4">
            <a:extLst>
              <a:ext uri="{FF2B5EF4-FFF2-40B4-BE49-F238E27FC236}">
                <a16:creationId xmlns:a16="http://schemas.microsoft.com/office/drawing/2014/main" id="{CACB8921-2672-4EB0-AF5C-9F8541D5FF30}"/>
              </a:ext>
            </a:extLst>
          </p:cNvPr>
          <p:cNvSpPr txBox="1"/>
          <p:nvPr/>
        </p:nvSpPr>
        <p:spPr>
          <a:xfrm>
            <a:off x="406645" y="748831"/>
            <a:ext cx="8641080" cy="369332"/>
          </a:xfrm>
          <a:prstGeom prst="rect">
            <a:avLst/>
          </a:prstGeom>
          <a:noFill/>
        </p:spPr>
        <p:txBody>
          <a:bodyPr wrap="square" rtlCol="0">
            <a:spAutoFit/>
          </a:bodyPr>
          <a:lstStyle/>
          <a:p>
            <a:r>
              <a:rPr lang="en-US" sz="1800" err="1">
                <a:solidFill>
                  <a:schemeClr val="tx1">
                    <a:lumMod val="75000"/>
                    <a:lumOff val="25000"/>
                  </a:schemeClr>
                </a:solidFill>
                <a:latin typeface="Segoe UI Bold" panose="020B0802040204020203" pitchFamily="34" charset="0"/>
                <a:cs typeface="Segoe UI Bold" panose="020B0802040204020203" pitchFamily="34" charset="0"/>
              </a:rPr>
              <a:t>Mô</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hình</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giao</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tiếp</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giữa</a:t>
            </a:r>
            <a:r>
              <a:rPr lang="en-US" sz="1800">
                <a:solidFill>
                  <a:schemeClr val="tx1">
                    <a:lumMod val="75000"/>
                    <a:lumOff val="25000"/>
                  </a:schemeClr>
                </a:solidFill>
                <a:latin typeface="Segoe UI Bold" panose="020B0802040204020203" pitchFamily="34" charset="0"/>
                <a:cs typeface="Segoe UI Bold" panose="020B0802040204020203" pitchFamily="34" charset="0"/>
              </a:rPr>
              <a:t> vi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xử</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lý</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và</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các</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khối</a:t>
            </a:r>
            <a:endParaRPr lang="en-US" sz="1800" i="1">
              <a:solidFill>
                <a:srgbClr val="C00000"/>
              </a:solidFill>
              <a:latin typeface="Segoe UI Bold" panose="020B0802040204020203" pitchFamily="34" charset="0"/>
              <a:cs typeface="Segoe UI Bold" panose="020B0802040204020203" pitchFamily="34" charset="0"/>
            </a:endParaRPr>
          </a:p>
        </p:txBody>
      </p:sp>
      <p:sp>
        <p:nvSpPr>
          <p:cNvPr id="3" name="Rectangle 2">
            <a:extLst>
              <a:ext uri="{FF2B5EF4-FFF2-40B4-BE49-F238E27FC236}">
                <a16:creationId xmlns:a16="http://schemas.microsoft.com/office/drawing/2014/main" id="{01C2CAF4-502D-47FC-89D4-5F6A5C619141}"/>
              </a:ext>
            </a:extLst>
          </p:cNvPr>
          <p:cNvSpPr/>
          <p:nvPr/>
        </p:nvSpPr>
        <p:spPr>
          <a:xfrm>
            <a:off x="0" y="106681"/>
            <a:ext cx="800101" cy="55244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1016049-9575-4EC0-AED3-5178B05E5F52}"/>
              </a:ext>
            </a:extLst>
          </p:cNvPr>
          <p:cNvSpPr txBox="1">
            <a:spLocks/>
          </p:cNvSpPr>
          <p:nvPr/>
        </p:nvSpPr>
        <p:spPr>
          <a:xfrm>
            <a:off x="186720" y="95923"/>
            <a:ext cx="707709" cy="532434"/>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3000">
                <a:solidFill>
                  <a:schemeClr val="bg1"/>
                </a:solidFill>
                <a:latin typeface="Segoe UI Bold" panose="020B0802040204020203" pitchFamily="34" charset="0"/>
              </a:rPr>
              <a:t>02</a:t>
            </a:r>
          </a:p>
        </p:txBody>
      </p:sp>
      <p:pic>
        <p:nvPicPr>
          <p:cNvPr id="11" name="Picture 10">
            <a:extLst>
              <a:ext uri="{FF2B5EF4-FFF2-40B4-BE49-F238E27FC236}">
                <a16:creationId xmlns:a16="http://schemas.microsoft.com/office/drawing/2014/main" id="{A29229D3-9868-C112-7691-39DED51D783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2854" y="1343024"/>
            <a:ext cx="6193788" cy="2655951"/>
          </a:xfrm>
          <a:prstGeom prst="rect">
            <a:avLst/>
          </a:prstGeom>
          <a:noFill/>
          <a:ln>
            <a:noFill/>
          </a:ln>
        </p:spPr>
      </p:pic>
      <p:sp>
        <p:nvSpPr>
          <p:cNvPr id="14" name="TextBox 13">
            <a:extLst>
              <a:ext uri="{FF2B5EF4-FFF2-40B4-BE49-F238E27FC236}">
                <a16:creationId xmlns:a16="http://schemas.microsoft.com/office/drawing/2014/main" id="{A123AF96-CBEC-744E-1B5F-2BA5EE3CF9E6}"/>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797885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p:txBody>
          <a:bodyPr/>
          <a:lstStyle/>
          <a:p>
            <a:r>
              <a:rPr lang="en-US">
                <a:solidFill>
                  <a:srgbClr val="92D050"/>
                </a:solidFill>
              </a:rPr>
              <a:t>THIẾT KẾ PHẦN MỀM</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26</a:t>
            </a:r>
          </a:p>
        </p:txBody>
      </p:sp>
      <p:sp>
        <p:nvSpPr>
          <p:cNvPr id="5" name="TextBox 4">
            <a:extLst>
              <a:ext uri="{FF2B5EF4-FFF2-40B4-BE49-F238E27FC236}">
                <a16:creationId xmlns:a16="http://schemas.microsoft.com/office/drawing/2014/main" id="{CACB8921-2672-4EB0-AF5C-9F8541D5FF30}"/>
              </a:ext>
            </a:extLst>
          </p:cNvPr>
          <p:cNvSpPr txBox="1"/>
          <p:nvPr/>
        </p:nvSpPr>
        <p:spPr>
          <a:xfrm>
            <a:off x="406645" y="748831"/>
            <a:ext cx="8641080" cy="369332"/>
          </a:xfrm>
          <a:prstGeom prst="rect">
            <a:avLst/>
          </a:prstGeom>
          <a:noFill/>
        </p:spPr>
        <p:txBody>
          <a:bodyPr wrap="square" rtlCol="0">
            <a:spAutoFit/>
          </a:bodyPr>
          <a:lstStyle/>
          <a:p>
            <a:r>
              <a:rPr lang="en-US" sz="1800" err="1">
                <a:solidFill>
                  <a:schemeClr val="tx1">
                    <a:lumMod val="75000"/>
                    <a:lumOff val="25000"/>
                  </a:schemeClr>
                </a:solidFill>
                <a:latin typeface="Segoe UI Bold" panose="020B0802040204020203" pitchFamily="34" charset="0"/>
                <a:cs typeface="Segoe UI Bold" panose="020B0802040204020203" pitchFamily="34" charset="0"/>
              </a:rPr>
              <a:t>Giải</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quyết</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các</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vấn</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đề</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khi</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triển</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khai</a:t>
            </a:r>
            <a:r>
              <a:rPr lang="en-US" sz="1800">
                <a:solidFill>
                  <a:schemeClr val="tx1">
                    <a:lumMod val="75000"/>
                    <a:lumOff val="25000"/>
                  </a:schemeClr>
                </a:solidFill>
                <a:latin typeface="Segoe UI Bold" panose="020B0802040204020203" pitchFamily="34" charset="0"/>
                <a:cs typeface="Segoe UI Bold" panose="020B0802040204020203" pitchFamily="34" charset="0"/>
              </a:rPr>
              <a:t>:</a:t>
            </a:r>
            <a:endParaRPr lang="en-US" sz="1800" i="1">
              <a:solidFill>
                <a:srgbClr val="C00000"/>
              </a:solidFill>
              <a:latin typeface="Segoe UI Bold" panose="020B0802040204020203" pitchFamily="34" charset="0"/>
              <a:cs typeface="Segoe UI Bold" panose="020B0802040204020203" pitchFamily="34" charset="0"/>
            </a:endParaRPr>
          </a:p>
        </p:txBody>
      </p:sp>
      <p:sp>
        <p:nvSpPr>
          <p:cNvPr id="3" name="Rectangle 2">
            <a:extLst>
              <a:ext uri="{FF2B5EF4-FFF2-40B4-BE49-F238E27FC236}">
                <a16:creationId xmlns:a16="http://schemas.microsoft.com/office/drawing/2014/main" id="{01C2CAF4-502D-47FC-89D4-5F6A5C619141}"/>
              </a:ext>
            </a:extLst>
          </p:cNvPr>
          <p:cNvSpPr/>
          <p:nvPr/>
        </p:nvSpPr>
        <p:spPr>
          <a:xfrm>
            <a:off x="0" y="106681"/>
            <a:ext cx="800101" cy="55244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1016049-9575-4EC0-AED3-5178B05E5F52}"/>
              </a:ext>
            </a:extLst>
          </p:cNvPr>
          <p:cNvSpPr txBox="1">
            <a:spLocks/>
          </p:cNvSpPr>
          <p:nvPr/>
        </p:nvSpPr>
        <p:spPr>
          <a:xfrm>
            <a:off x="186720" y="95923"/>
            <a:ext cx="707709" cy="532434"/>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3000">
                <a:solidFill>
                  <a:schemeClr val="bg1"/>
                </a:solidFill>
                <a:latin typeface="Segoe UI Bold" panose="020B0802040204020203" pitchFamily="34" charset="0"/>
              </a:rPr>
              <a:t>02</a:t>
            </a:r>
          </a:p>
        </p:txBody>
      </p:sp>
      <p:sp>
        <p:nvSpPr>
          <p:cNvPr id="13" name="TextBox 12">
            <a:extLst>
              <a:ext uri="{FF2B5EF4-FFF2-40B4-BE49-F238E27FC236}">
                <a16:creationId xmlns:a16="http://schemas.microsoft.com/office/drawing/2014/main" id="{7F962F78-45C1-D9F3-61F7-5F1B0413C45B}"/>
              </a:ext>
            </a:extLst>
          </p:cNvPr>
          <p:cNvSpPr txBox="1"/>
          <p:nvPr/>
        </p:nvSpPr>
        <p:spPr>
          <a:xfrm>
            <a:off x="406645" y="1118163"/>
            <a:ext cx="7932683" cy="3906006"/>
          </a:xfrm>
          <a:prstGeom prst="rect">
            <a:avLst/>
          </a:prstGeom>
          <a:noFill/>
        </p:spPr>
        <p:txBody>
          <a:bodyPr wrap="square">
            <a:spAutoFit/>
          </a:bodyPr>
          <a:lstStyle/>
          <a:p>
            <a:pPr marL="285750" indent="-285750" algn="just">
              <a:lnSpc>
                <a:spcPct val="120000"/>
              </a:lnSpc>
              <a:buFont typeface="Arial" panose="020B0604020202020204" pitchFamily="34" charset="0"/>
              <a:buChar char="•"/>
            </a:pPr>
            <a:r>
              <a:rPr lang="en-US" sz="1600" i="1" err="1">
                <a:solidFill>
                  <a:schemeClr val="tx1">
                    <a:lumMod val="65000"/>
                    <a:lumOff val="35000"/>
                  </a:schemeClr>
                </a:solidFill>
                <a:latin typeface="Segoe UI" panose="020B0502040204020203" pitchFamily="34" charset="0"/>
                <a:cs typeface="Segoe UI" panose="020B0502040204020203" pitchFamily="34" charset="0"/>
              </a:rPr>
              <a:t>Giải</a:t>
            </a:r>
            <a:r>
              <a:rPr lang="en-US" sz="1600" i="1">
                <a:solidFill>
                  <a:schemeClr val="tx1">
                    <a:lumMod val="65000"/>
                    <a:lumOff val="35000"/>
                  </a:schemeClr>
                </a:solidFill>
                <a:latin typeface="Segoe UI" panose="020B0502040204020203" pitchFamily="34" charset="0"/>
                <a:cs typeface="Segoe UI" panose="020B0502040204020203" pitchFamily="34" charset="0"/>
              </a:rPr>
              <a:t> </a:t>
            </a:r>
            <a:r>
              <a:rPr lang="en-US" sz="1600" i="1" err="1">
                <a:solidFill>
                  <a:schemeClr val="tx1">
                    <a:lumMod val="65000"/>
                    <a:lumOff val="35000"/>
                  </a:schemeClr>
                </a:solidFill>
                <a:latin typeface="Segoe UI" panose="020B0502040204020203" pitchFamily="34" charset="0"/>
                <a:cs typeface="Segoe UI" panose="020B0502040204020203" pitchFamily="34" charset="0"/>
              </a:rPr>
              <a:t>quyết</a:t>
            </a:r>
            <a:r>
              <a:rPr lang="en-US" sz="1600" i="1">
                <a:solidFill>
                  <a:schemeClr val="tx1">
                    <a:lumMod val="65000"/>
                    <a:lumOff val="35000"/>
                  </a:schemeClr>
                </a:solidFill>
                <a:latin typeface="Segoe UI" panose="020B0502040204020203" pitchFamily="34" charset="0"/>
                <a:cs typeface="Segoe UI" panose="020B0502040204020203" pitchFamily="34" charset="0"/>
              </a:rPr>
              <a:t> </a:t>
            </a:r>
            <a:r>
              <a:rPr lang="en-US" sz="1600" i="1" err="1">
                <a:solidFill>
                  <a:schemeClr val="tx1">
                    <a:lumMod val="65000"/>
                    <a:lumOff val="35000"/>
                  </a:schemeClr>
                </a:solidFill>
                <a:latin typeface="Segoe UI" panose="020B0502040204020203" pitchFamily="34" charset="0"/>
                <a:cs typeface="Segoe UI" panose="020B0502040204020203" pitchFamily="34" charset="0"/>
              </a:rPr>
              <a:t>vấn</a:t>
            </a:r>
            <a:r>
              <a:rPr lang="en-US" sz="1600" i="1">
                <a:solidFill>
                  <a:schemeClr val="tx1">
                    <a:lumMod val="65000"/>
                    <a:lumOff val="35000"/>
                  </a:schemeClr>
                </a:solidFill>
                <a:latin typeface="Segoe UI" panose="020B0502040204020203" pitchFamily="34" charset="0"/>
                <a:cs typeface="Segoe UI" panose="020B0502040204020203" pitchFamily="34" charset="0"/>
              </a:rPr>
              <a:t> </a:t>
            </a:r>
            <a:r>
              <a:rPr lang="en-US" sz="1600" i="1" err="1">
                <a:solidFill>
                  <a:schemeClr val="tx1">
                    <a:lumMod val="65000"/>
                    <a:lumOff val="35000"/>
                  </a:schemeClr>
                </a:solidFill>
                <a:latin typeface="Segoe UI" panose="020B0502040204020203" pitchFamily="34" charset="0"/>
                <a:cs typeface="Segoe UI" panose="020B0502040204020203" pitchFamily="34" charset="0"/>
              </a:rPr>
              <a:t>đề</a:t>
            </a:r>
            <a:r>
              <a:rPr lang="en-US" sz="1600" i="1">
                <a:solidFill>
                  <a:schemeClr val="tx1">
                    <a:lumMod val="65000"/>
                    <a:lumOff val="35000"/>
                  </a:schemeClr>
                </a:solidFill>
                <a:latin typeface="Segoe UI" panose="020B0502040204020203" pitchFamily="34" charset="0"/>
                <a:cs typeface="Segoe UI" panose="020B0502040204020203" pitchFamily="34" charset="0"/>
              </a:rPr>
              <a:t> </a:t>
            </a:r>
            <a:r>
              <a:rPr lang="en-US" sz="1600" i="1" err="1">
                <a:solidFill>
                  <a:schemeClr val="tx1">
                    <a:lumMod val="65000"/>
                    <a:lumOff val="35000"/>
                  </a:schemeClr>
                </a:solidFill>
                <a:latin typeface="Segoe UI" panose="020B0502040204020203" pitchFamily="34" charset="0"/>
                <a:cs typeface="Segoe UI" panose="020B0502040204020203" pitchFamily="34" charset="0"/>
              </a:rPr>
              <a:t>về</a:t>
            </a:r>
            <a:r>
              <a:rPr lang="en-US" sz="1600" i="1">
                <a:solidFill>
                  <a:schemeClr val="tx1">
                    <a:lumMod val="65000"/>
                    <a:lumOff val="35000"/>
                  </a:schemeClr>
                </a:solidFill>
                <a:latin typeface="Segoe UI" panose="020B0502040204020203" pitchFamily="34" charset="0"/>
                <a:cs typeface="Segoe UI" panose="020B0502040204020203" pitchFamily="34" charset="0"/>
              </a:rPr>
              <a:t> kit </a:t>
            </a:r>
            <a:r>
              <a:rPr lang="en-US" sz="1600" i="1" err="1">
                <a:solidFill>
                  <a:schemeClr val="tx1">
                    <a:lumMod val="65000"/>
                    <a:lumOff val="35000"/>
                  </a:schemeClr>
                </a:solidFill>
                <a:latin typeface="Segoe UI" panose="020B0502040204020203" pitchFamily="34" charset="0"/>
                <a:cs typeface="Segoe UI" panose="020B0502040204020203" pitchFamily="34" charset="0"/>
              </a:rPr>
              <a:t>lập</a:t>
            </a:r>
            <a:r>
              <a:rPr lang="en-US" sz="1600" i="1">
                <a:solidFill>
                  <a:schemeClr val="tx1">
                    <a:lumMod val="65000"/>
                    <a:lumOff val="35000"/>
                  </a:schemeClr>
                </a:solidFill>
                <a:latin typeface="Segoe UI" panose="020B0502040204020203" pitchFamily="34" charset="0"/>
                <a:cs typeface="Segoe UI" panose="020B0502040204020203" pitchFamily="34" charset="0"/>
              </a:rPr>
              <a:t> </a:t>
            </a:r>
            <a:r>
              <a:rPr lang="en-US" sz="1600" i="1" err="1">
                <a:solidFill>
                  <a:schemeClr val="tx1">
                    <a:lumMod val="65000"/>
                    <a:lumOff val="35000"/>
                  </a:schemeClr>
                </a:solidFill>
                <a:latin typeface="Segoe UI" panose="020B0502040204020203" pitchFamily="34" charset="0"/>
                <a:cs typeface="Segoe UI" panose="020B0502040204020203" pitchFamily="34" charset="0"/>
              </a:rPr>
              <a:t>trình</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vi-VN" sz="1600">
                <a:solidFill>
                  <a:schemeClr val="tx1">
                    <a:lumMod val="65000"/>
                    <a:lumOff val="35000"/>
                  </a:schemeClr>
                </a:solidFill>
                <a:latin typeface="Segoe UI" panose="020B0502040204020203" pitchFamily="34" charset="0"/>
                <a:cs typeface="Segoe UI" panose="020B0502040204020203" pitchFamily="34" charset="0"/>
              </a:rPr>
              <a:t>Do nhóm chỉ có 1 bộ kit của một thành viên nên trong quá trình phát triển, gặp đôi chút khó khăn trong việc nạp code lên kit và chạy chương trình. Nhóm đã giải quyết vấn đề bằng cách lập trình chương trình C/C++ độc lập chạy khối logic và chương trình bên ngoài bằng “build-essential” ở trên Ubuntu.</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gn="just">
              <a:lnSpc>
                <a:spcPct val="120000"/>
              </a:lnSpc>
              <a:buFont typeface="Arial" panose="020B0604020202020204" pitchFamily="34" charset="0"/>
              <a:buChar char="•"/>
            </a:pPr>
            <a:r>
              <a:rPr lang="en-US" sz="1600" i="1" err="1">
                <a:solidFill>
                  <a:schemeClr val="tx1">
                    <a:lumMod val="65000"/>
                    <a:lumOff val="35000"/>
                  </a:schemeClr>
                </a:solidFill>
                <a:latin typeface="Segoe UI" panose="020B0502040204020203" pitchFamily="34" charset="0"/>
                <a:cs typeface="Segoe UI" panose="020B0502040204020203" pitchFamily="34" charset="0"/>
              </a:rPr>
              <a:t>Giải</a:t>
            </a:r>
            <a:r>
              <a:rPr lang="en-US" sz="1600" i="1">
                <a:solidFill>
                  <a:schemeClr val="tx1">
                    <a:lumMod val="65000"/>
                    <a:lumOff val="35000"/>
                  </a:schemeClr>
                </a:solidFill>
                <a:latin typeface="Segoe UI" panose="020B0502040204020203" pitchFamily="34" charset="0"/>
                <a:cs typeface="Segoe UI" panose="020B0502040204020203" pitchFamily="34" charset="0"/>
              </a:rPr>
              <a:t> </a:t>
            </a:r>
            <a:r>
              <a:rPr lang="en-US" sz="1600" i="1" err="1">
                <a:solidFill>
                  <a:schemeClr val="tx1">
                    <a:lumMod val="65000"/>
                    <a:lumOff val="35000"/>
                  </a:schemeClr>
                </a:solidFill>
                <a:latin typeface="Segoe UI" panose="020B0502040204020203" pitchFamily="34" charset="0"/>
                <a:cs typeface="Segoe UI" panose="020B0502040204020203" pitchFamily="34" charset="0"/>
              </a:rPr>
              <a:t>quyết</a:t>
            </a:r>
            <a:r>
              <a:rPr lang="en-US" sz="1600" i="1">
                <a:solidFill>
                  <a:schemeClr val="tx1">
                    <a:lumMod val="65000"/>
                    <a:lumOff val="35000"/>
                  </a:schemeClr>
                </a:solidFill>
                <a:latin typeface="Segoe UI" panose="020B0502040204020203" pitchFamily="34" charset="0"/>
                <a:cs typeface="Segoe UI" panose="020B0502040204020203" pitchFamily="34" charset="0"/>
              </a:rPr>
              <a:t> </a:t>
            </a:r>
            <a:r>
              <a:rPr lang="en-US" sz="1600" i="1" err="1">
                <a:solidFill>
                  <a:schemeClr val="tx1">
                    <a:lumMod val="65000"/>
                    <a:lumOff val="35000"/>
                  </a:schemeClr>
                </a:solidFill>
                <a:latin typeface="Segoe UI" panose="020B0502040204020203" pitchFamily="34" charset="0"/>
                <a:cs typeface="Segoe UI" panose="020B0502040204020203" pitchFamily="34" charset="0"/>
              </a:rPr>
              <a:t>vấn</a:t>
            </a:r>
            <a:r>
              <a:rPr lang="en-US" sz="1600" i="1">
                <a:solidFill>
                  <a:schemeClr val="tx1">
                    <a:lumMod val="65000"/>
                    <a:lumOff val="35000"/>
                  </a:schemeClr>
                </a:solidFill>
                <a:latin typeface="Segoe UI" panose="020B0502040204020203" pitchFamily="34" charset="0"/>
                <a:cs typeface="Segoe UI" panose="020B0502040204020203" pitchFamily="34" charset="0"/>
              </a:rPr>
              <a:t> </a:t>
            </a:r>
            <a:r>
              <a:rPr lang="en-US" sz="1600" i="1" err="1">
                <a:solidFill>
                  <a:schemeClr val="tx1">
                    <a:lumMod val="65000"/>
                    <a:lumOff val="35000"/>
                  </a:schemeClr>
                </a:solidFill>
                <a:latin typeface="Segoe UI" panose="020B0502040204020203" pitchFamily="34" charset="0"/>
                <a:cs typeface="Segoe UI" panose="020B0502040204020203" pitchFamily="34" charset="0"/>
              </a:rPr>
              <a:t>đề</a:t>
            </a:r>
            <a:r>
              <a:rPr lang="en-US" sz="1600" i="1">
                <a:solidFill>
                  <a:schemeClr val="tx1">
                    <a:lumMod val="65000"/>
                    <a:lumOff val="35000"/>
                  </a:schemeClr>
                </a:solidFill>
                <a:latin typeface="Segoe UI" panose="020B0502040204020203" pitchFamily="34" charset="0"/>
                <a:cs typeface="Segoe UI" panose="020B0502040204020203" pitchFamily="34" charset="0"/>
              </a:rPr>
              <a:t> </a:t>
            </a:r>
            <a:r>
              <a:rPr lang="en-US" sz="1600" i="1" err="1">
                <a:solidFill>
                  <a:schemeClr val="tx1">
                    <a:lumMod val="65000"/>
                    <a:lumOff val="35000"/>
                  </a:schemeClr>
                </a:solidFill>
                <a:latin typeface="Segoe UI" panose="020B0502040204020203" pitchFamily="34" charset="0"/>
                <a:cs typeface="Segoe UI" panose="020B0502040204020203" pitchFamily="34" charset="0"/>
              </a:rPr>
              <a:t>về</a:t>
            </a:r>
            <a:r>
              <a:rPr lang="en-US" sz="1600" i="1">
                <a:solidFill>
                  <a:schemeClr val="tx1">
                    <a:lumMod val="65000"/>
                    <a:lumOff val="35000"/>
                  </a:schemeClr>
                </a:solidFill>
                <a:latin typeface="Segoe UI" panose="020B0502040204020203" pitchFamily="34" charset="0"/>
                <a:cs typeface="Segoe UI" panose="020B0502040204020203" pitchFamily="34" charset="0"/>
              </a:rPr>
              <a:t> </a:t>
            </a:r>
            <a:r>
              <a:rPr lang="en-US" sz="1600" i="1" err="1">
                <a:solidFill>
                  <a:schemeClr val="tx1">
                    <a:lumMod val="65000"/>
                    <a:lumOff val="35000"/>
                  </a:schemeClr>
                </a:solidFill>
                <a:latin typeface="Segoe UI" panose="020B0502040204020203" pitchFamily="34" charset="0"/>
                <a:cs typeface="Segoe UI" panose="020B0502040204020203" pitchFamily="34" charset="0"/>
              </a:rPr>
              <a:t>phần</a:t>
            </a:r>
            <a:r>
              <a:rPr lang="en-US" sz="1600" i="1">
                <a:solidFill>
                  <a:schemeClr val="tx1">
                    <a:lumMod val="65000"/>
                    <a:lumOff val="35000"/>
                  </a:schemeClr>
                </a:solidFill>
                <a:latin typeface="Segoe UI" panose="020B0502040204020203" pitchFamily="34" charset="0"/>
                <a:cs typeface="Segoe UI" panose="020B0502040204020203" pitchFamily="34" charset="0"/>
              </a:rPr>
              <a:t> </a:t>
            </a:r>
            <a:r>
              <a:rPr lang="en-US" sz="1600" i="1" err="1">
                <a:solidFill>
                  <a:schemeClr val="tx1">
                    <a:lumMod val="65000"/>
                    <a:lumOff val="35000"/>
                  </a:schemeClr>
                </a:solidFill>
                <a:latin typeface="Segoe UI" panose="020B0502040204020203" pitchFamily="34" charset="0"/>
                <a:cs typeface="Segoe UI" panose="020B0502040204020203" pitchFamily="34" charset="0"/>
              </a:rPr>
              <a:t>cứng</a:t>
            </a:r>
            <a:r>
              <a:rPr lang="en-US" sz="1600" i="1">
                <a:solidFill>
                  <a:schemeClr val="tx1">
                    <a:lumMod val="65000"/>
                    <a:lumOff val="35000"/>
                  </a:schemeClr>
                </a:solidFill>
                <a:latin typeface="Segoe UI" panose="020B0502040204020203" pitchFamily="34" charset="0"/>
                <a:cs typeface="Segoe UI" panose="020B0502040204020203" pitchFamily="34" charset="0"/>
              </a:rPr>
              <a:t> </a:t>
            </a:r>
            <a:r>
              <a:rPr lang="en-US" sz="1600" i="1" err="1">
                <a:solidFill>
                  <a:schemeClr val="tx1">
                    <a:lumMod val="65000"/>
                    <a:lumOff val="35000"/>
                  </a:schemeClr>
                </a:solidFill>
                <a:latin typeface="Segoe UI" panose="020B0502040204020203" pitchFamily="34" charset="0"/>
                <a:cs typeface="Segoe UI" panose="020B0502040204020203" pitchFamily="34" charset="0"/>
              </a:rPr>
              <a:t>các</a:t>
            </a:r>
            <a:r>
              <a:rPr lang="en-US" sz="1600" i="1">
                <a:solidFill>
                  <a:schemeClr val="tx1">
                    <a:lumMod val="65000"/>
                    <a:lumOff val="35000"/>
                  </a:schemeClr>
                </a:solidFill>
                <a:latin typeface="Segoe UI" panose="020B0502040204020203" pitchFamily="34" charset="0"/>
                <a:cs typeface="Segoe UI" panose="020B0502040204020203" pitchFamily="34" charset="0"/>
              </a:rPr>
              <a:t> </a:t>
            </a:r>
            <a:r>
              <a:rPr lang="en-US" sz="1600" i="1" err="1">
                <a:solidFill>
                  <a:schemeClr val="tx1">
                    <a:lumMod val="65000"/>
                    <a:lumOff val="35000"/>
                  </a:schemeClr>
                </a:solidFill>
                <a:latin typeface="Segoe UI" panose="020B0502040204020203" pitchFamily="34" charset="0"/>
                <a:cs typeface="Segoe UI" panose="020B0502040204020203" pitchFamily="34" charset="0"/>
              </a:rPr>
              <a:t>cảm</a:t>
            </a:r>
            <a:r>
              <a:rPr lang="en-US" sz="1600" i="1">
                <a:solidFill>
                  <a:schemeClr val="tx1">
                    <a:lumMod val="65000"/>
                    <a:lumOff val="35000"/>
                  </a:schemeClr>
                </a:solidFill>
                <a:latin typeface="Segoe UI" panose="020B0502040204020203" pitchFamily="34" charset="0"/>
                <a:cs typeface="Segoe UI" panose="020B0502040204020203" pitchFamily="34" charset="0"/>
              </a:rPr>
              <a:t> </a:t>
            </a:r>
            <a:r>
              <a:rPr lang="en-US" sz="1600" i="1" err="1">
                <a:solidFill>
                  <a:schemeClr val="tx1">
                    <a:lumMod val="65000"/>
                    <a:lumOff val="35000"/>
                  </a:schemeClr>
                </a:solidFill>
                <a:latin typeface="Segoe UI" panose="020B0502040204020203" pitchFamily="34" charset="0"/>
                <a:cs typeface="Segoe UI" panose="020B0502040204020203" pitchFamily="34" charset="0"/>
              </a:rPr>
              <a:t>biến</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vi-VN" sz="1600">
                <a:solidFill>
                  <a:schemeClr val="tx1">
                    <a:lumMod val="65000"/>
                    <a:lumOff val="35000"/>
                  </a:schemeClr>
                </a:solidFill>
                <a:latin typeface="Segoe UI" panose="020B0502040204020203" pitchFamily="34" charset="0"/>
                <a:cs typeface="Segoe UI" panose="020B0502040204020203" pitchFamily="34" charset="0"/>
              </a:rPr>
              <a:t>Do không có cảm biến mô tả việc phát hiện người, cảm biến trọng lực và cảm biến phát hiện đi nặng hay đi nhẹ nên nhóm đã quyết định sử dụng các switches, buttons để mô phỏng tín hiệu từ cảm biến. Vì vậy, việc nhận tín hiệu sẽ được nối trực tiếp vào phần cứng.</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gn="just">
              <a:lnSpc>
                <a:spcPct val="120000"/>
              </a:lnSpc>
              <a:buFont typeface="Arial" panose="020B0604020202020204" pitchFamily="34" charset="0"/>
              <a:buChar char="•"/>
            </a:pPr>
            <a:r>
              <a:rPr lang="en-US" sz="1600" i="1" err="1">
                <a:solidFill>
                  <a:schemeClr val="tx1">
                    <a:lumMod val="65000"/>
                    <a:lumOff val="35000"/>
                  </a:schemeClr>
                </a:solidFill>
                <a:latin typeface="Segoe UI" panose="020B0502040204020203" pitchFamily="34" charset="0"/>
                <a:cs typeface="Segoe UI" panose="020B0502040204020203" pitchFamily="34" charset="0"/>
              </a:rPr>
              <a:t>Giải</a:t>
            </a:r>
            <a:r>
              <a:rPr lang="en-US" sz="1600" i="1">
                <a:solidFill>
                  <a:schemeClr val="tx1">
                    <a:lumMod val="65000"/>
                    <a:lumOff val="35000"/>
                  </a:schemeClr>
                </a:solidFill>
                <a:latin typeface="Segoe UI" panose="020B0502040204020203" pitchFamily="34" charset="0"/>
                <a:cs typeface="Segoe UI" panose="020B0502040204020203" pitchFamily="34" charset="0"/>
              </a:rPr>
              <a:t> </a:t>
            </a:r>
            <a:r>
              <a:rPr lang="en-US" sz="1600" i="1" err="1">
                <a:solidFill>
                  <a:schemeClr val="tx1">
                    <a:lumMod val="65000"/>
                    <a:lumOff val="35000"/>
                  </a:schemeClr>
                </a:solidFill>
                <a:latin typeface="Segoe UI" panose="020B0502040204020203" pitchFamily="34" charset="0"/>
                <a:cs typeface="Segoe UI" panose="020B0502040204020203" pitchFamily="34" charset="0"/>
              </a:rPr>
              <a:t>quyết</a:t>
            </a:r>
            <a:r>
              <a:rPr lang="en-US" sz="1600" i="1">
                <a:solidFill>
                  <a:schemeClr val="tx1">
                    <a:lumMod val="65000"/>
                    <a:lumOff val="35000"/>
                  </a:schemeClr>
                </a:solidFill>
                <a:latin typeface="Segoe UI" panose="020B0502040204020203" pitchFamily="34" charset="0"/>
                <a:cs typeface="Segoe UI" panose="020B0502040204020203" pitchFamily="34" charset="0"/>
              </a:rPr>
              <a:t> </a:t>
            </a:r>
            <a:r>
              <a:rPr lang="en-US" sz="1600" i="1" err="1">
                <a:solidFill>
                  <a:schemeClr val="tx1">
                    <a:lumMod val="65000"/>
                    <a:lumOff val="35000"/>
                  </a:schemeClr>
                </a:solidFill>
                <a:latin typeface="Segoe UI" panose="020B0502040204020203" pitchFamily="34" charset="0"/>
                <a:cs typeface="Segoe UI" panose="020B0502040204020203" pitchFamily="34" charset="0"/>
              </a:rPr>
              <a:t>vấn</a:t>
            </a:r>
            <a:r>
              <a:rPr lang="en-US" sz="1600" i="1">
                <a:solidFill>
                  <a:schemeClr val="tx1">
                    <a:lumMod val="65000"/>
                    <a:lumOff val="35000"/>
                  </a:schemeClr>
                </a:solidFill>
                <a:latin typeface="Segoe UI" panose="020B0502040204020203" pitchFamily="34" charset="0"/>
                <a:cs typeface="Segoe UI" panose="020B0502040204020203" pitchFamily="34" charset="0"/>
              </a:rPr>
              <a:t> </a:t>
            </a:r>
            <a:r>
              <a:rPr lang="en-US" sz="1600" i="1" err="1">
                <a:solidFill>
                  <a:schemeClr val="tx1">
                    <a:lumMod val="65000"/>
                    <a:lumOff val="35000"/>
                  </a:schemeClr>
                </a:solidFill>
                <a:latin typeface="Segoe UI" panose="020B0502040204020203" pitchFamily="34" charset="0"/>
                <a:cs typeface="Segoe UI" panose="020B0502040204020203" pitchFamily="34" charset="0"/>
              </a:rPr>
              <a:t>đề</a:t>
            </a:r>
            <a:r>
              <a:rPr lang="en-US" sz="1600" i="1">
                <a:solidFill>
                  <a:schemeClr val="tx1">
                    <a:lumMod val="65000"/>
                    <a:lumOff val="35000"/>
                  </a:schemeClr>
                </a:solidFill>
                <a:latin typeface="Segoe UI" panose="020B0502040204020203" pitchFamily="34" charset="0"/>
                <a:cs typeface="Segoe UI" panose="020B0502040204020203" pitchFamily="34" charset="0"/>
              </a:rPr>
              <a:t> </a:t>
            </a:r>
            <a:r>
              <a:rPr lang="en-US" sz="1600" i="1" err="1">
                <a:solidFill>
                  <a:schemeClr val="tx1">
                    <a:lumMod val="65000"/>
                    <a:lumOff val="35000"/>
                  </a:schemeClr>
                </a:solidFill>
                <a:latin typeface="Segoe UI" panose="020B0502040204020203" pitchFamily="34" charset="0"/>
                <a:cs typeface="Segoe UI" panose="020B0502040204020203" pitchFamily="34" charset="0"/>
              </a:rPr>
              <a:t>về</a:t>
            </a:r>
            <a:r>
              <a:rPr lang="en-US" sz="1600" i="1">
                <a:solidFill>
                  <a:schemeClr val="tx1">
                    <a:lumMod val="65000"/>
                    <a:lumOff val="35000"/>
                  </a:schemeClr>
                </a:solidFill>
                <a:latin typeface="Segoe UI" panose="020B0502040204020203" pitchFamily="34" charset="0"/>
                <a:cs typeface="Segoe UI" panose="020B0502040204020203" pitchFamily="34" charset="0"/>
              </a:rPr>
              <a:t> </a:t>
            </a:r>
            <a:r>
              <a:rPr lang="en-US" sz="1600" i="1" err="1">
                <a:solidFill>
                  <a:schemeClr val="tx1">
                    <a:lumMod val="65000"/>
                    <a:lumOff val="35000"/>
                  </a:schemeClr>
                </a:solidFill>
                <a:latin typeface="Segoe UI" panose="020B0502040204020203" pitchFamily="34" charset="0"/>
                <a:cs typeface="Segoe UI" panose="020B0502040204020203" pitchFamily="34" charset="0"/>
              </a:rPr>
              <a:t>cảm</a:t>
            </a:r>
            <a:r>
              <a:rPr lang="en-US" sz="1600" i="1">
                <a:solidFill>
                  <a:schemeClr val="tx1">
                    <a:lumMod val="65000"/>
                    <a:lumOff val="35000"/>
                  </a:schemeClr>
                </a:solidFill>
                <a:latin typeface="Segoe UI" panose="020B0502040204020203" pitchFamily="34" charset="0"/>
                <a:cs typeface="Segoe UI" panose="020B0502040204020203" pitchFamily="34" charset="0"/>
              </a:rPr>
              <a:t> </a:t>
            </a:r>
            <a:r>
              <a:rPr lang="en-US" sz="1600" i="1" err="1">
                <a:solidFill>
                  <a:schemeClr val="tx1">
                    <a:lumMod val="65000"/>
                    <a:lumOff val="35000"/>
                  </a:schemeClr>
                </a:solidFill>
                <a:latin typeface="Segoe UI" panose="020B0502040204020203" pitchFamily="34" charset="0"/>
                <a:cs typeface="Segoe UI" panose="020B0502040204020203" pitchFamily="34" charset="0"/>
              </a:rPr>
              <a:t>biến</a:t>
            </a:r>
            <a:r>
              <a:rPr lang="en-US" sz="1600" i="1">
                <a:solidFill>
                  <a:schemeClr val="tx1">
                    <a:lumMod val="65000"/>
                    <a:lumOff val="35000"/>
                  </a:schemeClr>
                </a:solidFill>
                <a:latin typeface="Segoe UI" panose="020B0502040204020203" pitchFamily="34" charset="0"/>
                <a:cs typeface="Segoe UI" panose="020B0502040204020203" pitchFamily="34" charset="0"/>
              </a:rPr>
              <a:t> </a:t>
            </a:r>
            <a:r>
              <a:rPr lang="en-US" sz="1600" i="1" err="1">
                <a:solidFill>
                  <a:schemeClr val="tx1">
                    <a:lumMod val="65000"/>
                    <a:lumOff val="35000"/>
                  </a:schemeClr>
                </a:solidFill>
                <a:latin typeface="Segoe UI" panose="020B0502040204020203" pitchFamily="34" charset="0"/>
                <a:cs typeface="Segoe UI" panose="020B0502040204020203" pitchFamily="34" charset="0"/>
              </a:rPr>
              <a:t>nhiệt</a:t>
            </a:r>
            <a:r>
              <a:rPr lang="en-US" sz="1600" i="1">
                <a:solidFill>
                  <a:schemeClr val="tx1">
                    <a:lumMod val="65000"/>
                    <a:lumOff val="35000"/>
                  </a:schemeClr>
                </a:solidFill>
                <a:latin typeface="Segoe UI" panose="020B0502040204020203" pitchFamily="34" charset="0"/>
                <a:cs typeface="Segoe UI" panose="020B0502040204020203" pitchFamily="34" charset="0"/>
              </a:rPr>
              <a:t> </a:t>
            </a:r>
            <a:r>
              <a:rPr lang="en-US" sz="1600" i="1" err="1">
                <a:solidFill>
                  <a:schemeClr val="tx1">
                    <a:lumMod val="65000"/>
                    <a:lumOff val="35000"/>
                  </a:schemeClr>
                </a:solidFill>
                <a:latin typeface="Segoe UI" panose="020B0502040204020203" pitchFamily="34" charset="0"/>
                <a:cs typeface="Segoe UI" panose="020B0502040204020203" pitchFamily="34" charset="0"/>
              </a:rPr>
              <a:t>độ</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vi-VN" sz="1600">
                <a:solidFill>
                  <a:schemeClr val="tx1">
                    <a:lumMod val="65000"/>
                    <a:lumOff val="35000"/>
                  </a:schemeClr>
                </a:solidFill>
                <a:latin typeface="Segoe UI" panose="020B0502040204020203" pitchFamily="34" charset="0"/>
                <a:cs typeface="Segoe UI" panose="020B0502040204020203" pitchFamily="34" charset="0"/>
              </a:rPr>
              <a:t>Do mới chỉ sử dụng cảm biến nhiệt độ phòng nên việc xác định nhiệt độ nước chưa được tính toán. Để tiện cho việc mô phỏng, ngưỡng làm ấm nước là 30 (</a:t>
            </a:r>
            <a:r>
              <a:rPr lang="en-US" sz="1800" baseline="30000">
                <a:effectLst/>
                <a:latin typeface="Times New Roman" panose="02020603050405020304" pitchFamily="18" charset="0"/>
                <a:ea typeface="Calibri" panose="020F0502020204030204" pitchFamily="34" charset="0"/>
                <a:cs typeface="Angsana New" panose="02020603050405020304" pitchFamily="18" charset="-34"/>
              </a:rPr>
              <a:t>o</a:t>
            </a:r>
            <a:r>
              <a:rPr lang="vi-VN" sz="1600">
                <a:solidFill>
                  <a:schemeClr val="tx1">
                    <a:lumMod val="65000"/>
                    <a:lumOff val="35000"/>
                  </a:schemeClr>
                </a:solidFill>
                <a:latin typeface="Segoe UI" panose="020B0502040204020203" pitchFamily="34" charset="0"/>
                <a:cs typeface="Segoe UI" panose="020B0502040204020203" pitchFamily="34" charset="0"/>
              </a:rPr>
              <a:t>C).</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gn="just">
              <a:lnSpc>
                <a:spcPct val="120000"/>
              </a:lnSpc>
              <a:buFont typeface="Arial" panose="020B0604020202020204" pitchFamily="34" charset="0"/>
              <a:buChar char="•"/>
            </a:pPr>
            <a:endParaRPr lang="en-US" sz="160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7" name="TextBox 16">
            <a:extLst>
              <a:ext uri="{FF2B5EF4-FFF2-40B4-BE49-F238E27FC236}">
                <a16:creationId xmlns:a16="http://schemas.microsoft.com/office/drawing/2014/main" id="{E9660E5A-987E-2803-1DD2-D6BF6D43D661}"/>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3047892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B17176-BA18-4A53-9A88-01EA3ECB214E}"/>
              </a:ext>
            </a:extLst>
          </p:cNvPr>
          <p:cNvSpPr/>
          <p:nvPr/>
        </p:nvSpPr>
        <p:spPr>
          <a:xfrm>
            <a:off x="-1" y="14867"/>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1A428-09AD-43CD-96CA-D1E79ED7B25A}"/>
              </a:ext>
            </a:extLst>
          </p:cNvPr>
          <p:cNvSpPr>
            <a:spLocks noGrp="1"/>
          </p:cNvSpPr>
          <p:nvPr>
            <p:ph type="title"/>
          </p:nvPr>
        </p:nvSpPr>
        <p:spPr>
          <a:xfrm>
            <a:off x="2248167" y="1904106"/>
            <a:ext cx="6498279" cy="1335285"/>
          </a:xfrm>
        </p:spPr>
        <p:txBody>
          <a:bodyPr anchor="ctr">
            <a:noAutofit/>
          </a:bodyPr>
          <a:lstStyle/>
          <a:p>
            <a:pPr algn="l">
              <a:lnSpc>
                <a:spcPct val="110000"/>
              </a:lnSpc>
            </a:pPr>
            <a:r>
              <a:rPr lang="en-US" sz="3000">
                <a:solidFill>
                  <a:schemeClr val="accent6">
                    <a:lumMod val="75000"/>
                  </a:schemeClr>
                </a:solidFill>
                <a:latin typeface="Segoe UI Bold" panose="020B0802040204020203" pitchFamily="34" charset="0"/>
              </a:rPr>
              <a:t>TRIỂN KHAI TRÊN FPGA</a:t>
            </a:r>
            <a:br>
              <a:rPr lang="en-US" sz="3000">
                <a:solidFill>
                  <a:schemeClr val="accent6">
                    <a:lumMod val="75000"/>
                  </a:schemeClr>
                </a:solidFill>
                <a:latin typeface="Segoe UI Bold" panose="020B0802040204020203" pitchFamily="34" charset="0"/>
              </a:rPr>
            </a:br>
            <a:r>
              <a:rPr lang="en-US" sz="1700">
                <a:solidFill>
                  <a:schemeClr val="accent6">
                    <a:lumMod val="75000"/>
                  </a:schemeClr>
                </a:solidFill>
                <a:latin typeface="Segoe UI Bold" panose="020B0802040204020203" pitchFamily="34" charset="0"/>
              </a:rPr>
              <a:t>IMPLEMENT FPGA</a:t>
            </a:r>
          </a:p>
        </p:txBody>
      </p:sp>
      <p:sp>
        <p:nvSpPr>
          <p:cNvPr id="11" name="Rectangle 10">
            <a:extLst>
              <a:ext uri="{FF2B5EF4-FFF2-40B4-BE49-F238E27FC236}">
                <a16:creationId xmlns:a16="http://schemas.microsoft.com/office/drawing/2014/main" id="{88317FC8-F6F7-4271-AB9E-A5A9061996CF}"/>
              </a:ext>
            </a:extLst>
          </p:cNvPr>
          <p:cNvSpPr/>
          <p:nvPr/>
        </p:nvSpPr>
        <p:spPr>
          <a:xfrm>
            <a:off x="-1" y="0"/>
            <a:ext cx="2162175" cy="51435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F6AA6AD7-7A39-4CFD-BAFA-86615E891596}"/>
              </a:ext>
            </a:extLst>
          </p:cNvPr>
          <p:cNvSpPr txBox="1">
            <a:spLocks/>
          </p:cNvSpPr>
          <p:nvPr/>
        </p:nvSpPr>
        <p:spPr>
          <a:xfrm>
            <a:off x="397554" y="1763097"/>
            <a:ext cx="2009775" cy="1335285"/>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11000">
                <a:solidFill>
                  <a:schemeClr val="bg1"/>
                </a:solidFill>
                <a:latin typeface="Segoe UI Bold" panose="020B0802040204020203" pitchFamily="34" charset="0"/>
              </a:rPr>
              <a:t>04</a:t>
            </a:r>
          </a:p>
        </p:txBody>
      </p:sp>
      <p:sp>
        <p:nvSpPr>
          <p:cNvPr id="12" name="Slide Number Placeholder 5">
            <a:extLst>
              <a:ext uri="{FF2B5EF4-FFF2-40B4-BE49-F238E27FC236}">
                <a16:creationId xmlns:a16="http://schemas.microsoft.com/office/drawing/2014/main" id="{92584C27-79D8-403C-B3B9-D9B1B67A9798}"/>
              </a:ext>
            </a:extLst>
          </p:cNvPr>
          <p:cNvSpPr txBox="1">
            <a:spLocks/>
          </p:cNvSpPr>
          <p:nvPr/>
        </p:nvSpPr>
        <p:spPr>
          <a:xfrm>
            <a:off x="8705850" y="4854785"/>
            <a:ext cx="438150"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27</a:t>
            </a:r>
          </a:p>
        </p:txBody>
      </p:sp>
      <p:sp>
        <p:nvSpPr>
          <p:cNvPr id="7" name="TextBox 6">
            <a:extLst>
              <a:ext uri="{FF2B5EF4-FFF2-40B4-BE49-F238E27FC236}">
                <a16:creationId xmlns:a16="http://schemas.microsoft.com/office/drawing/2014/main" id="{BD84E0E9-6A64-2453-A532-92E409B7BA4F}"/>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3483750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a:xfrm>
            <a:off x="800101" y="141622"/>
            <a:ext cx="6381750" cy="497494"/>
          </a:xfrm>
        </p:spPr>
        <p:txBody>
          <a:bodyPr/>
          <a:lstStyle/>
          <a:p>
            <a:r>
              <a:rPr lang="en-US">
                <a:solidFill>
                  <a:schemeClr val="accent6">
                    <a:lumMod val="75000"/>
                  </a:schemeClr>
                </a:solidFill>
              </a:rPr>
              <a:t>TRIỂN KHAI TRÊN FPGA</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28</a:t>
            </a:r>
          </a:p>
        </p:txBody>
      </p:sp>
      <p:sp>
        <p:nvSpPr>
          <p:cNvPr id="5" name="TextBox 4">
            <a:extLst>
              <a:ext uri="{FF2B5EF4-FFF2-40B4-BE49-F238E27FC236}">
                <a16:creationId xmlns:a16="http://schemas.microsoft.com/office/drawing/2014/main" id="{CACB8921-2672-4EB0-AF5C-9F8541D5FF30}"/>
              </a:ext>
            </a:extLst>
          </p:cNvPr>
          <p:cNvSpPr txBox="1"/>
          <p:nvPr/>
        </p:nvSpPr>
        <p:spPr>
          <a:xfrm>
            <a:off x="459804" y="1033372"/>
            <a:ext cx="8641080" cy="492443"/>
          </a:xfrm>
          <a:prstGeom prst="rect">
            <a:avLst/>
          </a:prstGeom>
          <a:noFill/>
        </p:spPr>
        <p:txBody>
          <a:bodyPr wrap="square" rtlCol="0">
            <a:spAutoFit/>
          </a:bodyPr>
          <a:lstStyle/>
          <a:p>
            <a:r>
              <a:rPr lang="en-US" sz="2600" err="1">
                <a:solidFill>
                  <a:schemeClr val="tx1">
                    <a:lumMod val="75000"/>
                    <a:lumOff val="25000"/>
                  </a:schemeClr>
                </a:solidFill>
                <a:latin typeface="Segoe UI Bold" panose="020B0802040204020203" pitchFamily="34" charset="0"/>
                <a:cs typeface="Segoe UI Bold" panose="020B0802040204020203" pitchFamily="34" charset="0"/>
              </a:rPr>
              <a:t>Các</a:t>
            </a:r>
            <a:r>
              <a:rPr lang="en-US" sz="2600">
                <a:solidFill>
                  <a:schemeClr val="tx1">
                    <a:lumMod val="75000"/>
                    <a:lumOff val="25000"/>
                  </a:schemeClr>
                </a:solidFill>
                <a:latin typeface="Segoe UI Bold" panose="020B0802040204020203" pitchFamily="34" charset="0"/>
                <a:cs typeface="Segoe UI Bold" panose="020B0802040204020203" pitchFamily="34" charset="0"/>
              </a:rPr>
              <a:t> IP </a:t>
            </a:r>
            <a:r>
              <a:rPr lang="en-US" sz="2600" err="1">
                <a:solidFill>
                  <a:schemeClr val="tx1">
                    <a:lumMod val="75000"/>
                    <a:lumOff val="25000"/>
                  </a:schemeClr>
                </a:solidFill>
                <a:latin typeface="Segoe UI Bold" panose="020B0802040204020203" pitchFamily="34" charset="0"/>
                <a:cs typeface="Segoe UI Bold" panose="020B0802040204020203" pitchFamily="34" charset="0"/>
              </a:rPr>
              <a:t>dùng</a:t>
            </a:r>
            <a:r>
              <a:rPr lang="en-US" sz="2600">
                <a:solidFill>
                  <a:schemeClr val="tx1">
                    <a:lumMod val="75000"/>
                    <a:lumOff val="25000"/>
                  </a:schemeClr>
                </a:solidFill>
                <a:latin typeface="Segoe UI Bold" panose="020B0802040204020203" pitchFamily="34" charset="0"/>
                <a:cs typeface="Segoe UI Bold" panose="020B0802040204020203" pitchFamily="34" charset="0"/>
              </a:rPr>
              <a:t> </a:t>
            </a:r>
            <a:r>
              <a:rPr lang="en-US" sz="2600" err="1">
                <a:solidFill>
                  <a:schemeClr val="tx1">
                    <a:lumMod val="75000"/>
                    <a:lumOff val="25000"/>
                  </a:schemeClr>
                </a:solidFill>
                <a:latin typeface="Segoe UI Bold" panose="020B0802040204020203" pitchFamily="34" charset="0"/>
                <a:cs typeface="Segoe UI Bold" panose="020B0802040204020203" pitchFamily="34" charset="0"/>
              </a:rPr>
              <a:t>trong</a:t>
            </a:r>
            <a:r>
              <a:rPr lang="en-US" sz="2600">
                <a:solidFill>
                  <a:schemeClr val="tx1">
                    <a:lumMod val="75000"/>
                    <a:lumOff val="25000"/>
                  </a:schemeClr>
                </a:solidFill>
                <a:latin typeface="Segoe UI Bold" panose="020B0802040204020203" pitchFamily="34" charset="0"/>
                <a:cs typeface="Segoe UI Bold" panose="020B0802040204020203" pitchFamily="34" charset="0"/>
              </a:rPr>
              <a:t> </a:t>
            </a:r>
            <a:r>
              <a:rPr lang="en-US" sz="2600" err="1">
                <a:solidFill>
                  <a:schemeClr val="tx1">
                    <a:lumMod val="75000"/>
                    <a:lumOff val="25000"/>
                  </a:schemeClr>
                </a:solidFill>
                <a:latin typeface="Segoe UI Bold" panose="020B0802040204020203" pitchFamily="34" charset="0"/>
                <a:cs typeface="Segoe UI Bold" panose="020B0802040204020203" pitchFamily="34" charset="0"/>
              </a:rPr>
              <a:t>hệ</a:t>
            </a:r>
            <a:r>
              <a:rPr lang="en-US" sz="2600">
                <a:solidFill>
                  <a:schemeClr val="tx1">
                    <a:lumMod val="75000"/>
                    <a:lumOff val="25000"/>
                  </a:schemeClr>
                </a:solidFill>
                <a:latin typeface="Segoe UI Bold" panose="020B0802040204020203" pitchFamily="34" charset="0"/>
                <a:cs typeface="Segoe UI Bold" panose="020B0802040204020203" pitchFamily="34" charset="0"/>
              </a:rPr>
              <a:t> </a:t>
            </a:r>
            <a:r>
              <a:rPr lang="en-US" sz="2600" err="1">
                <a:solidFill>
                  <a:schemeClr val="tx1">
                    <a:lumMod val="75000"/>
                    <a:lumOff val="25000"/>
                  </a:schemeClr>
                </a:solidFill>
                <a:latin typeface="Segoe UI Bold" panose="020B0802040204020203" pitchFamily="34" charset="0"/>
                <a:cs typeface="Segoe UI Bold" panose="020B0802040204020203" pitchFamily="34" charset="0"/>
              </a:rPr>
              <a:t>thống</a:t>
            </a:r>
            <a:r>
              <a:rPr lang="en-US" sz="2600">
                <a:solidFill>
                  <a:schemeClr val="tx1">
                    <a:lumMod val="75000"/>
                    <a:lumOff val="25000"/>
                  </a:schemeClr>
                </a:solidFill>
                <a:latin typeface="Segoe UI Bold" panose="020B0802040204020203" pitchFamily="34" charset="0"/>
                <a:cs typeface="Segoe UI Bold" panose="020B0802040204020203" pitchFamily="34" charset="0"/>
              </a:rPr>
              <a:t>:</a:t>
            </a:r>
            <a:endParaRPr lang="en-US" sz="2600" i="1">
              <a:solidFill>
                <a:srgbClr val="C00000"/>
              </a:solidFill>
              <a:latin typeface="Segoe UI Bold" panose="020B0802040204020203" pitchFamily="34" charset="0"/>
              <a:cs typeface="Segoe UI Bold" panose="020B0802040204020203" pitchFamily="34" charset="0"/>
            </a:endParaRPr>
          </a:p>
        </p:txBody>
      </p:sp>
      <p:sp>
        <p:nvSpPr>
          <p:cNvPr id="3" name="Rectangle 2">
            <a:extLst>
              <a:ext uri="{FF2B5EF4-FFF2-40B4-BE49-F238E27FC236}">
                <a16:creationId xmlns:a16="http://schemas.microsoft.com/office/drawing/2014/main" id="{01C2CAF4-502D-47FC-89D4-5F6A5C619141}"/>
              </a:ext>
            </a:extLst>
          </p:cNvPr>
          <p:cNvSpPr/>
          <p:nvPr/>
        </p:nvSpPr>
        <p:spPr>
          <a:xfrm>
            <a:off x="0" y="106681"/>
            <a:ext cx="800101" cy="55244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1016049-9575-4EC0-AED3-5178B05E5F52}"/>
              </a:ext>
            </a:extLst>
          </p:cNvPr>
          <p:cNvSpPr txBox="1">
            <a:spLocks/>
          </p:cNvSpPr>
          <p:nvPr/>
        </p:nvSpPr>
        <p:spPr>
          <a:xfrm>
            <a:off x="186720" y="95923"/>
            <a:ext cx="707709" cy="532434"/>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3000">
                <a:solidFill>
                  <a:schemeClr val="bg1"/>
                </a:solidFill>
                <a:latin typeface="Segoe UI Bold" panose="020B0802040204020203" pitchFamily="34" charset="0"/>
              </a:rPr>
              <a:t>03</a:t>
            </a:r>
          </a:p>
        </p:txBody>
      </p:sp>
      <p:sp>
        <p:nvSpPr>
          <p:cNvPr id="15" name="TextBox 14">
            <a:extLst>
              <a:ext uri="{FF2B5EF4-FFF2-40B4-BE49-F238E27FC236}">
                <a16:creationId xmlns:a16="http://schemas.microsoft.com/office/drawing/2014/main" id="{8F587630-233E-45AE-A3D9-02FE4422F942}"/>
              </a:ext>
            </a:extLst>
          </p:cNvPr>
          <p:cNvSpPr txBox="1"/>
          <p:nvPr/>
        </p:nvSpPr>
        <p:spPr>
          <a:xfrm>
            <a:off x="839163" y="1465528"/>
            <a:ext cx="7344138" cy="1380827"/>
          </a:xfrm>
          <a:prstGeom prst="rect">
            <a:avLst/>
          </a:prstGeom>
          <a:noFill/>
        </p:spPr>
        <p:txBody>
          <a:bodyPr wrap="square">
            <a:spAutoFit/>
          </a:bodyPr>
          <a:lstStyle/>
          <a:p>
            <a:pPr marL="285750" indent="-285750" algn="just">
              <a:lnSpc>
                <a:spcPct val="120000"/>
              </a:lnSpc>
              <a:buFont typeface="Arial" panose="020B0604020202020204" pitchFamily="34" charset="0"/>
              <a:buChar char="•"/>
            </a:pPr>
            <a:r>
              <a:rPr lang="en-US" sz="2400">
                <a:solidFill>
                  <a:schemeClr val="tx1">
                    <a:lumMod val="65000"/>
                    <a:lumOff val="35000"/>
                  </a:schemeClr>
                </a:solidFill>
                <a:latin typeface="Segoe UI" panose="020B0502040204020203" pitchFamily="34" charset="0"/>
                <a:cs typeface="Segoe UI" panose="020B0502040204020203" pitchFamily="34" charset="0"/>
              </a:rPr>
              <a:t>Smart toilet system controller (</a:t>
            </a:r>
            <a:r>
              <a:rPr lang="en-US" sz="2400" err="1">
                <a:solidFill>
                  <a:schemeClr val="tx1">
                    <a:lumMod val="65000"/>
                    <a:lumOff val="35000"/>
                  </a:schemeClr>
                </a:solidFill>
                <a:latin typeface="Segoe UI" panose="020B0502040204020203" pitchFamily="34" charset="0"/>
                <a:cs typeface="Segoe UI" panose="020B0502040204020203" pitchFamily="34" charset="0"/>
              </a:rPr>
              <a:t>system_controller</a:t>
            </a:r>
            <a:r>
              <a:rPr lang="en-US" sz="2400">
                <a:solidFill>
                  <a:schemeClr val="tx1">
                    <a:lumMod val="65000"/>
                    <a:lumOff val="35000"/>
                  </a:schemeClr>
                </a:solidFill>
                <a:latin typeface="Segoe UI" panose="020B0502040204020203" pitchFamily="34" charset="0"/>
                <a:cs typeface="Segoe UI" panose="020B0502040204020203" pitchFamily="34" charset="0"/>
              </a:rPr>
              <a:t>)</a:t>
            </a:r>
          </a:p>
          <a:p>
            <a:pPr marL="285750" indent="-285750" algn="just">
              <a:lnSpc>
                <a:spcPct val="120000"/>
              </a:lnSpc>
              <a:buFont typeface="Arial" panose="020B0604020202020204" pitchFamily="34" charset="0"/>
              <a:buChar char="•"/>
            </a:pPr>
            <a:r>
              <a:rPr lang="en-US" sz="2400" err="1">
                <a:solidFill>
                  <a:schemeClr val="tx1">
                    <a:lumMod val="65000"/>
                    <a:lumOff val="35000"/>
                  </a:schemeClr>
                </a:solidFill>
                <a:latin typeface="Segoe UI" panose="020B0502040204020203" pitchFamily="34" charset="0"/>
                <a:cs typeface="Segoe UI" panose="020B0502040204020203" pitchFamily="34" charset="0"/>
              </a:rPr>
              <a:t>Oled</a:t>
            </a:r>
            <a:r>
              <a:rPr lang="en-US" sz="2400">
                <a:solidFill>
                  <a:schemeClr val="tx1">
                    <a:lumMod val="65000"/>
                    <a:lumOff val="35000"/>
                  </a:schemeClr>
                </a:solidFill>
                <a:latin typeface="Segoe UI" panose="020B0502040204020203" pitchFamily="34" charset="0"/>
                <a:cs typeface="Segoe UI" panose="020B0502040204020203" pitchFamily="34" charset="0"/>
              </a:rPr>
              <a:t> controller (</a:t>
            </a:r>
            <a:r>
              <a:rPr lang="en-US" sz="2400" err="1">
                <a:solidFill>
                  <a:schemeClr val="tx1">
                    <a:lumMod val="65000"/>
                    <a:lumOff val="35000"/>
                  </a:schemeClr>
                </a:solidFill>
                <a:latin typeface="Segoe UI" panose="020B0502040204020203" pitchFamily="34" charset="0"/>
                <a:cs typeface="Segoe UI" panose="020B0502040204020203" pitchFamily="34" charset="0"/>
              </a:rPr>
              <a:t>oled_controller</a:t>
            </a:r>
            <a:r>
              <a:rPr lang="en-US" sz="2400">
                <a:solidFill>
                  <a:schemeClr val="tx1">
                    <a:lumMod val="65000"/>
                    <a:lumOff val="35000"/>
                  </a:schemeClr>
                </a:solidFill>
                <a:latin typeface="Segoe UI" panose="020B0502040204020203" pitchFamily="34" charset="0"/>
                <a:cs typeface="Segoe UI" panose="020B0502040204020203" pitchFamily="34" charset="0"/>
              </a:rPr>
              <a:t>)</a:t>
            </a:r>
          </a:p>
          <a:p>
            <a:pPr marL="285750" indent="-285750" algn="just">
              <a:lnSpc>
                <a:spcPct val="120000"/>
              </a:lnSpc>
              <a:buFont typeface="Arial" panose="020B0604020202020204" pitchFamily="34" charset="0"/>
              <a:buChar char="•"/>
            </a:pPr>
            <a:r>
              <a:rPr lang="en-US" sz="2400">
                <a:solidFill>
                  <a:schemeClr val="tx1">
                    <a:lumMod val="65000"/>
                    <a:lumOff val="35000"/>
                  </a:schemeClr>
                </a:solidFill>
                <a:latin typeface="Segoe UI" panose="020B0502040204020203" pitchFamily="34" charset="0"/>
                <a:cs typeface="Segoe UI" panose="020B0502040204020203" pitchFamily="34" charset="0"/>
              </a:rPr>
              <a:t>DHT11 controller (dht11_controller)</a:t>
            </a:r>
          </a:p>
        </p:txBody>
      </p:sp>
      <p:sp>
        <p:nvSpPr>
          <p:cNvPr id="9" name="TextBox 8">
            <a:extLst>
              <a:ext uri="{FF2B5EF4-FFF2-40B4-BE49-F238E27FC236}">
                <a16:creationId xmlns:a16="http://schemas.microsoft.com/office/drawing/2014/main" id="{A87FB4F9-4BC5-71E2-32EB-9B73ECC1D335}"/>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3722991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a:xfrm>
            <a:off x="800101" y="141622"/>
            <a:ext cx="6381750" cy="497494"/>
          </a:xfrm>
        </p:spPr>
        <p:txBody>
          <a:bodyPr/>
          <a:lstStyle/>
          <a:p>
            <a:r>
              <a:rPr lang="en-US">
                <a:solidFill>
                  <a:schemeClr val="accent6">
                    <a:lumMod val="75000"/>
                  </a:schemeClr>
                </a:solidFill>
              </a:rPr>
              <a:t>TRIỂN KHAI TRÊN FPGA</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29</a:t>
            </a:r>
          </a:p>
        </p:txBody>
      </p:sp>
      <p:sp>
        <p:nvSpPr>
          <p:cNvPr id="5" name="TextBox 4">
            <a:extLst>
              <a:ext uri="{FF2B5EF4-FFF2-40B4-BE49-F238E27FC236}">
                <a16:creationId xmlns:a16="http://schemas.microsoft.com/office/drawing/2014/main" id="{CACB8921-2672-4EB0-AF5C-9F8541D5FF30}"/>
              </a:ext>
            </a:extLst>
          </p:cNvPr>
          <p:cNvSpPr txBox="1"/>
          <p:nvPr/>
        </p:nvSpPr>
        <p:spPr>
          <a:xfrm>
            <a:off x="251460" y="787151"/>
            <a:ext cx="8641080" cy="830997"/>
          </a:xfrm>
          <a:prstGeom prst="rect">
            <a:avLst/>
          </a:prstGeom>
          <a:noFill/>
        </p:spPr>
        <p:txBody>
          <a:bodyPr wrap="square" rtlCol="0">
            <a:spAutoFit/>
          </a:bodyPr>
          <a:lstStyle/>
          <a:p>
            <a:r>
              <a:rPr lang="en-US" sz="2400" b="1">
                <a:latin typeface="Segoe UI" panose="020B0502040204020203" pitchFamily="34" charset="0"/>
                <a:cs typeface="Segoe UI" panose="020B0502040204020203" pitchFamily="34" charset="0"/>
              </a:rPr>
              <a:t>Smart toilet system controller (</a:t>
            </a:r>
            <a:r>
              <a:rPr lang="en-US" sz="2400" b="1" err="1">
                <a:latin typeface="Segoe UI" panose="020B0502040204020203" pitchFamily="34" charset="0"/>
                <a:cs typeface="Segoe UI" panose="020B0502040204020203" pitchFamily="34" charset="0"/>
              </a:rPr>
              <a:t>system_controller</a:t>
            </a:r>
            <a:r>
              <a:rPr lang="en-US" sz="2400" b="1">
                <a:latin typeface="Segoe UI" panose="020B0502040204020203" pitchFamily="34" charset="0"/>
                <a:cs typeface="Segoe UI" panose="020B0502040204020203" pitchFamily="34" charset="0"/>
              </a:rPr>
              <a:t>)</a:t>
            </a:r>
          </a:p>
          <a:p>
            <a:endParaRPr lang="en-US" sz="2400" i="1">
              <a:solidFill>
                <a:srgbClr val="C00000"/>
              </a:solidFill>
              <a:latin typeface="Segoe UI Bold" panose="020B0802040204020203" pitchFamily="34" charset="0"/>
              <a:cs typeface="Segoe UI Bold" panose="020B0802040204020203" pitchFamily="34" charset="0"/>
            </a:endParaRPr>
          </a:p>
        </p:txBody>
      </p:sp>
      <p:sp>
        <p:nvSpPr>
          <p:cNvPr id="3" name="Rectangle 2">
            <a:extLst>
              <a:ext uri="{FF2B5EF4-FFF2-40B4-BE49-F238E27FC236}">
                <a16:creationId xmlns:a16="http://schemas.microsoft.com/office/drawing/2014/main" id="{01C2CAF4-502D-47FC-89D4-5F6A5C619141}"/>
              </a:ext>
            </a:extLst>
          </p:cNvPr>
          <p:cNvSpPr/>
          <p:nvPr/>
        </p:nvSpPr>
        <p:spPr>
          <a:xfrm>
            <a:off x="0" y="106681"/>
            <a:ext cx="800101" cy="55244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1016049-9575-4EC0-AED3-5178B05E5F52}"/>
              </a:ext>
            </a:extLst>
          </p:cNvPr>
          <p:cNvSpPr txBox="1">
            <a:spLocks/>
          </p:cNvSpPr>
          <p:nvPr/>
        </p:nvSpPr>
        <p:spPr>
          <a:xfrm>
            <a:off x="186720" y="95923"/>
            <a:ext cx="707709" cy="532434"/>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3000">
                <a:solidFill>
                  <a:schemeClr val="bg1"/>
                </a:solidFill>
                <a:latin typeface="Segoe UI Bold" panose="020B0802040204020203" pitchFamily="34" charset="0"/>
              </a:rPr>
              <a:t>03</a:t>
            </a:r>
          </a:p>
        </p:txBody>
      </p:sp>
      <p:pic>
        <p:nvPicPr>
          <p:cNvPr id="9" name="Picture 8" descr="Table&#10;&#10;Description automatically generated with medium confidence">
            <a:extLst>
              <a:ext uri="{FF2B5EF4-FFF2-40B4-BE49-F238E27FC236}">
                <a16:creationId xmlns:a16="http://schemas.microsoft.com/office/drawing/2014/main" id="{DE988E2B-4D89-296A-056D-856B4D244BAF}"/>
              </a:ext>
            </a:extLst>
          </p:cNvPr>
          <p:cNvPicPr>
            <a:picLocks noChangeAspect="1"/>
          </p:cNvPicPr>
          <p:nvPr/>
        </p:nvPicPr>
        <p:blipFill>
          <a:blip r:embed="rId2"/>
          <a:stretch>
            <a:fillRect/>
          </a:stretch>
        </p:blipFill>
        <p:spPr>
          <a:xfrm>
            <a:off x="4991932" y="1402199"/>
            <a:ext cx="2493645" cy="3223260"/>
          </a:xfrm>
          <a:prstGeom prst="rect">
            <a:avLst/>
          </a:prstGeom>
        </p:spPr>
      </p:pic>
      <p:sp>
        <p:nvSpPr>
          <p:cNvPr id="6" name="TextBox 5">
            <a:extLst>
              <a:ext uri="{FF2B5EF4-FFF2-40B4-BE49-F238E27FC236}">
                <a16:creationId xmlns:a16="http://schemas.microsoft.com/office/drawing/2014/main" id="{5FB8AEEF-3A89-1AF1-ACC2-CE922FF16084}"/>
              </a:ext>
            </a:extLst>
          </p:cNvPr>
          <p:cNvSpPr txBox="1"/>
          <p:nvPr/>
        </p:nvSpPr>
        <p:spPr>
          <a:xfrm>
            <a:off x="251460" y="1403861"/>
            <a:ext cx="4320540" cy="189314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K</a:t>
            </a:r>
            <a:r>
              <a:rPr lang="vi-VN" sz="1600">
                <a:solidFill>
                  <a:schemeClr val="tx1">
                    <a:lumMod val="65000"/>
                    <a:lumOff val="35000"/>
                  </a:schemeClr>
                </a:solidFill>
                <a:latin typeface="Segoe UI" panose="020B0502040204020203" pitchFamily="34" charset="0"/>
                <a:cs typeface="Segoe UI" panose="020B0502040204020203" pitchFamily="34" charset="0"/>
              </a:rPr>
              <a:t>hối Register block và khối System controller được triển khai bằng ngôn ngữ verilog. </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gn="just">
              <a:lnSpc>
                <a:spcPct val="150000"/>
              </a:lnSpc>
              <a:buFont typeface="Arial" panose="020B0604020202020204" pitchFamily="34" charset="0"/>
              <a:buChar char="•"/>
            </a:pPr>
            <a:r>
              <a:rPr lang="vi-VN" sz="1600">
                <a:solidFill>
                  <a:schemeClr val="tx1">
                    <a:lumMod val="65000"/>
                    <a:lumOff val="35000"/>
                  </a:schemeClr>
                </a:solidFill>
                <a:latin typeface="Segoe UI" panose="020B0502040204020203" pitchFamily="34" charset="0"/>
                <a:cs typeface="Segoe UI" panose="020B0502040204020203" pitchFamily="34" charset="0"/>
              </a:rPr>
              <a:t>Sử dụng phần mềm Vivado để đóng gói thành IP system_controller.</a:t>
            </a:r>
            <a:endParaRPr lang="en-US" sz="160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13D8A9E1-18BE-7DAA-8CA4-9A2AA7883317}"/>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3075157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p:txBody>
          <a:bodyPr/>
          <a:lstStyle/>
          <a:p>
            <a:r>
              <a:rPr lang="en-US"/>
              <a:t>PHÂN CÔNG </a:t>
            </a:r>
            <a:r>
              <a:rPr lang="en-US" err="1"/>
              <a:t>CÔNG</a:t>
            </a:r>
            <a:r>
              <a:rPr lang="en-US"/>
              <a:t> VIỆC</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03</a:t>
            </a:r>
          </a:p>
        </p:txBody>
      </p:sp>
      <p:graphicFrame>
        <p:nvGraphicFramePr>
          <p:cNvPr id="7" name="Table 7">
            <a:extLst>
              <a:ext uri="{FF2B5EF4-FFF2-40B4-BE49-F238E27FC236}">
                <a16:creationId xmlns:a16="http://schemas.microsoft.com/office/drawing/2014/main" id="{F5CB091E-4B89-43D2-A01F-74B3C08FFBDC}"/>
              </a:ext>
            </a:extLst>
          </p:cNvPr>
          <p:cNvGraphicFramePr>
            <a:graphicFrameLocks noGrp="1"/>
          </p:cNvGraphicFramePr>
          <p:nvPr>
            <p:extLst>
              <p:ext uri="{D42A27DB-BD31-4B8C-83A1-F6EECF244321}">
                <p14:modId xmlns:p14="http://schemas.microsoft.com/office/powerpoint/2010/main" val="3961881541"/>
              </p:ext>
            </p:extLst>
          </p:nvPr>
        </p:nvGraphicFramePr>
        <p:xfrm>
          <a:off x="287962" y="1027978"/>
          <a:ext cx="8335533" cy="2938637"/>
        </p:xfrm>
        <a:graphic>
          <a:graphicData uri="http://schemas.openxmlformats.org/drawingml/2006/table">
            <a:tbl>
              <a:tblPr firstRow="1" bandRow="1">
                <a:tableStyleId>{5C22544A-7EE6-4342-B048-85BDC9FD1C3A}</a:tableStyleId>
              </a:tblPr>
              <a:tblGrid>
                <a:gridCol w="1503493">
                  <a:extLst>
                    <a:ext uri="{9D8B030D-6E8A-4147-A177-3AD203B41FA5}">
                      <a16:colId xmlns:a16="http://schemas.microsoft.com/office/drawing/2014/main" val="2232331888"/>
                    </a:ext>
                  </a:extLst>
                </a:gridCol>
                <a:gridCol w="2205690">
                  <a:extLst>
                    <a:ext uri="{9D8B030D-6E8A-4147-A177-3AD203B41FA5}">
                      <a16:colId xmlns:a16="http://schemas.microsoft.com/office/drawing/2014/main" val="651336449"/>
                    </a:ext>
                  </a:extLst>
                </a:gridCol>
                <a:gridCol w="2313175">
                  <a:extLst>
                    <a:ext uri="{9D8B030D-6E8A-4147-A177-3AD203B41FA5}">
                      <a16:colId xmlns:a16="http://schemas.microsoft.com/office/drawing/2014/main" val="448249087"/>
                    </a:ext>
                  </a:extLst>
                </a:gridCol>
                <a:gridCol w="2313175">
                  <a:extLst>
                    <a:ext uri="{9D8B030D-6E8A-4147-A177-3AD203B41FA5}">
                      <a16:colId xmlns:a16="http://schemas.microsoft.com/office/drawing/2014/main" val="4217899865"/>
                    </a:ext>
                  </a:extLst>
                </a:gridCol>
              </a:tblGrid>
              <a:tr h="725949">
                <a:tc>
                  <a:txBody>
                    <a:bodyPr/>
                    <a:lstStyle/>
                    <a:p>
                      <a:pPr algn="ctr"/>
                      <a:r>
                        <a:rPr lang="en-US" sz="1600">
                          <a:latin typeface="Segoe UI Bold" panose="020B0802040204020203" pitchFamily="34" charset="0"/>
                          <a:ea typeface="Segoe UI Black" panose="020B0A02040204020203" pitchFamily="34" charset="0"/>
                          <a:cs typeface="Segoe UI Bold" panose="020B0802040204020203" pitchFamily="34" charset="0"/>
                        </a:rPr>
                        <a:t>CÔNG VIỆC/ </a:t>
                      </a:r>
                      <a:br>
                        <a:rPr lang="en-US" sz="1600">
                          <a:latin typeface="Segoe UI Bold" panose="020B0802040204020203" pitchFamily="34" charset="0"/>
                          <a:ea typeface="Segoe UI Black" panose="020B0A02040204020203" pitchFamily="34" charset="0"/>
                          <a:cs typeface="Segoe UI Bold" panose="020B0802040204020203" pitchFamily="34" charset="0"/>
                        </a:rPr>
                      </a:br>
                      <a:r>
                        <a:rPr lang="en-US" sz="1600">
                          <a:latin typeface="Segoe UI Bold" panose="020B0802040204020203" pitchFamily="34" charset="0"/>
                          <a:ea typeface="Segoe UI Black" panose="020B0A02040204020203" pitchFamily="34" charset="0"/>
                          <a:cs typeface="Segoe UI Bold" panose="020B0802040204020203" pitchFamily="34" charset="0"/>
                        </a:rPr>
                        <a:t>THÀNH VIÊN</a:t>
                      </a:r>
                    </a:p>
                  </a:txBody>
                  <a:tcPr anchor="ctr"/>
                </a:tc>
                <a:tc>
                  <a:txBody>
                    <a:bodyPr/>
                    <a:lstStyle/>
                    <a:p>
                      <a:pPr algn="ctr"/>
                      <a:r>
                        <a:rPr lang="en-US" sz="1600">
                          <a:latin typeface="Segoe UI Bold" panose="020B0802040204020203" pitchFamily="34" charset="0"/>
                          <a:ea typeface="Segoe UI Black" panose="020B0A02040204020203" pitchFamily="34" charset="0"/>
                          <a:cs typeface="Segoe UI Bold" panose="020B0802040204020203" pitchFamily="34" charset="0"/>
                        </a:rPr>
                        <a:t>NGỌC LÂM</a:t>
                      </a:r>
                    </a:p>
                  </a:txBody>
                  <a:tcPr anchor="ctr"/>
                </a:tc>
                <a:tc>
                  <a:txBody>
                    <a:bodyPr/>
                    <a:lstStyle/>
                    <a:p>
                      <a:pPr algn="ctr"/>
                      <a:r>
                        <a:rPr lang="en-US" sz="1600">
                          <a:latin typeface="Segoe UI Bold" panose="020B0802040204020203" pitchFamily="34" charset="0"/>
                          <a:ea typeface="Segoe UI Black" panose="020B0A02040204020203" pitchFamily="34" charset="0"/>
                          <a:cs typeface="Segoe UI Bold" panose="020B0802040204020203" pitchFamily="34" charset="0"/>
                        </a:rPr>
                        <a:t>VIỆT THI</a:t>
                      </a:r>
                    </a:p>
                  </a:txBody>
                  <a:tcPr anchor="ctr"/>
                </a:tc>
                <a:tc>
                  <a:txBody>
                    <a:bodyPr/>
                    <a:lstStyle/>
                    <a:p>
                      <a:pPr algn="ctr"/>
                      <a:r>
                        <a:rPr lang="en-US" sz="1600">
                          <a:latin typeface="Segoe UI Bold" panose="020B0802040204020203" pitchFamily="34" charset="0"/>
                          <a:ea typeface="Segoe UI Black" panose="020B0A02040204020203" pitchFamily="34" charset="0"/>
                          <a:cs typeface="Segoe UI Bold" panose="020B0802040204020203" pitchFamily="34" charset="0"/>
                        </a:rPr>
                        <a:t>HUY NAM</a:t>
                      </a:r>
                    </a:p>
                  </a:txBody>
                  <a:tcPr anchor="ctr"/>
                </a:tc>
                <a:extLst>
                  <a:ext uri="{0D108BD9-81ED-4DB2-BD59-A6C34878D82A}">
                    <a16:rowId xmlns:a16="http://schemas.microsoft.com/office/drawing/2014/main" val="2050330798"/>
                  </a:ext>
                </a:extLst>
              </a:tr>
              <a:tr h="537829">
                <a:tc>
                  <a:txBody>
                    <a:bodyPr/>
                    <a:lstStyle/>
                    <a:p>
                      <a:pPr algn="l"/>
                      <a:r>
                        <a:rPr lang="en-US" b="1" err="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Thiết</a:t>
                      </a:r>
                      <a:r>
                        <a:rPr lang="en-US" b="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n-US" b="1" err="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kế</a:t>
                      </a:r>
                      <a:r>
                        <a:rPr lang="en-US" b="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 </a:t>
                      </a:r>
                    </a:p>
                  </a:txBody>
                  <a:tcPr anchor="ctr"/>
                </a:tc>
                <a:tc>
                  <a:txBody>
                    <a:bodyPr/>
                    <a:lstStyle/>
                    <a:p>
                      <a: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Mô tả chức năng</a:t>
                      </a:r>
                    </a:p>
                    <a:p>
                      <a: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Thiết kế RTL</a:t>
                      </a:r>
                    </a:p>
                  </a:txBody>
                  <a:tcPr anchor="ctr"/>
                </a:tc>
                <a:tc>
                  <a:txBody>
                    <a:bodyPr/>
                    <a:lstStyle/>
                    <a:p>
                      <a: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Package IP</a:t>
                      </a:r>
                    </a:p>
                    <a:p>
                      <a: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Tổng hợp trên Vivado</a:t>
                      </a:r>
                    </a:p>
                  </a:txBody>
                  <a:tcPr anchor="ctr"/>
                </a:tc>
                <a:tc>
                  <a:txBody>
                    <a:bodyPr/>
                    <a:lstStyle/>
                    <a:p>
                      <a: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Mô tả chức năng</a:t>
                      </a:r>
                    </a:p>
                    <a:p>
                      <a: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Thiết kế phần cứng  </a:t>
                      </a:r>
                    </a:p>
                    <a:p>
                      <a: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Mô hình hóa hệ thống bằng UML và SystemC</a:t>
                      </a:r>
                    </a:p>
                  </a:txBody>
                  <a:tcPr anchor="ctr"/>
                </a:tc>
                <a:extLst>
                  <a:ext uri="{0D108BD9-81ED-4DB2-BD59-A6C34878D82A}">
                    <a16:rowId xmlns:a16="http://schemas.microsoft.com/office/drawing/2014/main" val="3192324313"/>
                  </a:ext>
                </a:extLst>
              </a:tr>
              <a:tr h="642968">
                <a:tc>
                  <a:txBody>
                    <a:bodyPr/>
                    <a:lstStyle/>
                    <a:p>
                      <a:pPr algn="l"/>
                      <a:r>
                        <a:rPr lang="en-US" b="1" err="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Triển</a:t>
                      </a:r>
                      <a:r>
                        <a:rPr lang="en-US" b="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n-US" b="1" err="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khai</a:t>
                      </a:r>
                      <a:r>
                        <a:rPr lang="en-US" b="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 &amp; </a:t>
                      </a:r>
                      <a:r>
                        <a:rPr lang="en-US" b="1" err="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Kiểm</a:t>
                      </a:r>
                      <a:r>
                        <a:rPr lang="en-US" b="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n-US" b="1" err="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thử</a:t>
                      </a:r>
                      <a:endParaRPr lang="en-US" b="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a:txBody>
                  <a:tcPr anchor="ctr"/>
                </a:tc>
                <a:tc>
                  <a:txBody>
                    <a:bodyPr/>
                    <a:lstStyle/>
                    <a:p>
                      <a:pPr marL="0" indent="0">
                        <a:buFont typeface="Arial" panose="020B0604020202020204" pitchFamily="34" charset="0"/>
                        <a:buNone/>
                      </a:pPr>
                      <a: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Lên kế hoạch kiểm thử</a:t>
                      </a:r>
                      <a:b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br>
                      <a: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Mô phỏng QuestaSim</a:t>
                      </a:r>
                      <a:b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br>
                      <a: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Kiểm thử trên FPGA</a:t>
                      </a:r>
                    </a:p>
                  </a:txBody>
                  <a:tcPr anchor="ctr"/>
                </a:tc>
                <a:tc>
                  <a:txBody>
                    <a:bodyPr/>
                    <a:lstStyle/>
                    <a:p>
                      <a:pPr marL="0" indent="0">
                        <a:buFont typeface="Arial" panose="020B0604020202020204" pitchFamily="34" charset="0"/>
                        <a:buNone/>
                      </a:pPr>
                      <a: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Implement FPGA</a:t>
                      </a:r>
                    </a:p>
                  </a:txBody>
                  <a:tcPr anchor="ctr"/>
                </a:tc>
                <a:tc>
                  <a:txBody>
                    <a:bodyPr/>
                    <a:lstStyle/>
                    <a:p>
                      <a:pPr marL="0" indent="0">
                        <a:buFont typeface="Arial" panose="020B0604020202020204" pitchFamily="34" charset="0"/>
                        <a:buNone/>
                      </a:pPr>
                      <a:endPar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a:txBody>
                  <a:tcPr anchor="ctr"/>
                </a:tc>
                <a:extLst>
                  <a:ext uri="{0D108BD9-81ED-4DB2-BD59-A6C34878D82A}">
                    <a16:rowId xmlns:a16="http://schemas.microsoft.com/office/drawing/2014/main" val="3263261720"/>
                  </a:ext>
                </a:extLst>
              </a:tr>
              <a:tr h="642968">
                <a:tc>
                  <a:txBody>
                    <a:bodyPr/>
                    <a:lstStyle/>
                    <a:p>
                      <a:pPr algn="l"/>
                      <a:r>
                        <a:rPr lang="en-US" b="1" err="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Báo</a:t>
                      </a:r>
                      <a:r>
                        <a:rPr lang="en-US" b="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n-US" b="1" err="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cáo</a:t>
                      </a:r>
                      <a:endParaRPr lang="en-US" b="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a:txBody>
                  <a:tcPr anchor="ctr"/>
                </a:tc>
                <a:tc>
                  <a:txBody>
                    <a:bodyPr/>
                    <a:lstStyle/>
                    <a:p>
                      <a:pPr marL="0" indent="0">
                        <a:buFont typeface="Arial" panose="020B0604020202020204" pitchFamily="34" charset="0"/>
                        <a:buNone/>
                      </a:pPr>
                      <a:r>
                        <a:rPr lang="en-US" sz="1300" b="0" i="0" err="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Viết</a:t>
                      </a:r>
                      <a: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n-US" sz="1300" b="0" i="0" err="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bản</a:t>
                      </a:r>
                      <a: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n-US" sz="1300" b="0" i="0" err="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báo</a:t>
                      </a:r>
                      <a: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n-US" sz="1300" b="0" i="0" err="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cáo</a:t>
                      </a:r>
                      <a: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 (.docx)</a:t>
                      </a:r>
                      <a:b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br>
                      <a:endPar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a:txBody>
                  <a:tcPr anchor="ctr"/>
                </a:tc>
                <a:tc>
                  <a:txBody>
                    <a:bodyPr/>
                    <a:lstStyle/>
                    <a:p>
                      <a:pPr marL="0" lvl="0" indent="0">
                        <a:buFont typeface="Arial" panose="020B0604020202020204" pitchFamily="34" charset="0"/>
                        <a:buNone/>
                      </a:pPr>
                      <a:r>
                        <a:rPr lang="en-US" sz="1300" b="0" i="0" err="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Viết</a:t>
                      </a:r>
                      <a: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n-US" sz="1300" b="0" i="0" err="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bản</a:t>
                      </a:r>
                      <a: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n-US" sz="1300" b="0" i="0" err="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báo</a:t>
                      </a:r>
                      <a: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n-US" sz="1300" b="0" i="0" err="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cáo</a:t>
                      </a:r>
                      <a: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 (.docx)</a:t>
                      </a:r>
                    </a:p>
                  </a:txBody>
                  <a:tcPr anchor="ctr"/>
                </a:tc>
                <a:tc>
                  <a:txBody>
                    <a:bodyPr/>
                    <a:lstStyle/>
                    <a:p>
                      <a:pPr marL="0" indent="0">
                        <a:buFont typeface="Arial" panose="020B0604020202020204" pitchFamily="34" charset="0"/>
                        <a:buNone/>
                      </a:pPr>
                      <a:r>
                        <a:rPr lang="en-US" sz="1300" b="0" i="0" err="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Viết</a:t>
                      </a:r>
                      <a: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n-US" sz="1300" b="0" i="0" err="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báo</a:t>
                      </a:r>
                      <a: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n-US" sz="1300" b="0" i="0" err="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cáo</a:t>
                      </a:r>
                      <a: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 (.doc) </a:t>
                      </a:r>
                    </a:p>
                    <a:p>
                      <a:pPr marL="0" indent="0">
                        <a:buFont typeface="Arial" panose="020B0604020202020204" pitchFamily="34" charset="0"/>
                        <a:buNone/>
                      </a:pPr>
                      <a:r>
                        <a:rPr lang="en-US" sz="1300" b="0" i="0" err="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Lập</a:t>
                      </a:r>
                      <a: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n-US" sz="1300" b="0" i="0" err="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bản</a:t>
                      </a:r>
                      <a: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n-US" sz="1300" b="0" i="0" err="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thuyết</a:t>
                      </a:r>
                      <a: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n-US" sz="1300" b="0" i="0" err="1">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trình</a:t>
                      </a:r>
                      <a:r>
                        <a:rPr lang="en-US" sz="1300" b="0" i="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(.pptx)</a:t>
                      </a:r>
                    </a:p>
                  </a:txBody>
                  <a:tcPr anchor="ctr"/>
                </a:tc>
                <a:extLst>
                  <a:ext uri="{0D108BD9-81ED-4DB2-BD59-A6C34878D82A}">
                    <a16:rowId xmlns:a16="http://schemas.microsoft.com/office/drawing/2014/main" val="1766369805"/>
                  </a:ext>
                </a:extLst>
              </a:tr>
            </a:tbl>
          </a:graphicData>
        </a:graphic>
      </p:graphicFrame>
      <p:sp>
        <p:nvSpPr>
          <p:cNvPr id="6" name="Rectangle 5">
            <a:extLst>
              <a:ext uri="{FF2B5EF4-FFF2-40B4-BE49-F238E27FC236}">
                <a16:creationId xmlns:a16="http://schemas.microsoft.com/office/drawing/2014/main" id="{FE8BB62F-CCF2-4F3D-B004-30B9850734E5}"/>
              </a:ext>
            </a:extLst>
          </p:cNvPr>
          <p:cNvSpPr/>
          <p:nvPr/>
        </p:nvSpPr>
        <p:spPr>
          <a:xfrm>
            <a:off x="287962" y="193638"/>
            <a:ext cx="389770" cy="365760"/>
          </a:xfrm>
          <a:prstGeom prst="rect">
            <a:avLst/>
          </a:prstGeom>
          <a:solidFill>
            <a:srgbClr val="0F65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C7A506-0795-BA83-A470-17D9DBFEE4B1}"/>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76081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a:xfrm>
            <a:off x="800101" y="141622"/>
            <a:ext cx="6381750" cy="497494"/>
          </a:xfrm>
        </p:spPr>
        <p:txBody>
          <a:bodyPr/>
          <a:lstStyle/>
          <a:p>
            <a:r>
              <a:rPr lang="en-US">
                <a:solidFill>
                  <a:schemeClr val="accent6">
                    <a:lumMod val="75000"/>
                  </a:schemeClr>
                </a:solidFill>
              </a:rPr>
              <a:t>TRIỂN KHAI TRÊN FPGA</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30</a:t>
            </a:r>
          </a:p>
        </p:txBody>
      </p:sp>
      <p:sp>
        <p:nvSpPr>
          <p:cNvPr id="5" name="TextBox 4">
            <a:extLst>
              <a:ext uri="{FF2B5EF4-FFF2-40B4-BE49-F238E27FC236}">
                <a16:creationId xmlns:a16="http://schemas.microsoft.com/office/drawing/2014/main" id="{CACB8921-2672-4EB0-AF5C-9F8541D5FF30}"/>
              </a:ext>
            </a:extLst>
          </p:cNvPr>
          <p:cNvSpPr txBox="1"/>
          <p:nvPr/>
        </p:nvSpPr>
        <p:spPr>
          <a:xfrm>
            <a:off x="251460" y="787151"/>
            <a:ext cx="8641080" cy="830997"/>
          </a:xfrm>
          <a:prstGeom prst="rect">
            <a:avLst/>
          </a:prstGeom>
          <a:noFill/>
        </p:spPr>
        <p:txBody>
          <a:bodyPr wrap="square" rtlCol="0">
            <a:spAutoFit/>
          </a:bodyPr>
          <a:lstStyle/>
          <a:p>
            <a:r>
              <a:rPr lang="en-US" sz="2400" b="1" err="1">
                <a:latin typeface="Segoe UI" panose="020B0502040204020203" pitchFamily="34" charset="0"/>
                <a:cs typeface="Segoe UI" panose="020B0502040204020203" pitchFamily="34" charset="0"/>
              </a:rPr>
              <a:t>Oled</a:t>
            </a:r>
            <a:r>
              <a:rPr lang="en-US" sz="2400" b="1">
                <a:latin typeface="Segoe UI" panose="020B0502040204020203" pitchFamily="34" charset="0"/>
                <a:cs typeface="Segoe UI" panose="020B0502040204020203" pitchFamily="34" charset="0"/>
              </a:rPr>
              <a:t> controller (</a:t>
            </a:r>
            <a:r>
              <a:rPr lang="en-US" sz="2400" b="1" err="1">
                <a:latin typeface="Segoe UI" panose="020B0502040204020203" pitchFamily="34" charset="0"/>
                <a:cs typeface="Segoe UI" panose="020B0502040204020203" pitchFamily="34" charset="0"/>
              </a:rPr>
              <a:t>oled_controller</a:t>
            </a:r>
            <a:r>
              <a:rPr lang="en-US" sz="2400" b="1">
                <a:latin typeface="Segoe UI" panose="020B0502040204020203" pitchFamily="34" charset="0"/>
                <a:cs typeface="Segoe UI" panose="020B0502040204020203" pitchFamily="34" charset="0"/>
              </a:rPr>
              <a:t>)</a:t>
            </a:r>
          </a:p>
          <a:p>
            <a:endParaRPr lang="en-US" sz="2400" i="1">
              <a:solidFill>
                <a:srgbClr val="C00000"/>
              </a:solidFill>
              <a:latin typeface="Segoe UI Bold" panose="020B0802040204020203" pitchFamily="34" charset="0"/>
              <a:cs typeface="Segoe UI Bold" panose="020B0802040204020203" pitchFamily="34" charset="0"/>
            </a:endParaRPr>
          </a:p>
        </p:txBody>
      </p:sp>
      <p:sp>
        <p:nvSpPr>
          <p:cNvPr id="3" name="Rectangle 2">
            <a:extLst>
              <a:ext uri="{FF2B5EF4-FFF2-40B4-BE49-F238E27FC236}">
                <a16:creationId xmlns:a16="http://schemas.microsoft.com/office/drawing/2014/main" id="{01C2CAF4-502D-47FC-89D4-5F6A5C619141}"/>
              </a:ext>
            </a:extLst>
          </p:cNvPr>
          <p:cNvSpPr/>
          <p:nvPr/>
        </p:nvSpPr>
        <p:spPr>
          <a:xfrm>
            <a:off x="0" y="106681"/>
            <a:ext cx="800101" cy="55244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1016049-9575-4EC0-AED3-5178B05E5F52}"/>
              </a:ext>
            </a:extLst>
          </p:cNvPr>
          <p:cNvSpPr txBox="1">
            <a:spLocks/>
          </p:cNvSpPr>
          <p:nvPr/>
        </p:nvSpPr>
        <p:spPr>
          <a:xfrm>
            <a:off x="186720" y="95923"/>
            <a:ext cx="707709" cy="532434"/>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3000">
                <a:solidFill>
                  <a:schemeClr val="bg1"/>
                </a:solidFill>
                <a:latin typeface="Segoe UI Bold" panose="020B0802040204020203" pitchFamily="34" charset="0"/>
              </a:rPr>
              <a:t>03</a:t>
            </a:r>
          </a:p>
        </p:txBody>
      </p:sp>
      <p:sp>
        <p:nvSpPr>
          <p:cNvPr id="6" name="TextBox 5">
            <a:extLst>
              <a:ext uri="{FF2B5EF4-FFF2-40B4-BE49-F238E27FC236}">
                <a16:creationId xmlns:a16="http://schemas.microsoft.com/office/drawing/2014/main" id="{5FB8AEEF-3A89-1AF1-ACC2-CE922FF16084}"/>
              </a:ext>
            </a:extLst>
          </p:cNvPr>
          <p:cNvSpPr txBox="1"/>
          <p:nvPr/>
        </p:nvSpPr>
        <p:spPr>
          <a:xfrm>
            <a:off x="251460" y="1418760"/>
            <a:ext cx="4511522" cy="226247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vi-VN" sz="1600">
                <a:solidFill>
                  <a:schemeClr val="tx1">
                    <a:lumMod val="65000"/>
                    <a:lumOff val="35000"/>
                  </a:schemeClr>
                </a:solidFill>
                <a:latin typeface="Segoe UI" panose="020B0502040204020203" pitchFamily="34" charset="0"/>
                <a:cs typeface="Segoe UI" panose="020B0502040204020203" pitchFamily="34" charset="0"/>
              </a:rPr>
              <a:t>IP oled_controller sử dụng giao thức SPI để giao tiếp với màn hình oled đã được gắn sẽ trên kit. </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gn="just">
              <a:lnSpc>
                <a:spcPct val="150000"/>
              </a:lnSpc>
              <a:buFont typeface="Arial" panose="020B0604020202020204" pitchFamily="34" charset="0"/>
              <a:buChar char="•"/>
            </a:pPr>
            <a:r>
              <a:rPr lang="vi-VN" sz="1600">
                <a:solidFill>
                  <a:schemeClr val="tx1">
                    <a:lumMod val="65000"/>
                    <a:lumOff val="35000"/>
                  </a:schemeClr>
                </a:solidFill>
                <a:latin typeface="Segoe UI" panose="020B0502040204020203" pitchFamily="34" charset="0"/>
                <a:cs typeface="Segoe UI" panose="020B0502040204020203" pitchFamily="34" charset="0"/>
              </a:rPr>
              <a:t>Người dùng sẽ cấu hình các giá trị trong thanh ghi để điều khiễn cũng như hiện thị dữ liệu lên màn hình.</a:t>
            </a:r>
            <a:endParaRPr lang="en-US" sz="160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11" name="Picture 10" descr="A picture containing text&#10;&#10;Description automatically generated">
            <a:extLst>
              <a:ext uri="{FF2B5EF4-FFF2-40B4-BE49-F238E27FC236}">
                <a16:creationId xmlns:a16="http://schemas.microsoft.com/office/drawing/2014/main" id="{4CDB68A6-65A6-50B0-2A95-4DD287C5A2A0}"/>
              </a:ext>
            </a:extLst>
          </p:cNvPr>
          <p:cNvPicPr>
            <a:picLocks noChangeAspect="1"/>
          </p:cNvPicPr>
          <p:nvPr/>
        </p:nvPicPr>
        <p:blipFill>
          <a:blip r:embed="rId2"/>
          <a:stretch>
            <a:fillRect/>
          </a:stretch>
        </p:blipFill>
        <p:spPr>
          <a:xfrm>
            <a:off x="5517442" y="1304150"/>
            <a:ext cx="2321560" cy="1875790"/>
          </a:xfrm>
          <a:prstGeom prst="rect">
            <a:avLst/>
          </a:prstGeom>
        </p:spPr>
      </p:pic>
      <p:sp>
        <p:nvSpPr>
          <p:cNvPr id="10" name="TextBox 9">
            <a:extLst>
              <a:ext uri="{FF2B5EF4-FFF2-40B4-BE49-F238E27FC236}">
                <a16:creationId xmlns:a16="http://schemas.microsoft.com/office/drawing/2014/main" id="{8D94D304-BB57-3571-56D4-DC09FA2939F7}"/>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1128064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a:xfrm>
            <a:off x="800101" y="141622"/>
            <a:ext cx="6381750" cy="497494"/>
          </a:xfrm>
        </p:spPr>
        <p:txBody>
          <a:bodyPr/>
          <a:lstStyle/>
          <a:p>
            <a:r>
              <a:rPr lang="en-US">
                <a:solidFill>
                  <a:schemeClr val="accent6">
                    <a:lumMod val="75000"/>
                  </a:schemeClr>
                </a:solidFill>
              </a:rPr>
              <a:t>TRIỂN KHAI TRÊN FPGA</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31</a:t>
            </a:r>
          </a:p>
        </p:txBody>
      </p:sp>
      <p:sp>
        <p:nvSpPr>
          <p:cNvPr id="5" name="TextBox 4">
            <a:extLst>
              <a:ext uri="{FF2B5EF4-FFF2-40B4-BE49-F238E27FC236}">
                <a16:creationId xmlns:a16="http://schemas.microsoft.com/office/drawing/2014/main" id="{CACB8921-2672-4EB0-AF5C-9F8541D5FF30}"/>
              </a:ext>
            </a:extLst>
          </p:cNvPr>
          <p:cNvSpPr txBox="1"/>
          <p:nvPr/>
        </p:nvSpPr>
        <p:spPr>
          <a:xfrm>
            <a:off x="251460" y="787151"/>
            <a:ext cx="8641080" cy="830997"/>
          </a:xfrm>
          <a:prstGeom prst="rect">
            <a:avLst/>
          </a:prstGeom>
          <a:noFill/>
        </p:spPr>
        <p:txBody>
          <a:bodyPr wrap="square" rtlCol="0">
            <a:spAutoFit/>
          </a:bodyPr>
          <a:lstStyle/>
          <a:p>
            <a:r>
              <a:rPr lang="en-US" sz="2400" b="1">
                <a:latin typeface="Segoe UI" panose="020B0502040204020203" pitchFamily="34" charset="0"/>
                <a:cs typeface="Segoe UI" panose="020B0502040204020203" pitchFamily="34" charset="0"/>
              </a:rPr>
              <a:t>DHT11 controller (dht11_controller)</a:t>
            </a:r>
          </a:p>
          <a:p>
            <a:endParaRPr lang="en-US" sz="2400" i="1">
              <a:solidFill>
                <a:srgbClr val="C00000"/>
              </a:solidFill>
              <a:latin typeface="Segoe UI Bold" panose="020B0802040204020203" pitchFamily="34" charset="0"/>
              <a:cs typeface="Segoe UI Bold" panose="020B0802040204020203" pitchFamily="34" charset="0"/>
            </a:endParaRPr>
          </a:p>
        </p:txBody>
      </p:sp>
      <p:sp>
        <p:nvSpPr>
          <p:cNvPr id="3" name="Rectangle 2">
            <a:extLst>
              <a:ext uri="{FF2B5EF4-FFF2-40B4-BE49-F238E27FC236}">
                <a16:creationId xmlns:a16="http://schemas.microsoft.com/office/drawing/2014/main" id="{01C2CAF4-502D-47FC-89D4-5F6A5C619141}"/>
              </a:ext>
            </a:extLst>
          </p:cNvPr>
          <p:cNvSpPr/>
          <p:nvPr/>
        </p:nvSpPr>
        <p:spPr>
          <a:xfrm>
            <a:off x="0" y="106681"/>
            <a:ext cx="800101" cy="55244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1016049-9575-4EC0-AED3-5178B05E5F52}"/>
              </a:ext>
            </a:extLst>
          </p:cNvPr>
          <p:cNvSpPr txBox="1">
            <a:spLocks/>
          </p:cNvSpPr>
          <p:nvPr/>
        </p:nvSpPr>
        <p:spPr>
          <a:xfrm>
            <a:off x="186720" y="95923"/>
            <a:ext cx="707709" cy="532434"/>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3000">
                <a:solidFill>
                  <a:schemeClr val="bg1"/>
                </a:solidFill>
                <a:latin typeface="Segoe UI Bold" panose="020B0802040204020203" pitchFamily="34" charset="0"/>
              </a:rPr>
              <a:t>03</a:t>
            </a:r>
          </a:p>
        </p:txBody>
      </p:sp>
      <p:sp>
        <p:nvSpPr>
          <p:cNvPr id="6" name="TextBox 5">
            <a:extLst>
              <a:ext uri="{FF2B5EF4-FFF2-40B4-BE49-F238E27FC236}">
                <a16:creationId xmlns:a16="http://schemas.microsoft.com/office/drawing/2014/main" id="{5FB8AEEF-3A89-1AF1-ACC2-CE922FF16084}"/>
              </a:ext>
            </a:extLst>
          </p:cNvPr>
          <p:cNvSpPr txBox="1"/>
          <p:nvPr/>
        </p:nvSpPr>
        <p:spPr>
          <a:xfrm>
            <a:off x="251460" y="1496185"/>
            <a:ext cx="4608639" cy="189314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vi-VN" sz="1600">
                <a:solidFill>
                  <a:schemeClr val="tx1">
                    <a:lumMod val="65000"/>
                    <a:lumOff val="35000"/>
                  </a:schemeClr>
                </a:solidFill>
                <a:latin typeface="Segoe UI" panose="020B0502040204020203" pitchFamily="34" charset="0"/>
                <a:cs typeface="Segoe UI" panose="020B0502040204020203" pitchFamily="34" charset="0"/>
              </a:rPr>
              <a:t>Bộ dht11_controller điều khiển và xử lý dữ liệu nhận được từ cảm biến DHT11 sau đó dữ liệu đã xử lý được ghi vào các thanh ghi. </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gn="just">
              <a:lnSpc>
                <a:spcPct val="150000"/>
              </a:lnSpc>
              <a:buFont typeface="Arial" panose="020B0604020202020204" pitchFamily="34" charset="0"/>
              <a:buChar char="•"/>
            </a:pPr>
            <a:r>
              <a:rPr lang="vi-VN" sz="1600">
                <a:solidFill>
                  <a:schemeClr val="tx1">
                    <a:lumMod val="65000"/>
                    <a:lumOff val="35000"/>
                  </a:schemeClr>
                </a:solidFill>
                <a:latin typeface="Segoe UI" panose="020B0502040204020203" pitchFamily="34" charset="0"/>
                <a:cs typeface="Segoe UI" panose="020B0502040204020203" pitchFamily="34" charset="0"/>
              </a:rPr>
              <a:t>Từ đó, vi xử lý có thể đọc nhiệt độ, độ ẩm từ các thanh ghi qua giao thức AXI.</a:t>
            </a:r>
            <a:endParaRPr lang="en-US" sz="160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10" name="Picture 9" descr="Graphical user interface, text, application, chat or text message&#10;&#10;Description automatically generated with medium confidence">
            <a:extLst>
              <a:ext uri="{FF2B5EF4-FFF2-40B4-BE49-F238E27FC236}">
                <a16:creationId xmlns:a16="http://schemas.microsoft.com/office/drawing/2014/main" id="{7FEA7ED7-0C78-5757-C94E-04E6950FC4FA}"/>
              </a:ext>
            </a:extLst>
          </p:cNvPr>
          <p:cNvPicPr>
            <a:picLocks noChangeAspect="1"/>
          </p:cNvPicPr>
          <p:nvPr/>
        </p:nvPicPr>
        <p:blipFill>
          <a:blip r:embed="rId2"/>
          <a:stretch>
            <a:fillRect/>
          </a:stretch>
        </p:blipFill>
        <p:spPr>
          <a:xfrm>
            <a:off x="5623797" y="1496185"/>
            <a:ext cx="1947545" cy="1876425"/>
          </a:xfrm>
          <a:prstGeom prst="rect">
            <a:avLst/>
          </a:prstGeom>
        </p:spPr>
      </p:pic>
      <p:sp>
        <p:nvSpPr>
          <p:cNvPr id="11" name="TextBox 10">
            <a:extLst>
              <a:ext uri="{FF2B5EF4-FFF2-40B4-BE49-F238E27FC236}">
                <a16:creationId xmlns:a16="http://schemas.microsoft.com/office/drawing/2014/main" id="{58586EEA-0848-C3C7-F996-EFA10EE169A9}"/>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3100727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a:xfrm>
            <a:off x="800101" y="141622"/>
            <a:ext cx="6381750" cy="497494"/>
          </a:xfrm>
        </p:spPr>
        <p:txBody>
          <a:bodyPr/>
          <a:lstStyle/>
          <a:p>
            <a:r>
              <a:rPr lang="en-US">
                <a:solidFill>
                  <a:schemeClr val="accent6">
                    <a:lumMod val="75000"/>
                  </a:schemeClr>
                </a:solidFill>
              </a:rPr>
              <a:t>TRIỂN KHAI TRÊN FPGA</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32</a:t>
            </a:r>
          </a:p>
        </p:txBody>
      </p:sp>
      <p:sp>
        <p:nvSpPr>
          <p:cNvPr id="5" name="TextBox 4">
            <a:extLst>
              <a:ext uri="{FF2B5EF4-FFF2-40B4-BE49-F238E27FC236}">
                <a16:creationId xmlns:a16="http://schemas.microsoft.com/office/drawing/2014/main" id="{CACB8921-2672-4EB0-AF5C-9F8541D5FF30}"/>
              </a:ext>
            </a:extLst>
          </p:cNvPr>
          <p:cNvSpPr txBox="1"/>
          <p:nvPr/>
        </p:nvSpPr>
        <p:spPr>
          <a:xfrm>
            <a:off x="251460" y="787151"/>
            <a:ext cx="8641080" cy="830997"/>
          </a:xfrm>
          <a:prstGeom prst="rect">
            <a:avLst/>
          </a:prstGeom>
          <a:noFill/>
        </p:spPr>
        <p:txBody>
          <a:bodyPr wrap="square" rtlCol="0">
            <a:spAutoFit/>
          </a:bodyPr>
          <a:lstStyle/>
          <a:p>
            <a:r>
              <a:rPr lang="en-US" sz="2400" b="1" err="1">
                <a:latin typeface="Segoe UI" panose="020B0502040204020203" pitchFamily="34" charset="0"/>
                <a:cs typeface="Segoe UI" panose="020B0502040204020203" pitchFamily="34" charset="0"/>
              </a:rPr>
              <a:t>Tổng</a:t>
            </a:r>
            <a:r>
              <a:rPr lang="en-US" sz="2400" b="1">
                <a:latin typeface="Segoe UI" panose="020B0502040204020203" pitchFamily="34" charset="0"/>
                <a:cs typeface="Segoe UI" panose="020B0502040204020203" pitchFamily="34" charset="0"/>
              </a:rPr>
              <a:t> </a:t>
            </a:r>
            <a:r>
              <a:rPr lang="en-US" sz="2400" b="1" err="1">
                <a:latin typeface="Segoe UI" panose="020B0502040204020203" pitchFamily="34" charset="0"/>
                <a:cs typeface="Segoe UI" panose="020B0502040204020203" pitchFamily="34" charset="0"/>
              </a:rPr>
              <a:t>hợp</a:t>
            </a:r>
            <a:r>
              <a:rPr lang="en-US" sz="2400" b="1">
                <a:latin typeface="Segoe UI" panose="020B0502040204020203" pitchFamily="34" charset="0"/>
                <a:cs typeface="Segoe UI" panose="020B0502040204020203" pitchFamily="34" charset="0"/>
              </a:rPr>
              <a:t> </a:t>
            </a:r>
            <a:r>
              <a:rPr lang="en-US" sz="2400" b="1" err="1">
                <a:latin typeface="Segoe UI" panose="020B0502040204020203" pitchFamily="34" charset="0"/>
                <a:cs typeface="Segoe UI" panose="020B0502040204020203" pitchFamily="34" charset="0"/>
              </a:rPr>
              <a:t>và</a:t>
            </a:r>
            <a:r>
              <a:rPr lang="en-US" sz="2400" b="1">
                <a:latin typeface="Segoe UI" panose="020B0502040204020203" pitchFamily="34" charset="0"/>
                <a:cs typeface="Segoe UI" panose="020B0502040204020203" pitchFamily="34" charset="0"/>
              </a:rPr>
              <a:t> </a:t>
            </a:r>
            <a:r>
              <a:rPr lang="en-US" sz="2400" b="1" err="1">
                <a:latin typeface="Segoe UI" panose="020B0502040204020203" pitchFamily="34" charset="0"/>
                <a:cs typeface="Segoe UI" panose="020B0502040204020203" pitchFamily="34" charset="0"/>
              </a:rPr>
              <a:t>triển</a:t>
            </a:r>
            <a:r>
              <a:rPr lang="en-US" sz="2400" b="1">
                <a:latin typeface="Segoe UI" panose="020B0502040204020203" pitchFamily="34" charset="0"/>
                <a:cs typeface="Segoe UI" panose="020B0502040204020203" pitchFamily="34" charset="0"/>
              </a:rPr>
              <a:t> </a:t>
            </a:r>
            <a:r>
              <a:rPr lang="en-US" sz="2400" b="1" err="1">
                <a:latin typeface="Segoe UI" panose="020B0502040204020203" pitchFamily="34" charset="0"/>
                <a:cs typeface="Segoe UI" panose="020B0502040204020203" pitchFamily="34" charset="0"/>
              </a:rPr>
              <a:t>khai</a:t>
            </a:r>
            <a:r>
              <a:rPr lang="en-US" sz="2400" b="1">
                <a:latin typeface="Segoe UI" panose="020B0502040204020203" pitchFamily="34" charset="0"/>
                <a:cs typeface="Segoe UI" panose="020B0502040204020203" pitchFamily="34" charset="0"/>
              </a:rPr>
              <a:t> </a:t>
            </a:r>
            <a:r>
              <a:rPr lang="en-US" sz="2400" b="1" err="1">
                <a:latin typeface="Segoe UI" panose="020B0502040204020203" pitchFamily="34" charset="0"/>
                <a:cs typeface="Segoe UI" panose="020B0502040204020203" pitchFamily="34" charset="0"/>
              </a:rPr>
              <a:t>trên</a:t>
            </a:r>
            <a:r>
              <a:rPr lang="en-US" sz="2400" b="1">
                <a:latin typeface="Segoe UI" panose="020B0502040204020203" pitchFamily="34" charset="0"/>
                <a:cs typeface="Segoe UI" panose="020B0502040204020203" pitchFamily="34" charset="0"/>
              </a:rPr>
              <a:t> </a:t>
            </a:r>
            <a:r>
              <a:rPr lang="en-US" sz="2400" b="1" err="1">
                <a:latin typeface="Segoe UI" panose="020B0502040204020203" pitchFamily="34" charset="0"/>
                <a:cs typeface="Segoe UI" panose="020B0502040204020203" pitchFamily="34" charset="0"/>
              </a:rPr>
              <a:t>Vivado</a:t>
            </a:r>
            <a:endParaRPr lang="en-US" sz="2400" b="1">
              <a:latin typeface="Segoe UI" panose="020B0502040204020203" pitchFamily="34" charset="0"/>
              <a:cs typeface="Segoe UI" panose="020B0502040204020203" pitchFamily="34" charset="0"/>
            </a:endParaRPr>
          </a:p>
          <a:p>
            <a:endParaRPr lang="en-US" sz="2400" i="1">
              <a:solidFill>
                <a:srgbClr val="C00000"/>
              </a:solidFill>
              <a:latin typeface="Segoe UI Bold" panose="020B0802040204020203" pitchFamily="34" charset="0"/>
              <a:cs typeface="Segoe UI Bold" panose="020B0802040204020203" pitchFamily="34" charset="0"/>
            </a:endParaRPr>
          </a:p>
        </p:txBody>
      </p:sp>
      <p:sp>
        <p:nvSpPr>
          <p:cNvPr id="3" name="Rectangle 2">
            <a:extLst>
              <a:ext uri="{FF2B5EF4-FFF2-40B4-BE49-F238E27FC236}">
                <a16:creationId xmlns:a16="http://schemas.microsoft.com/office/drawing/2014/main" id="{01C2CAF4-502D-47FC-89D4-5F6A5C619141}"/>
              </a:ext>
            </a:extLst>
          </p:cNvPr>
          <p:cNvSpPr/>
          <p:nvPr/>
        </p:nvSpPr>
        <p:spPr>
          <a:xfrm>
            <a:off x="0" y="106681"/>
            <a:ext cx="800101" cy="55244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1016049-9575-4EC0-AED3-5178B05E5F52}"/>
              </a:ext>
            </a:extLst>
          </p:cNvPr>
          <p:cNvSpPr txBox="1">
            <a:spLocks/>
          </p:cNvSpPr>
          <p:nvPr/>
        </p:nvSpPr>
        <p:spPr>
          <a:xfrm>
            <a:off x="186720" y="95923"/>
            <a:ext cx="707709" cy="532434"/>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3000">
                <a:solidFill>
                  <a:schemeClr val="bg1"/>
                </a:solidFill>
                <a:latin typeface="Segoe UI Bold" panose="020B0802040204020203" pitchFamily="34" charset="0"/>
              </a:rPr>
              <a:t>03</a:t>
            </a:r>
          </a:p>
        </p:txBody>
      </p:sp>
      <p:sp>
        <p:nvSpPr>
          <p:cNvPr id="6" name="TextBox 5">
            <a:extLst>
              <a:ext uri="{FF2B5EF4-FFF2-40B4-BE49-F238E27FC236}">
                <a16:creationId xmlns:a16="http://schemas.microsoft.com/office/drawing/2014/main" id="{5FB8AEEF-3A89-1AF1-ACC2-CE922FF16084}"/>
              </a:ext>
            </a:extLst>
          </p:cNvPr>
          <p:cNvSpPr txBox="1"/>
          <p:nvPr/>
        </p:nvSpPr>
        <p:spPr>
          <a:xfrm>
            <a:off x="251460" y="1261786"/>
            <a:ext cx="3429289" cy="2308324"/>
          </a:xfrm>
          <a:prstGeom prst="rect">
            <a:avLst/>
          </a:prstGeom>
          <a:noFill/>
        </p:spPr>
        <p:txBody>
          <a:bodyPr wrap="square" rtlCol="0">
            <a:spAutoFit/>
          </a:bodyPr>
          <a:lstStyle/>
          <a:p>
            <a:pPr algn="just"/>
            <a:r>
              <a:rPr lang="en-US" sz="1600" err="1">
                <a:solidFill>
                  <a:schemeClr val="tx1">
                    <a:lumMod val="65000"/>
                    <a:lumOff val="35000"/>
                  </a:schemeClr>
                </a:solidFill>
                <a:latin typeface="Segoe UI" panose="020B0502040204020203" pitchFamily="34" charset="0"/>
                <a:cs typeface="Segoe UI" panose="020B0502040204020203" pitchFamily="34" charset="0"/>
              </a:rPr>
              <a:t>Gồm</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các</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bước</a:t>
            </a:r>
            <a:r>
              <a:rPr lang="en-US" sz="1600">
                <a:solidFill>
                  <a:schemeClr val="tx1">
                    <a:lumMod val="65000"/>
                    <a:lumOff val="35000"/>
                  </a:schemeClr>
                </a:solidFill>
                <a:latin typeface="Segoe UI" panose="020B0502040204020203" pitchFamily="34" charset="0"/>
                <a:cs typeface="Segoe UI" panose="020B0502040204020203" pitchFamily="34" charset="0"/>
              </a:rPr>
              <a:t>:</a:t>
            </a:r>
          </a:p>
          <a:p>
            <a:pPr marL="285750" indent="-285750" algn="just">
              <a:buFont typeface="Arial" panose="020B0604020202020204" pitchFamily="34" charset="0"/>
              <a:buChar char="•"/>
            </a:pPr>
            <a:r>
              <a:rPr lang="en-US" sz="1600" err="1">
                <a:solidFill>
                  <a:schemeClr val="tx1">
                    <a:lumMod val="65000"/>
                    <a:lumOff val="35000"/>
                  </a:schemeClr>
                </a:solidFill>
                <a:latin typeface="Segoe UI" panose="020B0502040204020203" pitchFamily="34" charset="0"/>
                <a:cs typeface="Segoe UI" panose="020B0502040204020203" pitchFamily="34" charset="0"/>
              </a:rPr>
              <a:t>Tạo</a:t>
            </a:r>
            <a:r>
              <a:rPr lang="en-US" sz="1600">
                <a:solidFill>
                  <a:schemeClr val="tx1">
                    <a:lumMod val="65000"/>
                    <a:lumOff val="35000"/>
                  </a:schemeClr>
                </a:solidFill>
                <a:latin typeface="Segoe UI" panose="020B0502040204020203" pitchFamily="34" charset="0"/>
                <a:cs typeface="Segoe UI" panose="020B0502040204020203" pitchFamily="34" charset="0"/>
              </a:rPr>
              <a:t> project, </a:t>
            </a:r>
            <a:r>
              <a:rPr lang="en-US" sz="1600" err="1">
                <a:solidFill>
                  <a:schemeClr val="tx1">
                    <a:lumMod val="65000"/>
                    <a:lumOff val="35000"/>
                  </a:schemeClr>
                </a:solidFill>
                <a:latin typeface="Segoe UI" panose="020B0502040204020203" pitchFamily="34" charset="0"/>
                <a:cs typeface="Segoe UI" panose="020B0502040204020203" pitchFamily="34" charset="0"/>
              </a:rPr>
              <a:t>thêm</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các</a:t>
            </a:r>
            <a:r>
              <a:rPr lang="en-US" sz="1600">
                <a:solidFill>
                  <a:schemeClr val="tx1">
                    <a:lumMod val="65000"/>
                    <a:lumOff val="35000"/>
                  </a:schemeClr>
                </a:solidFill>
                <a:latin typeface="Segoe UI" panose="020B0502040204020203" pitchFamily="34" charset="0"/>
                <a:cs typeface="Segoe UI" panose="020B0502040204020203" pitchFamily="34" charset="0"/>
              </a:rPr>
              <a:t> file source code </a:t>
            </a:r>
            <a:r>
              <a:rPr lang="en-US" sz="1600" err="1">
                <a:solidFill>
                  <a:schemeClr val="tx1">
                    <a:lumMod val="65000"/>
                    <a:lumOff val="35000"/>
                  </a:schemeClr>
                </a:solidFill>
                <a:latin typeface="Segoe UI" panose="020B0502040204020203" pitchFamily="34" charset="0"/>
                <a:cs typeface="Segoe UI" panose="020B0502040204020203" pitchFamily="34" charset="0"/>
              </a:rPr>
              <a:t>mô</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tả</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phần</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cứng</a:t>
            </a:r>
            <a:r>
              <a:rPr lang="vi-VN" sz="1600">
                <a:solidFill>
                  <a:schemeClr val="tx1">
                    <a:lumMod val="65000"/>
                    <a:lumOff val="35000"/>
                  </a:schemeClr>
                </a:solidFill>
                <a:latin typeface="Segoe UI" panose="020B0502040204020203" pitchFamily="34" charset="0"/>
                <a:cs typeface="Segoe UI" panose="020B0502040204020203" pitchFamily="34" charset="0"/>
              </a:rPr>
              <a:t> </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600" err="1">
                <a:solidFill>
                  <a:schemeClr val="tx1">
                    <a:lumMod val="65000"/>
                    <a:lumOff val="35000"/>
                  </a:schemeClr>
                </a:solidFill>
                <a:latin typeface="Segoe UI" panose="020B0502040204020203" pitchFamily="34" charset="0"/>
                <a:cs typeface="Segoe UI" panose="020B0502040204020203" pitchFamily="34" charset="0"/>
              </a:rPr>
              <a:t>Tạo</a:t>
            </a:r>
            <a:r>
              <a:rPr lang="en-US" sz="1600">
                <a:solidFill>
                  <a:schemeClr val="tx1">
                    <a:lumMod val="65000"/>
                    <a:lumOff val="35000"/>
                  </a:schemeClr>
                </a:solidFill>
                <a:latin typeface="Segoe UI" panose="020B0502040204020203" pitchFamily="34" charset="0"/>
                <a:cs typeface="Segoe UI" panose="020B0502040204020203" pitchFamily="34" charset="0"/>
              </a:rPr>
              <a:t> block design</a:t>
            </a:r>
          </a:p>
          <a:p>
            <a:pPr marL="285750" indent="-285750" algn="just">
              <a:buFont typeface="Arial" panose="020B0604020202020204" pitchFamily="34" charset="0"/>
              <a:buChar char="•"/>
            </a:pPr>
            <a:r>
              <a:rPr lang="en-US" sz="1600" err="1">
                <a:solidFill>
                  <a:schemeClr val="tx1">
                    <a:lumMod val="65000"/>
                    <a:lumOff val="35000"/>
                  </a:schemeClr>
                </a:solidFill>
                <a:latin typeface="Segoe UI" panose="020B0502040204020203" pitchFamily="34" charset="0"/>
                <a:cs typeface="Segoe UI" panose="020B0502040204020203" pitchFamily="34" charset="0"/>
              </a:rPr>
              <a:t>Tạo</a:t>
            </a:r>
            <a:r>
              <a:rPr lang="en-US" sz="1600">
                <a:solidFill>
                  <a:schemeClr val="tx1">
                    <a:lumMod val="65000"/>
                    <a:lumOff val="35000"/>
                  </a:schemeClr>
                </a:solidFill>
                <a:latin typeface="Segoe UI" panose="020B0502040204020203" pitchFamily="34" charset="0"/>
                <a:cs typeface="Segoe UI" panose="020B0502040204020203" pitchFamily="34" charset="0"/>
              </a:rPr>
              <a:t> constrain file</a:t>
            </a:r>
          </a:p>
          <a:p>
            <a:pPr marL="285750" indent="-285750" algn="just">
              <a:buFont typeface="Arial" panose="020B0604020202020204" pitchFamily="34" charset="0"/>
              <a:buChar char="•"/>
            </a:pPr>
            <a:r>
              <a:rPr lang="en-US" sz="1600" err="1">
                <a:solidFill>
                  <a:schemeClr val="tx1">
                    <a:lumMod val="65000"/>
                    <a:lumOff val="35000"/>
                  </a:schemeClr>
                </a:solidFill>
                <a:latin typeface="Segoe UI" panose="020B0502040204020203" pitchFamily="34" charset="0"/>
                <a:cs typeface="Segoe UI" panose="020B0502040204020203" pitchFamily="34" charset="0"/>
              </a:rPr>
              <a:t>Tổng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hợp</a:t>
            </a:r>
            <a:r>
              <a:rPr lang="en-US" sz="1600">
                <a:solidFill>
                  <a:schemeClr val="tx1">
                    <a:lumMod val="65000"/>
                    <a:lumOff val="35000"/>
                  </a:schemeClr>
                </a:solidFill>
                <a:latin typeface="Segoe UI" panose="020B0502040204020203" pitchFamily="34" charset="0"/>
                <a:cs typeface="Segoe UI" panose="020B0502040204020203" pitchFamily="34" charset="0"/>
              </a:rPr>
              <a:t> (synthesis)</a:t>
            </a:r>
          </a:p>
          <a:p>
            <a:pPr marL="285750" indent="-285750" algn="just">
              <a:buFont typeface="Arial" panose="020B0604020202020204" pitchFamily="34" charset="0"/>
              <a:buChar char="•"/>
            </a:pPr>
            <a:r>
              <a:rPr lang="en-US" sz="1600" err="1">
                <a:solidFill>
                  <a:schemeClr val="tx1">
                    <a:lumMod val="65000"/>
                    <a:lumOff val="35000"/>
                  </a:schemeClr>
                </a:solidFill>
                <a:latin typeface="Segoe UI" panose="020B0502040204020203" pitchFamily="34" charset="0"/>
                <a:cs typeface="Segoe UI" panose="020B0502040204020203" pitchFamily="34" charset="0"/>
              </a:rPr>
              <a:t>Triển</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khai</a:t>
            </a:r>
            <a:r>
              <a:rPr lang="en-US" sz="1600">
                <a:solidFill>
                  <a:schemeClr val="tx1">
                    <a:lumMod val="65000"/>
                    <a:lumOff val="35000"/>
                  </a:schemeClr>
                </a:solidFill>
                <a:latin typeface="Segoe UI" panose="020B0502040204020203" pitchFamily="34" charset="0"/>
                <a:cs typeface="Segoe UI" panose="020B0502040204020203" pitchFamily="34" charset="0"/>
              </a:rPr>
              <a:t> (implement)</a:t>
            </a:r>
          </a:p>
          <a:p>
            <a:pPr marL="285750" indent="-285750" algn="just">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Gen bitstream </a:t>
            </a:r>
            <a:r>
              <a:rPr lang="en-US" sz="1600" err="1">
                <a:solidFill>
                  <a:schemeClr val="tx1">
                    <a:lumMod val="65000"/>
                    <a:lumOff val="35000"/>
                  </a:schemeClr>
                </a:solidFill>
                <a:latin typeface="Segoe UI" panose="020B0502040204020203" pitchFamily="34" charset="0"/>
                <a:cs typeface="Segoe UI" panose="020B0502040204020203" pitchFamily="34" charset="0"/>
              </a:rPr>
              <a:t>và</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tạo</a:t>
            </a:r>
            <a:r>
              <a:rPr lang="en-US" sz="1600">
                <a:solidFill>
                  <a:schemeClr val="tx1">
                    <a:lumMod val="65000"/>
                    <a:lumOff val="35000"/>
                  </a:schemeClr>
                </a:solidFill>
                <a:latin typeface="Segoe UI" panose="020B0502040204020203" pitchFamily="34" charset="0"/>
                <a:cs typeface="Segoe UI" panose="020B0502040204020203" pitchFamily="34" charset="0"/>
              </a:rPr>
              <a:t> SDK (Software Development Kit)</a:t>
            </a:r>
          </a:p>
        </p:txBody>
      </p:sp>
      <p:pic>
        <p:nvPicPr>
          <p:cNvPr id="11" name="Picture 10" descr="Không có mô tả.">
            <a:extLst>
              <a:ext uri="{FF2B5EF4-FFF2-40B4-BE49-F238E27FC236}">
                <a16:creationId xmlns:a16="http://schemas.microsoft.com/office/drawing/2014/main" id="{F0876EAB-D666-DBAA-19DC-9D46C63C4FA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1947" r="8321"/>
          <a:stretch/>
        </p:blipFill>
        <p:spPr bwMode="auto">
          <a:xfrm rot="5400000">
            <a:off x="4736642" y="841625"/>
            <a:ext cx="3308350" cy="4237355"/>
          </a:xfrm>
          <a:prstGeom prst="rect">
            <a:avLst/>
          </a:prstGeom>
          <a:noFill/>
          <a:ln>
            <a:noFill/>
          </a:ln>
          <a:extLst>
            <a:ext uri="{53640926-AAD7-44D8-BBD7-CCE9431645EC}">
              <a14:shadowObscured xmlns:a14="http://schemas.microsoft.com/office/drawing/2010/main"/>
            </a:ext>
          </a:extLst>
        </p:spPr>
      </p:pic>
      <p:sp>
        <p:nvSpPr>
          <p:cNvPr id="8" name="Arrow: Right 7">
            <a:extLst>
              <a:ext uri="{FF2B5EF4-FFF2-40B4-BE49-F238E27FC236}">
                <a16:creationId xmlns:a16="http://schemas.microsoft.com/office/drawing/2014/main" id="{5CBD2F9A-F20C-864F-5D3E-FE5440F1C642}"/>
              </a:ext>
            </a:extLst>
          </p:cNvPr>
          <p:cNvSpPr/>
          <p:nvPr/>
        </p:nvSpPr>
        <p:spPr>
          <a:xfrm>
            <a:off x="409715" y="3718512"/>
            <a:ext cx="224790" cy="1282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7681135-A49B-7BE1-5EF6-E438309CF66A}"/>
              </a:ext>
            </a:extLst>
          </p:cNvPr>
          <p:cNvSpPr txBox="1"/>
          <p:nvPr/>
        </p:nvSpPr>
        <p:spPr>
          <a:xfrm>
            <a:off x="634505" y="3628759"/>
            <a:ext cx="4572000" cy="338554"/>
          </a:xfrm>
          <a:prstGeom prst="rect">
            <a:avLst/>
          </a:prstGeom>
          <a:noFill/>
        </p:spPr>
        <p:txBody>
          <a:bodyPr wrap="square">
            <a:spAutoFit/>
          </a:bodyPr>
          <a:lstStyle/>
          <a:p>
            <a:pPr algn="just"/>
            <a:r>
              <a:rPr lang="en-US" sz="1600" err="1">
                <a:solidFill>
                  <a:schemeClr val="tx1">
                    <a:lumMod val="65000"/>
                    <a:lumOff val="35000"/>
                  </a:schemeClr>
                </a:solidFill>
                <a:latin typeface="Segoe UI" panose="020B0502040204020203" pitchFamily="34" charset="0"/>
                <a:cs typeface="Segoe UI" panose="020B0502040204020203" pitchFamily="34" charset="0"/>
              </a:rPr>
              <a:t>Từ</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đó</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thu</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được</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kết</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quả</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như</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hình</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bên</a:t>
            </a:r>
            <a:endParaRPr lang="en-US" sz="160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7" name="TextBox 16">
            <a:extLst>
              <a:ext uri="{FF2B5EF4-FFF2-40B4-BE49-F238E27FC236}">
                <a16:creationId xmlns:a16="http://schemas.microsoft.com/office/drawing/2014/main" id="{B6C49C76-983E-C777-D02A-C4968699E165}"/>
              </a:ext>
            </a:extLst>
          </p:cNvPr>
          <p:cNvSpPr txBox="1"/>
          <p:nvPr/>
        </p:nvSpPr>
        <p:spPr>
          <a:xfrm>
            <a:off x="5221588" y="4655906"/>
            <a:ext cx="2115772" cy="338554"/>
          </a:xfrm>
          <a:prstGeom prst="rect">
            <a:avLst/>
          </a:prstGeom>
          <a:noFill/>
        </p:spPr>
        <p:txBody>
          <a:bodyPr wrap="none" rtlCol="0">
            <a:spAutoFit/>
          </a:bodyPr>
          <a:lstStyle/>
          <a:p>
            <a:r>
              <a:rPr lang="en-US" sz="1600" err="1">
                <a:solidFill>
                  <a:schemeClr val="tx1">
                    <a:lumMod val="65000"/>
                    <a:lumOff val="35000"/>
                  </a:schemeClr>
                </a:solidFill>
                <a:latin typeface="Segoe UI" panose="020B0502040204020203" pitchFamily="34" charset="0"/>
                <a:cs typeface="Segoe UI" panose="020B0502040204020203" pitchFamily="34" charset="0"/>
              </a:rPr>
              <a:t>Kết</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quả</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trên</a:t>
            </a:r>
            <a:r>
              <a:rPr lang="en-US" sz="1600">
                <a:solidFill>
                  <a:schemeClr val="tx1">
                    <a:lumMod val="65000"/>
                    <a:lumOff val="35000"/>
                  </a:schemeClr>
                </a:solidFill>
                <a:latin typeface="Segoe UI" panose="020B0502040204020203" pitchFamily="34" charset="0"/>
                <a:cs typeface="Segoe UI" panose="020B0502040204020203" pitchFamily="34" charset="0"/>
              </a:rPr>
              <a:t> kit FPGA</a:t>
            </a:r>
          </a:p>
        </p:txBody>
      </p:sp>
      <p:sp>
        <p:nvSpPr>
          <p:cNvPr id="13" name="TextBox 12">
            <a:extLst>
              <a:ext uri="{FF2B5EF4-FFF2-40B4-BE49-F238E27FC236}">
                <a16:creationId xmlns:a16="http://schemas.microsoft.com/office/drawing/2014/main" id="{62A06716-A9CB-6BB0-8B01-E8F6D36D2F7A}"/>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2872886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B17176-BA18-4A53-9A88-01EA3ECB214E}"/>
              </a:ext>
            </a:extLst>
          </p:cNvPr>
          <p:cNvSpPr/>
          <p:nvPr/>
        </p:nvSpPr>
        <p:spPr>
          <a:xfrm>
            <a:off x="-1" y="-1"/>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1A428-09AD-43CD-96CA-D1E79ED7B25A}"/>
              </a:ext>
            </a:extLst>
          </p:cNvPr>
          <p:cNvSpPr>
            <a:spLocks noGrp="1"/>
          </p:cNvSpPr>
          <p:nvPr>
            <p:ph type="title"/>
          </p:nvPr>
        </p:nvSpPr>
        <p:spPr>
          <a:xfrm>
            <a:off x="2248167" y="1904106"/>
            <a:ext cx="6498279" cy="1335285"/>
          </a:xfrm>
        </p:spPr>
        <p:txBody>
          <a:bodyPr anchor="ctr">
            <a:noAutofit/>
          </a:bodyPr>
          <a:lstStyle/>
          <a:p>
            <a:pPr algn="l">
              <a:lnSpc>
                <a:spcPct val="110000"/>
              </a:lnSpc>
            </a:pPr>
            <a:r>
              <a:rPr lang="en-US" sz="3000">
                <a:solidFill>
                  <a:schemeClr val="bg2">
                    <a:lumMod val="25000"/>
                  </a:schemeClr>
                </a:solidFill>
                <a:latin typeface="Segoe UI Bold" panose="020B0802040204020203" pitchFamily="34" charset="0"/>
              </a:rPr>
              <a:t>KIỂM THỬ</a:t>
            </a:r>
            <a:br>
              <a:rPr lang="en-US" sz="3000">
                <a:solidFill>
                  <a:schemeClr val="bg2">
                    <a:lumMod val="25000"/>
                  </a:schemeClr>
                </a:solidFill>
                <a:latin typeface="Segoe UI Bold" panose="020B0802040204020203" pitchFamily="34" charset="0"/>
              </a:rPr>
            </a:br>
            <a:r>
              <a:rPr lang="en-US" sz="1700">
                <a:solidFill>
                  <a:schemeClr val="bg2">
                    <a:lumMod val="25000"/>
                  </a:schemeClr>
                </a:solidFill>
                <a:latin typeface="Segoe UI Bold" panose="020B0802040204020203" pitchFamily="34" charset="0"/>
              </a:rPr>
              <a:t>VERIFICATION</a:t>
            </a:r>
          </a:p>
        </p:txBody>
      </p:sp>
      <p:sp>
        <p:nvSpPr>
          <p:cNvPr id="11" name="Rectangle 10">
            <a:extLst>
              <a:ext uri="{FF2B5EF4-FFF2-40B4-BE49-F238E27FC236}">
                <a16:creationId xmlns:a16="http://schemas.microsoft.com/office/drawing/2014/main" id="{88317FC8-F6F7-4271-AB9E-A5A9061996CF}"/>
              </a:ext>
            </a:extLst>
          </p:cNvPr>
          <p:cNvSpPr/>
          <p:nvPr/>
        </p:nvSpPr>
        <p:spPr>
          <a:xfrm>
            <a:off x="-1" y="0"/>
            <a:ext cx="2162175" cy="51435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F6AA6AD7-7A39-4CFD-BAFA-86615E891596}"/>
              </a:ext>
            </a:extLst>
          </p:cNvPr>
          <p:cNvSpPr txBox="1">
            <a:spLocks/>
          </p:cNvSpPr>
          <p:nvPr/>
        </p:nvSpPr>
        <p:spPr>
          <a:xfrm>
            <a:off x="397554" y="1763097"/>
            <a:ext cx="2009775" cy="1335285"/>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11000">
                <a:solidFill>
                  <a:schemeClr val="bg1"/>
                </a:solidFill>
                <a:latin typeface="Segoe UI Bold" panose="020B0802040204020203" pitchFamily="34" charset="0"/>
              </a:rPr>
              <a:t>05</a:t>
            </a:r>
          </a:p>
        </p:txBody>
      </p:sp>
      <p:sp>
        <p:nvSpPr>
          <p:cNvPr id="12" name="Slide Number Placeholder 5">
            <a:extLst>
              <a:ext uri="{FF2B5EF4-FFF2-40B4-BE49-F238E27FC236}">
                <a16:creationId xmlns:a16="http://schemas.microsoft.com/office/drawing/2014/main" id="{92584C27-79D8-403C-B3B9-D9B1B67A9798}"/>
              </a:ext>
            </a:extLst>
          </p:cNvPr>
          <p:cNvSpPr txBox="1">
            <a:spLocks/>
          </p:cNvSpPr>
          <p:nvPr/>
        </p:nvSpPr>
        <p:spPr>
          <a:xfrm>
            <a:off x="8705850" y="4854785"/>
            <a:ext cx="438150"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33</a:t>
            </a:r>
          </a:p>
        </p:txBody>
      </p:sp>
      <p:sp>
        <p:nvSpPr>
          <p:cNvPr id="7" name="TextBox 6">
            <a:extLst>
              <a:ext uri="{FF2B5EF4-FFF2-40B4-BE49-F238E27FC236}">
                <a16:creationId xmlns:a16="http://schemas.microsoft.com/office/drawing/2014/main" id="{123CFBFA-150B-B900-3702-974B2DAC45E6}"/>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915680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a:xfrm>
            <a:off x="800101" y="162911"/>
            <a:ext cx="6381750" cy="497494"/>
          </a:xfrm>
        </p:spPr>
        <p:txBody>
          <a:bodyPr/>
          <a:lstStyle/>
          <a:p>
            <a:r>
              <a:rPr lang="en-US">
                <a:solidFill>
                  <a:schemeClr val="bg2">
                    <a:lumMod val="25000"/>
                  </a:schemeClr>
                </a:solidFill>
              </a:rPr>
              <a:t>KIỂM THỬ</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34</a:t>
            </a:r>
          </a:p>
        </p:txBody>
      </p:sp>
      <p:sp>
        <p:nvSpPr>
          <p:cNvPr id="5" name="TextBox 4">
            <a:extLst>
              <a:ext uri="{FF2B5EF4-FFF2-40B4-BE49-F238E27FC236}">
                <a16:creationId xmlns:a16="http://schemas.microsoft.com/office/drawing/2014/main" id="{CACB8921-2672-4EB0-AF5C-9F8541D5FF30}"/>
              </a:ext>
            </a:extLst>
          </p:cNvPr>
          <p:cNvSpPr txBox="1"/>
          <p:nvPr/>
        </p:nvSpPr>
        <p:spPr>
          <a:xfrm>
            <a:off x="186720" y="829892"/>
            <a:ext cx="4385280" cy="393890"/>
          </a:xfrm>
          <a:prstGeom prst="rect">
            <a:avLst/>
          </a:prstGeom>
          <a:noFill/>
        </p:spPr>
        <p:txBody>
          <a:bodyPr wrap="square" rtlCol="0">
            <a:spAutoFit/>
          </a:bodyPr>
          <a:lstStyle/>
          <a:p>
            <a:pPr>
              <a:lnSpc>
                <a:spcPct val="120000"/>
              </a:lnSpc>
            </a:pPr>
            <a:r>
              <a:rPr lang="en-US" sz="1800" err="1">
                <a:solidFill>
                  <a:schemeClr val="tx1">
                    <a:lumMod val="75000"/>
                    <a:lumOff val="25000"/>
                  </a:schemeClr>
                </a:solidFill>
                <a:latin typeface="Segoe UI Bold" panose="020B0802040204020203" pitchFamily="34" charset="0"/>
                <a:cs typeface="Segoe UI Bold" panose="020B0802040204020203" pitchFamily="34" charset="0"/>
              </a:rPr>
              <a:t>Kế</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hoạch</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kiểm</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thử</a:t>
            </a:r>
            <a:endParaRPr lang="en-US" sz="1800">
              <a:solidFill>
                <a:schemeClr val="tx1">
                  <a:lumMod val="75000"/>
                  <a:lumOff val="25000"/>
                </a:schemeClr>
              </a:solidFill>
              <a:latin typeface="Segoe UI Bold" panose="020B0802040204020203" pitchFamily="34" charset="0"/>
              <a:cs typeface="Segoe UI Bold" panose="020B0802040204020203" pitchFamily="34" charset="0"/>
            </a:endParaRPr>
          </a:p>
        </p:txBody>
      </p:sp>
      <p:sp>
        <p:nvSpPr>
          <p:cNvPr id="3" name="Rectangle 2">
            <a:extLst>
              <a:ext uri="{FF2B5EF4-FFF2-40B4-BE49-F238E27FC236}">
                <a16:creationId xmlns:a16="http://schemas.microsoft.com/office/drawing/2014/main" id="{01C2CAF4-502D-47FC-89D4-5F6A5C619141}"/>
              </a:ext>
            </a:extLst>
          </p:cNvPr>
          <p:cNvSpPr/>
          <p:nvPr/>
        </p:nvSpPr>
        <p:spPr>
          <a:xfrm>
            <a:off x="0" y="106681"/>
            <a:ext cx="800101" cy="552449"/>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1016049-9575-4EC0-AED3-5178B05E5F52}"/>
              </a:ext>
            </a:extLst>
          </p:cNvPr>
          <p:cNvSpPr txBox="1">
            <a:spLocks/>
          </p:cNvSpPr>
          <p:nvPr/>
        </p:nvSpPr>
        <p:spPr>
          <a:xfrm>
            <a:off x="186720" y="95923"/>
            <a:ext cx="707709" cy="532434"/>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3000">
                <a:solidFill>
                  <a:schemeClr val="bg1"/>
                </a:solidFill>
                <a:latin typeface="Segoe UI Bold" panose="020B0802040204020203" pitchFamily="34" charset="0"/>
              </a:rPr>
              <a:t>04</a:t>
            </a:r>
          </a:p>
        </p:txBody>
      </p:sp>
      <p:sp>
        <p:nvSpPr>
          <p:cNvPr id="11" name="TextBox 10">
            <a:extLst>
              <a:ext uri="{FF2B5EF4-FFF2-40B4-BE49-F238E27FC236}">
                <a16:creationId xmlns:a16="http://schemas.microsoft.com/office/drawing/2014/main" id="{30C95458-F3F0-49BB-8EF6-3365ED039A3D}"/>
              </a:ext>
            </a:extLst>
          </p:cNvPr>
          <p:cNvSpPr txBox="1"/>
          <p:nvPr/>
        </p:nvSpPr>
        <p:spPr>
          <a:xfrm>
            <a:off x="540574" y="1293999"/>
            <a:ext cx="3707335" cy="3019609"/>
          </a:xfrm>
          <a:prstGeom prst="rect">
            <a:avLst/>
          </a:prstGeom>
          <a:noFill/>
        </p:spPr>
        <p:txBody>
          <a:bodyPr wrap="square">
            <a:spAutoFit/>
          </a:bodyPr>
          <a:lstStyle/>
          <a:p>
            <a:pPr>
              <a:lnSpc>
                <a:spcPct val="120000"/>
              </a:lnSpc>
            </a:pPr>
            <a:r>
              <a:rPr lang="en-US" sz="1600" err="1">
                <a:solidFill>
                  <a:schemeClr val="tx1">
                    <a:lumMod val="65000"/>
                    <a:lumOff val="35000"/>
                  </a:schemeClr>
                </a:solidFill>
                <a:latin typeface="Segoe UI" panose="020B0502040204020203" pitchFamily="34" charset="0"/>
                <a:cs typeface="Segoe UI" panose="020B0502040204020203" pitchFamily="34" charset="0"/>
              </a:rPr>
              <a:t>Các</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kịch</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bản</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kiểm</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thử</a:t>
            </a:r>
            <a:r>
              <a:rPr lang="en-US" sz="1600">
                <a:solidFill>
                  <a:schemeClr val="tx1">
                    <a:lumMod val="65000"/>
                    <a:lumOff val="35000"/>
                  </a:schemeClr>
                </a:solidFill>
                <a:latin typeface="Segoe UI" panose="020B0502040204020203" pitchFamily="34" charset="0"/>
                <a:cs typeface="Segoe UI" panose="020B0502040204020203" pitchFamily="34" charset="0"/>
              </a:rPr>
              <a:t>:</a:t>
            </a:r>
          </a:p>
          <a:p>
            <a:pPr marL="285750" indent="-285750">
              <a:lnSpc>
                <a:spcPct val="120000"/>
              </a:lnSpc>
              <a:buFont typeface="Wingdings" panose="05000000000000000000" pitchFamily="2" charset="2"/>
              <a:buChar char="v"/>
            </a:pPr>
            <a:r>
              <a:rPr lang="en-US" sz="1600" err="1">
                <a:solidFill>
                  <a:schemeClr val="tx1">
                    <a:lumMod val="65000"/>
                    <a:lumOff val="35000"/>
                  </a:schemeClr>
                </a:solidFill>
                <a:latin typeface="Segoe UI" panose="020B0502040204020203" pitchFamily="34" charset="0"/>
                <a:cs typeface="Segoe UI" panose="020B0502040204020203" pitchFamily="34" charset="0"/>
              </a:rPr>
              <a:t>Trường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hợp</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mặc</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định</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628650" lvl="1" indent="-285750">
              <a:lnSpc>
                <a:spcPct val="120000"/>
              </a:lnSpc>
              <a:buFont typeface="Arial" panose="020B0604020202020204" pitchFamily="34" charset="0"/>
              <a:buChar char="•"/>
            </a:pPr>
            <a:r>
              <a:rPr lang="en-US" sz="1600" err="1">
                <a:solidFill>
                  <a:schemeClr val="tx1">
                    <a:lumMod val="65000"/>
                    <a:lumOff val="35000"/>
                  </a:schemeClr>
                </a:solidFill>
                <a:latin typeface="Segoe UI" panose="020B0502040204020203" pitchFamily="34" charset="0"/>
                <a:cs typeface="Segoe UI" panose="020B0502040204020203" pitchFamily="34" charset="0"/>
              </a:rPr>
              <a:t>Xịt</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hậu</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môn</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628650" lvl="1" indent="-285750">
              <a:lnSpc>
                <a:spcPct val="120000"/>
              </a:lnSpc>
              <a:buFont typeface="Arial" panose="020B0604020202020204" pitchFamily="34" charset="0"/>
              <a:buChar char="•"/>
            </a:pPr>
            <a:r>
              <a:rPr lang="en-US" sz="1600" err="1">
                <a:solidFill>
                  <a:schemeClr val="tx1">
                    <a:lumMod val="65000"/>
                    <a:lumOff val="35000"/>
                  </a:schemeClr>
                </a:solidFill>
                <a:latin typeface="Segoe UI" panose="020B0502040204020203" pitchFamily="34" charset="0"/>
                <a:cs typeface="Segoe UI" panose="020B0502040204020203" pitchFamily="34" charset="0"/>
              </a:rPr>
              <a:t>Xả</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đi</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nhẹ</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nSpc>
                <a:spcPct val="120000"/>
              </a:lnSpc>
              <a:buFont typeface="Wingdings" panose="05000000000000000000" pitchFamily="2" charset="2"/>
              <a:buChar char="v"/>
            </a:pPr>
            <a:r>
              <a:rPr lang="en-US" sz="1600" err="1">
                <a:solidFill>
                  <a:schemeClr val="tx1">
                    <a:lumMod val="65000"/>
                    <a:lumOff val="35000"/>
                  </a:schemeClr>
                </a:solidFill>
                <a:latin typeface="Segoe UI" panose="020B0502040204020203" pitchFamily="34" charset="0"/>
                <a:cs typeface="Segoe UI" panose="020B0502040204020203" pitchFamily="34" charset="0"/>
              </a:rPr>
              <a:t>Trường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hợp</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người</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dùng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tự</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xịt</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628650" lvl="1" indent="-285750">
              <a:lnSpc>
                <a:spcPct val="120000"/>
              </a:lnSpc>
              <a:buFont typeface="Arial" panose="020B0604020202020204" pitchFamily="34" charset="0"/>
              <a:buChar char="•"/>
            </a:pPr>
            <a:r>
              <a:rPr lang="en-US" sz="1600" err="1">
                <a:solidFill>
                  <a:schemeClr val="tx1">
                    <a:lumMod val="65000"/>
                    <a:lumOff val="35000"/>
                  </a:schemeClr>
                </a:solidFill>
                <a:latin typeface="Segoe UI" panose="020B0502040204020203" pitchFamily="34" charset="0"/>
                <a:cs typeface="Segoe UI" panose="020B0502040204020203" pitchFamily="34" charset="0"/>
              </a:rPr>
              <a:t>Người</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dùng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xịt</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628650" lvl="1" indent="-285750">
              <a:lnSpc>
                <a:spcPct val="120000"/>
              </a:lnSpc>
              <a:buFont typeface="Arial" panose="020B0604020202020204" pitchFamily="34" charset="0"/>
              <a:buChar char="•"/>
            </a:pPr>
            <a:r>
              <a:rPr lang="en-US" sz="1600" err="1">
                <a:solidFill>
                  <a:schemeClr val="tx1">
                    <a:lumMod val="65000"/>
                    <a:lumOff val="35000"/>
                  </a:schemeClr>
                </a:solidFill>
                <a:latin typeface="Segoe UI" panose="020B0502040204020203" pitchFamily="34" charset="0"/>
                <a:cs typeface="Segoe UI" panose="020B0502040204020203" pitchFamily="34" charset="0"/>
              </a:rPr>
              <a:t>Tự</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động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xả</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nSpc>
                <a:spcPct val="120000"/>
              </a:lnSpc>
              <a:buFont typeface="Wingdings" panose="05000000000000000000" pitchFamily="2" charset="2"/>
              <a:buChar char="v"/>
            </a:pPr>
            <a:r>
              <a:rPr lang="en-US" sz="1600" err="1">
                <a:solidFill>
                  <a:schemeClr val="tx1">
                    <a:lumMod val="65000"/>
                    <a:lumOff val="35000"/>
                  </a:schemeClr>
                </a:solidFill>
                <a:latin typeface="Segoe UI" panose="020B0502040204020203" pitchFamily="34" charset="0"/>
                <a:cs typeface="Segoe UI" panose="020B0502040204020203" pitchFamily="34" charset="0"/>
              </a:rPr>
              <a:t>Trường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hợp</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nhiệt</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độ</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thấp</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628650" lvl="1" indent="-285750">
              <a:lnSpc>
                <a:spcPct val="120000"/>
              </a:lnSpc>
              <a:buFont typeface="Arial" panose="020B0604020202020204" pitchFamily="34" charset="0"/>
              <a:buChar char="•"/>
            </a:pPr>
            <a:r>
              <a:rPr lang="en-US" sz="1600" err="1">
                <a:solidFill>
                  <a:schemeClr val="tx1">
                    <a:lumMod val="65000"/>
                    <a:lumOff val="35000"/>
                  </a:schemeClr>
                </a:solidFill>
                <a:latin typeface="Segoe UI" panose="020B0502040204020203" pitchFamily="34" charset="0"/>
                <a:cs typeface="Segoe UI" panose="020B0502040204020203" pitchFamily="34" charset="0"/>
              </a:rPr>
              <a:t>Hệ</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thống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làm</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ấm</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hoạt</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động</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nSpc>
                <a:spcPct val="120000"/>
              </a:lnSpc>
              <a:buFont typeface="Wingdings" panose="05000000000000000000" pitchFamily="2" charset="2"/>
              <a:buChar char="v"/>
            </a:pPr>
            <a:endParaRPr lang="en-US" sz="160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1028" name="Picture 4" descr="Helmet, Gloves, Tester. Isometric Construction Tools. Stock Vector -  Illustration of abstract, hardware: 117232631">
            <a:extLst>
              <a:ext uri="{FF2B5EF4-FFF2-40B4-BE49-F238E27FC236}">
                <a16:creationId xmlns:a16="http://schemas.microsoft.com/office/drawing/2014/main" id="{902232D8-CF1C-DFC5-D02B-FAD1B722B79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080" b="6885"/>
          <a:stretch/>
        </p:blipFill>
        <p:spPr bwMode="auto">
          <a:xfrm>
            <a:off x="4421529" y="1147661"/>
            <a:ext cx="4125471" cy="37071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81CFCB1-F398-890C-5419-AF6F7B5C0EF4}"/>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2931973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a:xfrm>
            <a:off x="800101" y="162911"/>
            <a:ext cx="6381750" cy="497494"/>
          </a:xfrm>
        </p:spPr>
        <p:txBody>
          <a:bodyPr/>
          <a:lstStyle/>
          <a:p>
            <a:r>
              <a:rPr lang="en-US">
                <a:solidFill>
                  <a:schemeClr val="bg2">
                    <a:lumMod val="25000"/>
                  </a:schemeClr>
                </a:solidFill>
              </a:rPr>
              <a:t>KIỂM THỬ</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35</a:t>
            </a:r>
          </a:p>
        </p:txBody>
      </p:sp>
      <p:sp>
        <p:nvSpPr>
          <p:cNvPr id="5" name="TextBox 4">
            <a:extLst>
              <a:ext uri="{FF2B5EF4-FFF2-40B4-BE49-F238E27FC236}">
                <a16:creationId xmlns:a16="http://schemas.microsoft.com/office/drawing/2014/main" id="{CACB8921-2672-4EB0-AF5C-9F8541D5FF30}"/>
              </a:ext>
            </a:extLst>
          </p:cNvPr>
          <p:cNvSpPr txBox="1"/>
          <p:nvPr/>
        </p:nvSpPr>
        <p:spPr>
          <a:xfrm>
            <a:off x="186719" y="692889"/>
            <a:ext cx="6995131" cy="393890"/>
          </a:xfrm>
          <a:prstGeom prst="rect">
            <a:avLst/>
          </a:prstGeom>
          <a:noFill/>
        </p:spPr>
        <p:txBody>
          <a:bodyPr wrap="square" rtlCol="0">
            <a:spAutoFit/>
          </a:bodyPr>
          <a:lstStyle/>
          <a:p>
            <a:pPr>
              <a:lnSpc>
                <a:spcPct val="120000"/>
              </a:lnSpc>
            </a:pPr>
            <a:r>
              <a:rPr lang="en-US" sz="1800" err="1">
                <a:solidFill>
                  <a:schemeClr val="tx1">
                    <a:lumMod val="75000"/>
                    <a:lumOff val="25000"/>
                  </a:schemeClr>
                </a:solidFill>
                <a:latin typeface="Segoe UI Bold" panose="020B0802040204020203" pitchFamily="34" charset="0"/>
                <a:cs typeface="Segoe UI Bold" panose="020B0802040204020203" pitchFamily="34" charset="0"/>
              </a:rPr>
              <a:t>Kết</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quả</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mô</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phỏng</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các</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khối</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trên</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phần</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mềm</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QuestaSim</a:t>
            </a:r>
            <a:endParaRPr lang="en-US" sz="1800">
              <a:solidFill>
                <a:schemeClr val="tx1">
                  <a:lumMod val="75000"/>
                  <a:lumOff val="25000"/>
                </a:schemeClr>
              </a:solidFill>
              <a:latin typeface="Segoe UI Bold" panose="020B0802040204020203" pitchFamily="34" charset="0"/>
              <a:cs typeface="Segoe UI Bold" panose="020B0802040204020203" pitchFamily="34" charset="0"/>
            </a:endParaRPr>
          </a:p>
        </p:txBody>
      </p:sp>
      <p:sp>
        <p:nvSpPr>
          <p:cNvPr id="3" name="Rectangle 2">
            <a:extLst>
              <a:ext uri="{FF2B5EF4-FFF2-40B4-BE49-F238E27FC236}">
                <a16:creationId xmlns:a16="http://schemas.microsoft.com/office/drawing/2014/main" id="{01C2CAF4-502D-47FC-89D4-5F6A5C619141}"/>
              </a:ext>
            </a:extLst>
          </p:cNvPr>
          <p:cNvSpPr/>
          <p:nvPr/>
        </p:nvSpPr>
        <p:spPr>
          <a:xfrm>
            <a:off x="0" y="106681"/>
            <a:ext cx="800101" cy="552449"/>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1016049-9575-4EC0-AED3-5178B05E5F52}"/>
              </a:ext>
            </a:extLst>
          </p:cNvPr>
          <p:cNvSpPr txBox="1">
            <a:spLocks/>
          </p:cNvSpPr>
          <p:nvPr/>
        </p:nvSpPr>
        <p:spPr>
          <a:xfrm>
            <a:off x="186720" y="95923"/>
            <a:ext cx="707709" cy="532434"/>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3000">
                <a:solidFill>
                  <a:schemeClr val="bg1"/>
                </a:solidFill>
                <a:latin typeface="Segoe UI Bold" panose="020B0802040204020203" pitchFamily="34" charset="0"/>
              </a:rPr>
              <a:t>04</a:t>
            </a:r>
          </a:p>
        </p:txBody>
      </p:sp>
      <p:sp>
        <p:nvSpPr>
          <p:cNvPr id="15" name="TextBox 14">
            <a:extLst>
              <a:ext uri="{FF2B5EF4-FFF2-40B4-BE49-F238E27FC236}">
                <a16:creationId xmlns:a16="http://schemas.microsoft.com/office/drawing/2014/main" id="{64EA1E80-75EB-9FE5-A9C7-1E39C39113A5}"/>
              </a:ext>
            </a:extLst>
          </p:cNvPr>
          <p:cNvSpPr txBox="1"/>
          <p:nvPr/>
        </p:nvSpPr>
        <p:spPr>
          <a:xfrm>
            <a:off x="186719" y="1086779"/>
            <a:ext cx="5093001" cy="655885"/>
          </a:xfrm>
          <a:prstGeom prst="rect">
            <a:avLst/>
          </a:prstGeom>
          <a:noFill/>
        </p:spPr>
        <p:txBody>
          <a:bodyPr wrap="square">
            <a:spAutoFit/>
          </a:bodyPr>
          <a:lstStyle/>
          <a:p>
            <a:pPr>
              <a:lnSpc>
                <a:spcPct val="120000"/>
              </a:lnSpc>
            </a:pPr>
            <a:r>
              <a:rPr lang="en-US" sz="1600" err="1">
                <a:solidFill>
                  <a:schemeClr val="tx1">
                    <a:lumMod val="65000"/>
                    <a:lumOff val="35000"/>
                  </a:schemeClr>
                </a:solidFill>
                <a:latin typeface="Segoe UI" panose="020B0502040204020203" pitchFamily="34" charset="0"/>
                <a:cs typeface="Segoe UI" panose="020B0502040204020203" pitchFamily="34" charset="0"/>
              </a:rPr>
              <a:t>Khối</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clock_generator</a:t>
            </a:r>
            <a:r>
              <a:rPr lang="en-US" sz="1600">
                <a:solidFill>
                  <a:schemeClr val="tx1">
                    <a:lumMod val="65000"/>
                    <a:lumOff val="35000"/>
                  </a:schemeClr>
                </a:solidFill>
                <a:latin typeface="Segoe UI" panose="020B0502040204020203" pitchFamily="34" charset="0"/>
                <a:cs typeface="Segoe UI" panose="020B0502040204020203" pitchFamily="34" charset="0"/>
              </a:rPr>
              <a:t>:</a:t>
            </a:r>
          </a:p>
          <a:p>
            <a:pPr marL="285750" indent="-285750">
              <a:lnSpc>
                <a:spcPct val="120000"/>
              </a:lnSpc>
              <a:buFont typeface="Arial" panose="020B0604020202020204" pitchFamily="34" charset="0"/>
              <a:buChar char="•"/>
            </a:pPr>
            <a:endParaRPr lang="en-US" sz="160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16" name="Picture 15" descr="Không có mô tả.">
            <a:extLst>
              <a:ext uri="{FF2B5EF4-FFF2-40B4-BE49-F238E27FC236}">
                <a16:creationId xmlns:a16="http://schemas.microsoft.com/office/drawing/2014/main" id="{0DFA7B6D-541D-A014-7AC9-4EB23A1ACC4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8944" y="1654693"/>
            <a:ext cx="7155398" cy="829234"/>
          </a:xfrm>
          <a:prstGeom prst="rect">
            <a:avLst/>
          </a:prstGeom>
          <a:noFill/>
          <a:ln>
            <a:noFill/>
          </a:ln>
        </p:spPr>
      </p:pic>
      <p:sp>
        <p:nvSpPr>
          <p:cNvPr id="10" name="TextBox 9">
            <a:extLst>
              <a:ext uri="{FF2B5EF4-FFF2-40B4-BE49-F238E27FC236}">
                <a16:creationId xmlns:a16="http://schemas.microsoft.com/office/drawing/2014/main" id="{419016FC-1404-81FA-707D-2FD97F4D7456}"/>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336797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a:xfrm>
            <a:off x="800101" y="162911"/>
            <a:ext cx="6381750" cy="497494"/>
          </a:xfrm>
        </p:spPr>
        <p:txBody>
          <a:bodyPr/>
          <a:lstStyle/>
          <a:p>
            <a:r>
              <a:rPr lang="en-US">
                <a:solidFill>
                  <a:schemeClr val="bg2">
                    <a:lumMod val="25000"/>
                  </a:schemeClr>
                </a:solidFill>
              </a:rPr>
              <a:t>KIỂM THỬ</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36</a:t>
            </a:r>
          </a:p>
        </p:txBody>
      </p:sp>
      <p:sp>
        <p:nvSpPr>
          <p:cNvPr id="5" name="TextBox 4">
            <a:extLst>
              <a:ext uri="{FF2B5EF4-FFF2-40B4-BE49-F238E27FC236}">
                <a16:creationId xmlns:a16="http://schemas.microsoft.com/office/drawing/2014/main" id="{CACB8921-2672-4EB0-AF5C-9F8541D5FF30}"/>
              </a:ext>
            </a:extLst>
          </p:cNvPr>
          <p:cNvSpPr txBox="1"/>
          <p:nvPr/>
        </p:nvSpPr>
        <p:spPr>
          <a:xfrm>
            <a:off x="186719" y="692889"/>
            <a:ext cx="6995131" cy="393890"/>
          </a:xfrm>
          <a:prstGeom prst="rect">
            <a:avLst/>
          </a:prstGeom>
          <a:noFill/>
        </p:spPr>
        <p:txBody>
          <a:bodyPr wrap="square" rtlCol="0">
            <a:spAutoFit/>
          </a:bodyPr>
          <a:lstStyle/>
          <a:p>
            <a:pPr>
              <a:lnSpc>
                <a:spcPct val="120000"/>
              </a:lnSpc>
            </a:pPr>
            <a:r>
              <a:rPr lang="en-US" sz="1800" err="1">
                <a:solidFill>
                  <a:schemeClr val="tx1">
                    <a:lumMod val="75000"/>
                    <a:lumOff val="25000"/>
                  </a:schemeClr>
                </a:solidFill>
                <a:latin typeface="Segoe UI Bold" panose="020B0802040204020203" pitchFamily="34" charset="0"/>
                <a:cs typeface="Segoe UI Bold" panose="020B0802040204020203" pitchFamily="34" charset="0"/>
              </a:rPr>
              <a:t>Kết</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quả</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mô</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phỏng</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các</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khối</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trên</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phần</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mềm</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QuestaSim</a:t>
            </a:r>
            <a:endParaRPr lang="en-US" sz="1800">
              <a:solidFill>
                <a:schemeClr val="tx1">
                  <a:lumMod val="75000"/>
                  <a:lumOff val="25000"/>
                </a:schemeClr>
              </a:solidFill>
              <a:latin typeface="Segoe UI Bold" panose="020B0802040204020203" pitchFamily="34" charset="0"/>
              <a:cs typeface="Segoe UI Bold" panose="020B0802040204020203" pitchFamily="34" charset="0"/>
            </a:endParaRPr>
          </a:p>
        </p:txBody>
      </p:sp>
      <p:sp>
        <p:nvSpPr>
          <p:cNvPr id="3" name="Rectangle 2">
            <a:extLst>
              <a:ext uri="{FF2B5EF4-FFF2-40B4-BE49-F238E27FC236}">
                <a16:creationId xmlns:a16="http://schemas.microsoft.com/office/drawing/2014/main" id="{01C2CAF4-502D-47FC-89D4-5F6A5C619141}"/>
              </a:ext>
            </a:extLst>
          </p:cNvPr>
          <p:cNvSpPr/>
          <p:nvPr/>
        </p:nvSpPr>
        <p:spPr>
          <a:xfrm>
            <a:off x="0" y="106681"/>
            <a:ext cx="800101" cy="552449"/>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1016049-9575-4EC0-AED3-5178B05E5F52}"/>
              </a:ext>
            </a:extLst>
          </p:cNvPr>
          <p:cNvSpPr txBox="1">
            <a:spLocks/>
          </p:cNvSpPr>
          <p:nvPr/>
        </p:nvSpPr>
        <p:spPr>
          <a:xfrm>
            <a:off x="186720" y="95923"/>
            <a:ext cx="707709" cy="532434"/>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3000">
                <a:solidFill>
                  <a:schemeClr val="bg1"/>
                </a:solidFill>
                <a:latin typeface="Segoe UI Bold" panose="020B0802040204020203" pitchFamily="34" charset="0"/>
              </a:rPr>
              <a:t>04</a:t>
            </a:r>
          </a:p>
        </p:txBody>
      </p:sp>
      <p:sp>
        <p:nvSpPr>
          <p:cNvPr id="15" name="TextBox 14">
            <a:extLst>
              <a:ext uri="{FF2B5EF4-FFF2-40B4-BE49-F238E27FC236}">
                <a16:creationId xmlns:a16="http://schemas.microsoft.com/office/drawing/2014/main" id="{64EA1E80-75EB-9FE5-A9C7-1E39C39113A5}"/>
              </a:ext>
            </a:extLst>
          </p:cNvPr>
          <p:cNvSpPr txBox="1"/>
          <p:nvPr/>
        </p:nvSpPr>
        <p:spPr>
          <a:xfrm>
            <a:off x="186719" y="1086779"/>
            <a:ext cx="5093001" cy="655885"/>
          </a:xfrm>
          <a:prstGeom prst="rect">
            <a:avLst/>
          </a:prstGeom>
          <a:noFill/>
        </p:spPr>
        <p:txBody>
          <a:bodyPr wrap="square">
            <a:spAutoFit/>
          </a:bodyPr>
          <a:lstStyle/>
          <a:p>
            <a:pPr>
              <a:lnSpc>
                <a:spcPct val="120000"/>
              </a:lnSpc>
            </a:pPr>
            <a:r>
              <a:rPr lang="en-US" sz="1600" err="1">
                <a:solidFill>
                  <a:schemeClr val="tx1">
                    <a:lumMod val="65000"/>
                    <a:lumOff val="35000"/>
                  </a:schemeClr>
                </a:solidFill>
                <a:latin typeface="Segoe UI" panose="020B0502040204020203" pitchFamily="34" charset="0"/>
                <a:cs typeface="Segoe UI" panose="020B0502040204020203" pitchFamily="34" charset="0"/>
              </a:rPr>
              <a:t>Khối</a:t>
            </a:r>
            <a:r>
              <a:rPr lang="en-US" sz="1600">
                <a:solidFill>
                  <a:schemeClr val="tx1">
                    <a:lumMod val="65000"/>
                    <a:lumOff val="35000"/>
                  </a:schemeClr>
                </a:solidFill>
                <a:latin typeface="Segoe UI" panose="020B0502040204020203" pitchFamily="34" charset="0"/>
                <a:cs typeface="Segoe UI" panose="020B0502040204020203" pitchFamily="34" charset="0"/>
              </a:rPr>
              <a:t> controller:</a:t>
            </a:r>
          </a:p>
          <a:p>
            <a:pPr marL="285750" indent="-285750">
              <a:lnSpc>
                <a:spcPct val="120000"/>
              </a:lnSpc>
              <a:buFont typeface="Arial" panose="020B0604020202020204" pitchFamily="34" charset="0"/>
              <a:buChar char="•"/>
            </a:pPr>
            <a:endParaRPr lang="en-US" sz="160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10" name="Picture 9" descr="Không có mô tả.">
            <a:extLst>
              <a:ext uri="{FF2B5EF4-FFF2-40B4-BE49-F238E27FC236}">
                <a16:creationId xmlns:a16="http://schemas.microsoft.com/office/drawing/2014/main" id="{C768E792-98FF-9B79-72B8-2D2D83B57B1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429" y="1627908"/>
            <a:ext cx="7464615" cy="2685747"/>
          </a:xfrm>
          <a:prstGeom prst="rect">
            <a:avLst/>
          </a:prstGeom>
          <a:noFill/>
          <a:ln>
            <a:noFill/>
          </a:ln>
        </p:spPr>
      </p:pic>
      <p:sp>
        <p:nvSpPr>
          <p:cNvPr id="13" name="TextBox 12">
            <a:extLst>
              <a:ext uri="{FF2B5EF4-FFF2-40B4-BE49-F238E27FC236}">
                <a16:creationId xmlns:a16="http://schemas.microsoft.com/office/drawing/2014/main" id="{F6424023-539F-BE02-1622-D12FD8E27467}"/>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3391524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a:xfrm>
            <a:off x="800101" y="162911"/>
            <a:ext cx="6381750" cy="497494"/>
          </a:xfrm>
        </p:spPr>
        <p:txBody>
          <a:bodyPr/>
          <a:lstStyle/>
          <a:p>
            <a:r>
              <a:rPr lang="en-US">
                <a:solidFill>
                  <a:schemeClr val="bg2">
                    <a:lumMod val="25000"/>
                  </a:schemeClr>
                </a:solidFill>
              </a:rPr>
              <a:t>KIỂM THỬ</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37</a:t>
            </a:r>
          </a:p>
        </p:txBody>
      </p:sp>
      <p:sp>
        <p:nvSpPr>
          <p:cNvPr id="5" name="TextBox 4">
            <a:extLst>
              <a:ext uri="{FF2B5EF4-FFF2-40B4-BE49-F238E27FC236}">
                <a16:creationId xmlns:a16="http://schemas.microsoft.com/office/drawing/2014/main" id="{CACB8921-2672-4EB0-AF5C-9F8541D5FF30}"/>
              </a:ext>
            </a:extLst>
          </p:cNvPr>
          <p:cNvSpPr txBox="1"/>
          <p:nvPr/>
        </p:nvSpPr>
        <p:spPr>
          <a:xfrm>
            <a:off x="186719" y="692889"/>
            <a:ext cx="6995131" cy="393890"/>
          </a:xfrm>
          <a:prstGeom prst="rect">
            <a:avLst/>
          </a:prstGeom>
          <a:noFill/>
        </p:spPr>
        <p:txBody>
          <a:bodyPr wrap="square" rtlCol="0">
            <a:spAutoFit/>
          </a:bodyPr>
          <a:lstStyle/>
          <a:p>
            <a:pPr>
              <a:lnSpc>
                <a:spcPct val="120000"/>
              </a:lnSpc>
            </a:pPr>
            <a:r>
              <a:rPr lang="en-US" sz="1800" err="1">
                <a:solidFill>
                  <a:schemeClr val="tx1">
                    <a:lumMod val="75000"/>
                    <a:lumOff val="25000"/>
                  </a:schemeClr>
                </a:solidFill>
                <a:latin typeface="Segoe UI Bold" panose="020B0802040204020203" pitchFamily="34" charset="0"/>
                <a:cs typeface="Segoe UI Bold" panose="020B0802040204020203" pitchFamily="34" charset="0"/>
              </a:rPr>
              <a:t>Kết</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quả</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mô</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phỏng</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các</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khối</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trên</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phần</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mềm</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QuestaSim</a:t>
            </a:r>
            <a:endParaRPr lang="en-US" sz="1800">
              <a:solidFill>
                <a:schemeClr val="tx1">
                  <a:lumMod val="75000"/>
                  <a:lumOff val="25000"/>
                </a:schemeClr>
              </a:solidFill>
              <a:latin typeface="Segoe UI Bold" panose="020B0802040204020203" pitchFamily="34" charset="0"/>
              <a:cs typeface="Segoe UI Bold" panose="020B0802040204020203" pitchFamily="34" charset="0"/>
            </a:endParaRPr>
          </a:p>
        </p:txBody>
      </p:sp>
      <p:sp>
        <p:nvSpPr>
          <p:cNvPr id="3" name="Rectangle 2">
            <a:extLst>
              <a:ext uri="{FF2B5EF4-FFF2-40B4-BE49-F238E27FC236}">
                <a16:creationId xmlns:a16="http://schemas.microsoft.com/office/drawing/2014/main" id="{01C2CAF4-502D-47FC-89D4-5F6A5C619141}"/>
              </a:ext>
            </a:extLst>
          </p:cNvPr>
          <p:cNvSpPr/>
          <p:nvPr/>
        </p:nvSpPr>
        <p:spPr>
          <a:xfrm>
            <a:off x="0" y="106681"/>
            <a:ext cx="800101" cy="552449"/>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1016049-9575-4EC0-AED3-5178B05E5F52}"/>
              </a:ext>
            </a:extLst>
          </p:cNvPr>
          <p:cNvSpPr txBox="1">
            <a:spLocks/>
          </p:cNvSpPr>
          <p:nvPr/>
        </p:nvSpPr>
        <p:spPr>
          <a:xfrm>
            <a:off x="186720" y="95923"/>
            <a:ext cx="707709" cy="532434"/>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3000">
                <a:solidFill>
                  <a:schemeClr val="bg1"/>
                </a:solidFill>
                <a:latin typeface="Segoe UI Bold" panose="020B0802040204020203" pitchFamily="34" charset="0"/>
              </a:rPr>
              <a:t>04</a:t>
            </a:r>
          </a:p>
        </p:txBody>
      </p:sp>
      <p:sp>
        <p:nvSpPr>
          <p:cNvPr id="15" name="TextBox 14">
            <a:extLst>
              <a:ext uri="{FF2B5EF4-FFF2-40B4-BE49-F238E27FC236}">
                <a16:creationId xmlns:a16="http://schemas.microsoft.com/office/drawing/2014/main" id="{64EA1E80-75EB-9FE5-A9C7-1E39C39113A5}"/>
              </a:ext>
            </a:extLst>
          </p:cNvPr>
          <p:cNvSpPr txBox="1"/>
          <p:nvPr/>
        </p:nvSpPr>
        <p:spPr>
          <a:xfrm>
            <a:off x="186719" y="1086779"/>
            <a:ext cx="5093001" cy="655885"/>
          </a:xfrm>
          <a:prstGeom prst="rect">
            <a:avLst/>
          </a:prstGeom>
          <a:noFill/>
        </p:spPr>
        <p:txBody>
          <a:bodyPr wrap="square">
            <a:spAutoFit/>
          </a:bodyPr>
          <a:lstStyle/>
          <a:p>
            <a:pPr>
              <a:lnSpc>
                <a:spcPct val="120000"/>
              </a:lnSpc>
            </a:pPr>
            <a:r>
              <a:rPr lang="en-US" sz="1600" err="1">
                <a:solidFill>
                  <a:schemeClr val="tx1">
                    <a:lumMod val="65000"/>
                    <a:lumOff val="35000"/>
                  </a:schemeClr>
                </a:solidFill>
                <a:latin typeface="Segoe UI" panose="020B0502040204020203" pitchFamily="34" charset="0"/>
                <a:cs typeface="Segoe UI" panose="020B0502040204020203" pitchFamily="34" charset="0"/>
              </a:rPr>
              <a:t>Khối</a:t>
            </a:r>
            <a:r>
              <a:rPr lang="en-US" sz="1600">
                <a:solidFill>
                  <a:schemeClr val="tx1">
                    <a:lumMod val="65000"/>
                    <a:lumOff val="35000"/>
                  </a:schemeClr>
                </a:solidFill>
                <a:latin typeface="Segoe UI" panose="020B0502040204020203" pitchFamily="34" charset="0"/>
                <a:cs typeface="Segoe UI" panose="020B0502040204020203" pitchFamily="34" charset="0"/>
              </a:rPr>
              <a:t> core:</a:t>
            </a:r>
          </a:p>
          <a:p>
            <a:pPr marL="285750" indent="-285750">
              <a:lnSpc>
                <a:spcPct val="120000"/>
              </a:lnSpc>
              <a:buFont typeface="Arial" panose="020B0604020202020204" pitchFamily="34" charset="0"/>
              <a:buChar char="•"/>
            </a:pPr>
            <a:endParaRPr lang="en-US" sz="160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10" name="Picture 9" descr="Không có mô tả.">
            <a:extLst>
              <a:ext uri="{FF2B5EF4-FFF2-40B4-BE49-F238E27FC236}">
                <a16:creationId xmlns:a16="http://schemas.microsoft.com/office/drawing/2014/main" id="{9F02011A-C7D5-F056-7B85-8522182D99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429" y="1684647"/>
            <a:ext cx="6934845" cy="2514254"/>
          </a:xfrm>
          <a:prstGeom prst="rect">
            <a:avLst/>
          </a:prstGeom>
          <a:noFill/>
          <a:ln>
            <a:noFill/>
          </a:ln>
        </p:spPr>
      </p:pic>
      <p:sp>
        <p:nvSpPr>
          <p:cNvPr id="13" name="TextBox 12">
            <a:extLst>
              <a:ext uri="{FF2B5EF4-FFF2-40B4-BE49-F238E27FC236}">
                <a16:creationId xmlns:a16="http://schemas.microsoft.com/office/drawing/2014/main" id="{1A89BCF1-D7A9-86D1-3B5D-512B852C0F7D}"/>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2588683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a:xfrm>
            <a:off x="800101" y="162911"/>
            <a:ext cx="6381750" cy="497494"/>
          </a:xfrm>
        </p:spPr>
        <p:txBody>
          <a:bodyPr/>
          <a:lstStyle/>
          <a:p>
            <a:r>
              <a:rPr lang="en-US">
                <a:solidFill>
                  <a:schemeClr val="accent4">
                    <a:lumMod val="75000"/>
                  </a:schemeClr>
                </a:solidFill>
              </a:rPr>
              <a:t>PHÁT TRIỂN DỰ ÁN</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38</a:t>
            </a:r>
          </a:p>
        </p:txBody>
      </p:sp>
      <p:sp>
        <p:nvSpPr>
          <p:cNvPr id="3" name="Rectangle 2">
            <a:extLst>
              <a:ext uri="{FF2B5EF4-FFF2-40B4-BE49-F238E27FC236}">
                <a16:creationId xmlns:a16="http://schemas.microsoft.com/office/drawing/2014/main" id="{01C2CAF4-502D-47FC-89D4-5F6A5C619141}"/>
              </a:ext>
            </a:extLst>
          </p:cNvPr>
          <p:cNvSpPr/>
          <p:nvPr/>
        </p:nvSpPr>
        <p:spPr>
          <a:xfrm>
            <a:off x="0" y="106681"/>
            <a:ext cx="800101" cy="55244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E4DCA50-7922-C39B-781A-53920A13F365}"/>
              </a:ext>
            </a:extLst>
          </p:cNvPr>
          <p:cNvSpPr txBox="1"/>
          <p:nvPr/>
        </p:nvSpPr>
        <p:spPr>
          <a:xfrm>
            <a:off x="721224" y="818010"/>
            <a:ext cx="7701552" cy="1246816"/>
          </a:xfrm>
          <a:prstGeom prst="rect">
            <a:avLst/>
          </a:prstGeom>
          <a:noFill/>
        </p:spPr>
        <p:txBody>
          <a:bodyPr wrap="square">
            <a:spAutoFit/>
          </a:bodyPr>
          <a:lstStyle/>
          <a:p>
            <a:pPr marL="285750" indent="-285750">
              <a:lnSpc>
                <a:spcPct val="120000"/>
              </a:lnSpc>
              <a:buFont typeface="Wingdings" panose="05000000000000000000" pitchFamily="2" charset="2"/>
              <a:buChar char="v"/>
            </a:pPr>
            <a:r>
              <a:rPr lang="en-US" sz="1600">
                <a:solidFill>
                  <a:schemeClr val="tx1">
                    <a:lumMod val="65000"/>
                    <a:lumOff val="35000"/>
                  </a:schemeClr>
                </a:solidFill>
                <a:latin typeface="Segoe UI" panose="020B0502040204020203" pitchFamily="34" charset="0"/>
                <a:cs typeface="Segoe UI" panose="020B0502040204020203" pitchFamily="34" charset="0"/>
              </a:rPr>
              <a:t>Do </a:t>
            </a:r>
            <a:r>
              <a:rPr lang="en-US" sz="1600" err="1">
                <a:solidFill>
                  <a:schemeClr val="tx1">
                    <a:lumMod val="65000"/>
                    <a:lumOff val="35000"/>
                  </a:schemeClr>
                </a:solidFill>
                <a:latin typeface="Segoe UI" panose="020B0502040204020203" pitchFamily="34" charset="0"/>
                <a:cs typeface="Segoe UI" panose="020B0502040204020203" pitchFamily="34" charset="0"/>
              </a:rPr>
              <a:t>chưa</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có</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đủ</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các</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cảm</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biến</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nên</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việc</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thiết</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kế</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và</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kiểm</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thử</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gặp</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khó</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khăn</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Vậy</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hướng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phát</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triển</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chính</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là</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thiết</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kế</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và</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kiểm</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thử</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toàn</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bộ</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các</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chức</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năng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đưa</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ra.</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nSpc>
                <a:spcPct val="120000"/>
              </a:lnSpc>
              <a:buFont typeface="Wingdings" panose="05000000000000000000" pitchFamily="2" charset="2"/>
              <a:buChar char="v"/>
            </a:pPr>
            <a:r>
              <a:rPr lang="en-US" sz="1600" err="1">
                <a:solidFill>
                  <a:schemeClr val="tx1">
                    <a:lumMod val="65000"/>
                    <a:lumOff val="35000"/>
                  </a:schemeClr>
                </a:solidFill>
                <a:latin typeface="Segoe UI" panose="020B0502040204020203" pitchFamily="34" charset="0"/>
                <a:cs typeface="Segoe UI" panose="020B0502040204020203" pitchFamily="34" charset="0"/>
              </a:rPr>
              <a:t>Tích</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hợp</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vào</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sản</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phẩm</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thực</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tế</a:t>
            </a:r>
            <a:endParaRPr lang="en-US" sz="16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nSpc>
                <a:spcPct val="120000"/>
              </a:lnSpc>
              <a:buFont typeface="Wingdings" panose="05000000000000000000" pitchFamily="2" charset="2"/>
              <a:buChar char="v"/>
            </a:pPr>
            <a:r>
              <a:rPr lang="en-US" sz="1600" err="1">
                <a:solidFill>
                  <a:schemeClr val="tx1">
                    <a:lumMod val="65000"/>
                    <a:lumOff val="35000"/>
                  </a:schemeClr>
                </a:solidFill>
                <a:latin typeface="Segoe UI" panose="020B0502040204020203" pitchFamily="34" charset="0"/>
                <a:cs typeface="Segoe UI" panose="020B0502040204020203" pitchFamily="34" charset="0"/>
              </a:rPr>
              <a:t>Thương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mại</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hóa</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sản</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phẩm</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ra</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thị</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trường</a:t>
            </a:r>
            <a:endParaRPr lang="en-US" sz="160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DE92794A-EEB3-6994-4D97-82B56A646EFF}"/>
              </a:ext>
            </a:extLst>
          </p:cNvPr>
          <p:cNvSpPr txBox="1"/>
          <p:nvPr/>
        </p:nvSpPr>
        <p:spPr>
          <a:xfrm>
            <a:off x="0" y="4908134"/>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1735783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p:txBody>
          <a:bodyPr/>
          <a:lstStyle/>
          <a:p>
            <a:r>
              <a:rPr lang="en-US"/>
              <a:t>TÀI LIỆU THAM KHẢO</a:t>
            </a:r>
          </a:p>
        </p:txBody>
      </p:sp>
      <p:sp>
        <p:nvSpPr>
          <p:cNvPr id="5" name="TextBox 4">
            <a:extLst>
              <a:ext uri="{FF2B5EF4-FFF2-40B4-BE49-F238E27FC236}">
                <a16:creationId xmlns:a16="http://schemas.microsoft.com/office/drawing/2014/main" id="{CACB8921-2672-4EB0-AF5C-9F8541D5FF30}"/>
              </a:ext>
            </a:extLst>
          </p:cNvPr>
          <p:cNvSpPr txBox="1"/>
          <p:nvPr/>
        </p:nvSpPr>
        <p:spPr>
          <a:xfrm>
            <a:off x="251461" y="887276"/>
            <a:ext cx="2717881" cy="369332"/>
          </a:xfrm>
          <a:prstGeom prst="rect">
            <a:avLst/>
          </a:prstGeom>
          <a:noFill/>
        </p:spPr>
        <p:txBody>
          <a:bodyPr wrap="square" rtlCol="0">
            <a:spAutoFit/>
          </a:bodyPr>
          <a:lstStyle/>
          <a:p>
            <a:r>
              <a:rPr lang="en-US" sz="1800">
                <a:solidFill>
                  <a:schemeClr val="tx1">
                    <a:lumMod val="75000"/>
                    <a:lumOff val="25000"/>
                  </a:schemeClr>
                </a:solidFill>
                <a:latin typeface="Segoe UI Bold" panose="020B0802040204020203" pitchFamily="34" charset="0"/>
                <a:cs typeface="Segoe UI Bold" panose="020B0802040204020203" pitchFamily="34" charset="0"/>
              </a:rPr>
              <a:t>DANH MỤC TLTK</a:t>
            </a:r>
            <a:endParaRPr lang="en-US" sz="1800" i="1">
              <a:solidFill>
                <a:srgbClr val="C00000"/>
              </a:solidFill>
              <a:latin typeface="Segoe UI Bold" panose="020B0802040204020203" pitchFamily="34" charset="0"/>
              <a:cs typeface="Segoe UI Bold" panose="020B0802040204020203" pitchFamily="34" charset="0"/>
            </a:endParaRPr>
          </a:p>
        </p:txBody>
      </p:sp>
      <p:sp>
        <p:nvSpPr>
          <p:cNvPr id="14" name="TextBox 13">
            <a:extLst>
              <a:ext uri="{FF2B5EF4-FFF2-40B4-BE49-F238E27FC236}">
                <a16:creationId xmlns:a16="http://schemas.microsoft.com/office/drawing/2014/main" id="{8D055B3D-1FC9-42E2-92F9-32F4DC6C2171}"/>
              </a:ext>
            </a:extLst>
          </p:cNvPr>
          <p:cNvSpPr txBox="1"/>
          <p:nvPr/>
        </p:nvSpPr>
        <p:spPr>
          <a:xfrm>
            <a:off x="251461" y="1345099"/>
            <a:ext cx="8679180" cy="1619546"/>
          </a:xfrm>
          <a:prstGeom prst="rect">
            <a:avLst/>
          </a:prstGeom>
          <a:noFill/>
        </p:spPr>
        <p:txBody>
          <a:bodyPr wrap="square" rtlCol="0">
            <a:spAutoFit/>
          </a:bodyPr>
          <a:lstStyle/>
          <a:p>
            <a:pPr marL="342900" indent="-342900">
              <a:lnSpc>
                <a:spcPct val="120000"/>
              </a:lnSpc>
              <a:buFont typeface="+mj-lt"/>
              <a:buAutoNum type="arabicPeriod"/>
            </a:pPr>
            <a:r>
              <a:rPr lang="en-US">
                <a:solidFill>
                  <a:schemeClr val="tx1">
                    <a:lumMod val="75000"/>
                    <a:lumOff val="25000"/>
                  </a:schemeClr>
                </a:solidFill>
                <a:latin typeface="Segoe UI" panose="020B0502040204020203" pitchFamily="34" charset="0"/>
                <a:cs typeface="Segoe UI" panose="020B0502040204020203" pitchFamily="34" charset="0"/>
              </a:rPr>
              <a:t>Programming Embedded Systems in C and C++</a:t>
            </a:r>
          </a:p>
          <a:p>
            <a:pPr marL="342900" indent="-342900">
              <a:lnSpc>
                <a:spcPct val="120000"/>
              </a:lnSpc>
              <a:buFont typeface="+mj-lt"/>
              <a:buAutoNum type="arabicPeriod"/>
            </a:pPr>
            <a:r>
              <a:rPr lang="en-US">
                <a:solidFill>
                  <a:schemeClr val="tx1">
                    <a:lumMod val="75000"/>
                    <a:lumOff val="25000"/>
                  </a:schemeClr>
                </a:solidFill>
                <a:latin typeface="Segoe UI" panose="020B0502040204020203" pitchFamily="34" charset="0"/>
                <a:cs typeface="Segoe UI" panose="020B0502040204020203" pitchFamily="34" charset="0"/>
                <a:hlinkClick r:id="rId2"/>
              </a:rPr>
              <a:t>https://www.asic-world.com/systemc/tutorial.html</a:t>
            </a:r>
            <a:endParaRPr lang="en-US">
              <a:solidFill>
                <a:schemeClr val="tx1">
                  <a:lumMod val="75000"/>
                  <a:lumOff val="25000"/>
                </a:schemeClr>
              </a:solidFill>
              <a:latin typeface="Segoe UI" panose="020B0502040204020203" pitchFamily="34" charset="0"/>
              <a:cs typeface="Segoe UI" panose="020B0502040204020203" pitchFamily="34" charset="0"/>
            </a:endParaRPr>
          </a:p>
          <a:p>
            <a:pPr marL="342900" indent="-342900">
              <a:lnSpc>
                <a:spcPct val="120000"/>
              </a:lnSpc>
              <a:buFont typeface="+mj-lt"/>
              <a:buAutoNum type="arabicPeriod"/>
            </a:pPr>
            <a:endParaRPr lang="en-US">
              <a:solidFill>
                <a:schemeClr val="accent5">
                  <a:lumMod val="75000"/>
                </a:schemeClr>
              </a:solidFill>
              <a:latin typeface="Segoe UI" panose="020B0502040204020203" pitchFamily="34" charset="0"/>
              <a:cs typeface="Segoe UI" panose="020B0502040204020203" pitchFamily="34" charset="0"/>
            </a:endParaRPr>
          </a:p>
          <a:p>
            <a:pPr>
              <a:lnSpc>
                <a:spcPct val="120000"/>
              </a:lnSpc>
            </a:pPr>
            <a:endParaRPr lang="en-US" i="1">
              <a:solidFill>
                <a:schemeClr val="tx1">
                  <a:lumMod val="75000"/>
                  <a:lumOff val="25000"/>
                </a:schemeClr>
              </a:solidFill>
              <a:latin typeface="Segoe UI" panose="020B0502040204020203" pitchFamily="34" charset="0"/>
              <a:cs typeface="Segoe UI" panose="020B0502040204020203" pitchFamily="34" charset="0"/>
            </a:endParaRPr>
          </a:p>
          <a:p>
            <a:pPr marL="342900" indent="-342900">
              <a:lnSpc>
                <a:spcPct val="120000"/>
              </a:lnSpc>
              <a:buFont typeface="+mj-lt"/>
              <a:buAutoNum type="arabicPeriod"/>
            </a:pPr>
            <a:endParaRPr lang="en-US">
              <a:solidFill>
                <a:schemeClr val="tx1">
                  <a:lumMod val="75000"/>
                  <a:lumOff val="25000"/>
                </a:schemeClr>
              </a:solidFill>
              <a:latin typeface="Segoe UI" panose="020B0502040204020203" pitchFamily="34" charset="0"/>
              <a:cs typeface="Segoe UI" panose="020B0502040204020203" pitchFamily="34" charset="0"/>
            </a:endParaRPr>
          </a:p>
          <a:p>
            <a:pPr marL="342900" indent="-342900">
              <a:lnSpc>
                <a:spcPct val="120000"/>
              </a:lnSpc>
              <a:buFont typeface="+mj-lt"/>
              <a:buAutoNum type="arabicPeriod"/>
            </a:pPr>
            <a:endParaRPr lang="en-US">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Slide Number Placeholder 5">
            <a:extLst>
              <a:ext uri="{FF2B5EF4-FFF2-40B4-BE49-F238E27FC236}">
                <a16:creationId xmlns:a16="http://schemas.microsoft.com/office/drawing/2014/main" id="{039C5C79-10D5-4439-9906-D796A9A251B1}"/>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39</a:t>
            </a:r>
          </a:p>
        </p:txBody>
      </p:sp>
      <p:sp>
        <p:nvSpPr>
          <p:cNvPr id="10" name="Rectangle 9">
            <a:extLst>
              <a:ext uri="{FF2B5EF4-FFF2-40B4-BE49-F238E27FC236}">
                <a16:creationId xmlns:a16="http://schemas.microsoft.com/office/drawing/2014/main" id="{DCA8E6BF-6DCC-403A-AAF1-23452E36309E}"/>
              </a:ext>
            </a:extLst>
          </p:cNvPr>
          <p:cNvSpPr/>
          <p:nvPr/>
        </p:nvSpPr>
        <p:spPr>
          <a:xfrm>
            <a:off x="251461" y="187036"/>
            <a:ext cx="462048" cy="369332"/>
          </a:xfrm>
          <a:prstGeom prst="rect">
            <a:avLst/>
          </a:prstGeom>
          <a:solidFill>
            <a:srgbClr val="0F65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D7F8F5B-6792-083D-AD2C-DE211AB10CEF}"/>
              </a:ext>
            </a:extLst>
          </p:cNvPr>
          <p:cNvSpPr txBox="1"/>
          <p:nvPr/>
        </p:nvSpPr>
        <p:spPr>
          <a:xfrm>
            <a:off x="0" y="4908134"/>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1722967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B17176-BA18-4A53-9A88-01EA3ECB214E}"/>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685800">
              <a:defRPr/>
            </a:pPr>
            <a:r>
              <a:rPr lang="en-US" sz="14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ESBLF, 2021.1, 12981</a:t>
            </a:r>
          </a:p>
        </p:txBody>
      </p:sp>
      <p:sp>
        <p:nvSpPr>
          <p:cNvPr id="2" name="Title 1">
            <a:extLst>
              <a:ext uri="{FF2B5EF4-FFF2-40B4-BE49-F238E27FC236}">
                <a16:creationId xmlns:a16="http://schemas.microsoft.com/office/drawing/2014/main" id="{66A1A428-09AD-43CD-96CA-D1E79ED7B25A}"/>
              </a:ext>
            </a:extLst>
          </p:cNvPr>
          <p:cNvSpPr>
            <a:spLocks noGrp="1"/>
          </p:cNvSpPr>
          <p:nvPr>
            <p:ph type="title"/>
          </p:nvPr>
        </p:nvSpPr>
        <p:spPr>
          <a:xfrm>
            <a:off x="2248167" y="1904107"/>
            <a:ext cx="6498279" cy="1335285"/>
          </a:xfrm>
        </p:spPr>
        <p:txBody>
          <a:bodyPr anchor="ctr">
            <a:noAutofit/>
          </a:bodyPr>
          <a:lstStyle/>
          <a:p>
            <a:pPr algn="l">
              <a:lnSpc>
                <a:spcPct val="110000"/>
              </a:lnSpc>
            </a:pPr>
            <a:r>
              <a:rPr lang="en-US" sz="3600">
                <a:solidFill>
                  <a:schemeClr val="accent2">
                    <a:lumMod val="75000"/>
                  </a:schemeClr>
                </a:solidFill>
                <a:latin typeface="Segoe UI Bold" panose="020B0802040204020203" pitchFamily="34" charset="0"/>
              </a:rPr>
              <a:t>GIỚI THIỆU HỆ THỐNG</a:t>
            </a:r>
            <a:br>
              <a:rPr lang="en-US" sz="3000">
                <a:solidFill>
                  <a:schemeClr val="accent2">
                    <a:lumMod val="75000"/>
                  </a:schemeClr>
                </a:solidFill>
                <a:latin typeface="Segoe UI Bold" panose="020B0802040204020203" pitchFamily="34" charset="0"/>
              </a:rPr>
            </a:br>
            <a:r>
              <a:rPr lang="en-US" sz="3000">
                <a:solidFill>
                  <a:schemeClr val="accent2">
                    <a:lumMod val="75000"/>
                  </a:schemeClr>
                </a:solidFill>
                <a:latin typeface="Segoe UI Bold" panose="020B0802040204020203" pitchFamily="34" charset="0"/>
              </a:rPr>
              <a:t>ĐIỀU KHIỂN BỒN CẦU TỰ ĐỘNG</a:t>
            </a:r>
            <a:br>
              <a:rPr lang="en-US" sz="3000">
                <a:solidFill>
                  <a:schemeClr val="accent2">
                    <a:lumMod val="75000"/>
                  </a:schemeClr>
                </a:solidFill>
                <a:latin typeface="Segoe UI Bold" panose="020B0802040204020203" pitchFamily="34" charset="0"/>
              </a:rPr>
            </a:br>
            <a:endParaRPr lang="en-US" sz="1700">
              <a:solidFill>
                <a:schemeClr val="accent2">
                  <a:lumMod val="75000"/>
                </a:schemeClr>
              </a:solidFill>
              <a:latin typeface="Segoe UI Bold" panose="020B0802040204020203" pitchFamily="34" charset="0"/>
            </a:endParaRPr>
          </a:p>
        </p:txBody>
      </p:sp>
      <p:sp>
        <p:nvSpPr>
          <p:cNvPr id="11" name="Rectangle 10">
            <a:extLst>
              <a:ext uri="{FF2B5EF4-FFF2-40B4-BE49-F238E27FC236}">
                <a16:creationId xmlns:a16="http://schemas.microsoft.com/office/drawing/2014/main" id="{88317FC8-F6F7-4271-AB9E-A5A9061996CF}"/>
              </a:ext>
            </a:extLst>
          </p:cNvPr>
          <p:cNvSpPr/>
          <p:nvPr/>
        </p:nvSpPr>
        <p:spPr>
          <a:xfrm>
            <a:off x="-1" y="0"/>
            <a:ext cx="2162175" cy="51435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F6AA6AD7-7A39-4CFD-BAFA-86615E891596}"/>
              </a:ext>
            </a:extLst>
          </p:cNvPr>
          <p:cNvSpPr txBox="1">
            <a:spLocks/>
          </p:cNvSpPr>
          <p:nvPr/>
        </p:nvSpPr>
        <p:spPr>
          <a:xfrm>
            <a:off x="397554" y="1763097"/>
            <a:ext cx="2009775" cy="1335285"/>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11000">
                <a:solidFill>
                  <a:schemeClr val="bg1"/>
                </a:solidFill>
                <a:latin typeface="Segoe UI Bold" panose="020B0802040204020203" pitchFamily="34" charset="0"/>
              </a:rPr>
              <a:t>01</a:t>
            </a:r>
          </a:p>
        </p:txBody>
      </p:sp>
      <p:sp>
        <p:nvSpPr>
          <p:cNvPr id="12" name="Slide Number Placeholder 5">
            <a:extLst>
              <a:ext uri="{FF2B5EF4-FFF2-40B4-BE49-F238E27FC236}">
                <a16:creationId xmlns:a16="http://schemas.microsoft.com/office/drawing/2014/main" id="{92584C27-79D8-403C-B3B9-D9B1B67A9798}"/>
              </a:ext>
            </a:extLst>
          </p:cNvPr>
          <p:cNvSpPr txBox="1">
            <a:spLocks/>
          </p:cNvSpPr>
          <p:nvPr/>
        </p:nvSpPr>
        <p:spPr>
          <a:xfrm>
            <a:off x="8705850" y="4854785"/>
            <a:ext cx="438150"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04</a:t>
            </a:r>
          </a:p>
        </p:txBody>
      </p:sp>
      <p:sp>
        <p:nvSpPr>
          <p:cNvPr id="7" name="TextBox 6">
            <a:extLst>
              <a:ext uri="{FF2B5EF4-FFF2-40B4-BE49-F238E27FC236}">
                <a16:creationId xmlns:a16="http://schemas.microsoft.com/office/drawing/2014/main" id="{A77B535B-D0E9-A126-B533-C5162EABC008}"/>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1534739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p:txBody>
          <a:bodyPr/>
          <a:lstStyle/>
          <a:p>
            <a:r>
              <a:rPr lang="en-US"/>
              <a:t>MÃ NGUỒN</a:t>
            </a:r>
          </a:p>
        </p:txBody>
      </p:sp>
      <p:sp>
        <p:nvSpPr>
          <p:cNvPr id="5" name="TextBox 4">
            <a:extLst>
              <a:ext uri="{FF2B5EF4-FFF2-40B4-BE49-F238E27FC236}">
                <a16:creationId xmlns:a16="http://schemas.microsoft.com/office/drawing/2014/main" id="{CACB8921-2672-4EB0-AF5C-9F8541D5FF30}"/>
              </a:ext>
            </a:extLst>
          </p:cNvPr>
          <p:cNvSpPr txBox="1"/>
          <p:nvPr/>
        </p:nvSpPr>
        <p:spPr>
          <a:xfrm>
            <a:off x="251461" y="887276"/>
            <a:ext cx="2717881" cy="369332"/>
          </a:xfrm>
          <a:prstGeom prst="rect">
            <a:avLst/>
          </a:prstGeom>
          <a:noFill/>
        </p:spPr>
        <p:txBody>
          <a:bodyPr wrap="square" rtlCol="0">
            <a:spAutoFit/>
          </a:bodyPr>
          <a:lstStyle/>
          <a:p>
            <a:r>
              <a:rPr lang="en-US" sz="1800" i="1">
                <a:solidFill>
                  <a:schemeClr val="tx1">
                    <a:lumMod val="75000"/>
                    <a:lumOff val="25000"/>
                  </a:schemeClr>
                </a:solidFill>
                <a:latin typeface="Segoe UI Bold" panose="020B0802040204020203" pitchFamily="34" charset="0"/>
                <a:cs typeface="Segoe UI Bold" panose="020B0802040204020203" pitchFamily="34" charset="0"/>
              </a:rPr>
              <a:t>Link source code:</a:t>
            </a:r>
            <a:endParaRPr lang="en-US" sz="1800" i="1">
              <a:solidFill>
                <a:srgbClr val="C00000"/>
              </a:solidFill>
              <a:latin typeface="Segoe UI Bold" panose="020B0802040204020203" pitchFamily="34" charset="0"/>
              <a:cs typeface="Segoe UI Bold" panose="020B0802040204020203" pitchFamily="34" charset="0"/>
            </a:endParaRPr>
          </a:p>
        </p:txBody>
      </p:sp>
      <p:sp>
        <p:nvSpPr>
          <p:cNvPr id="14" name="TextBox 13">
            <a:extLst>
              <a:ext uri="{FF2B5EF4-FFF2-40B4-BE49-F238E27FC236}">
                <a16:creationId xmlns:a16="http://schemas.microsoft.com/office/drawing/2014/main" id="{8D055B3D-1FC9-42E2-92F9-32F4DC6C2171}"/>
              </a:ext>
            </a:extLst>
          </p:cNvPr>
          <p:cNvSpPr txBox="1"/>
          <p:nvPr/>
        </p:nvSpPr>
        <p:spPr>
          <a:xfrm>
            <a:off x="251461" y="1345099"/>
            <a:ext cx="8679180" cy="1361014"/>
          </a:xfrm>
          <a:prstGeom prst="rect">
            <a:avLst/>
          </a:prstGeom>
          <a:noFill/>
        </p:spPr>
        <p:txBody>
          <a:bodyPr wrap="square" rtlCol="0">
            <a:spAutoFit/>
          </a:bodyPr>
          <a:lstStyle/>
          <a:p>
            <a:pPr>
              <a:lnSpc>
                <a:spcPct val="120000"/>
              </a:lnSpc>
            </a:pPr>
            <a:r>
              <a:rPr lang="en-US">
                <a:solidFill>
                  <a:schemeClr val="tx1">
                    <a:lumMod val="75000"/>
                    <a:lumOff val="25000"/>
                  </a:schemeClr>
                </a:solidFill>
                <a:latin typeface="Segoe UI" panose="020B0502040204020203" pitchFamily="34" charset="0"/>
                <a:cs typeface="Segoe UI" panose="020B0502040204020203" pitchFamily="34" charset="0"/>
                <a:hlinkClick r:id="rId2"/>
              </a:rPr>
              <a:t>https://github.com/phamngoclam2628/Smart_Toilet_System_Release.git</a:t>
            </a:r>
            <a:endParaRPr lang="en-US">
              <a:solidFill>
                <a:schemeClr val="tx1">
                  <a:lumMod val="75000"/>
                  <a:lumOff val="25000"/>
                </a:schemeClr>
              </a:solidFill>
              <a:latin typeface="Segoe UI" panose="020B0502040204020203" pitchFamily="34" charset="0"/>
              <a:cs typeface="Segoe UI" panose="020B0502040204020203" pitchFamily="34" charset="0"/>
            </a:endParaRPr>
          </a:p>
          <a:p>
            <a:pPr marL="342900" indent="-342900">
              <a:lnSpc>
                <a:spcPct val="120000"/>
              </a:lnSpc>
              <a:buFont typeface="+mj-lt"/>
              <a:buAutoNum type="arabicPeriod"/>
            </a:pPr>
            <a:endParaRPr lang="en-US">
              <a:solidFill>
                <a:schemeClr val="accent5">
                  <a:lumMod val="75000"/>
                </a:schemeClr>
              </a:solidFill>
              <a:latin typeface="Segoe UI" panose="020B0502040204020203" pitchFamily="34" charset="0"/>
              <a:cs typeface="Segoe UI" panose="020B0502040204020203" pitchFamily="34" charset="0"/>
            </a:endParaRPr>
          </a:p>
          <a:p>
            <a:pPr>
              <a:lnSpc>
                <a:spcPct val="120000"/>
              </a:lnSpc>
            </a:pPr>
            <a:endParaRPr lang="en-US" i="1">
              <a:solidFill>
                <a:schemeClr val="tx1">
                  <a:lumMod val="75000"/>
                  <a:lumOff val="25000"/>
                </a:schemeClr>
              </a:solidFill>
              <a:latin typeface="Segoe UI" panose="020B0502040204020203" pitchFamily="34" charset="0"/>
              <a:cs typeface="Segoe UI" panose="020B0502040204020203" pitchFamily="34" charset="0"/>
            </a:endParaRPr>
          </a:p>
          <a:p>
            <a:pPr marL="342900" indent="-342900">
              <a:lnSpc>
                <a:spcPct val="120000"/>
              </a:lnSpc>
              <a:buFont typeface="+mj-lt"/>
              <a:buAutoNum type="arabicPeriod"/>
            </a:pPr>
            <a:endParaRPr lang="en-US">
              <a:solidFill>
                <a:schemeClr val="tx1">
                  <a:lumMod val="75000"/>
                  <a:lumOff val="25000"/>
                </a:schemeClr>
              </a:solidFill>
              <a:latin typeface="Segoe UI" panose="020B0502040204020203" pitchFamily="34" charset="0"/>
              <a:cs typeface="Segoe UI" panose="020B0502040204020203" pitchFamily="34" charset="0"/>
            </a:endParaRPr>
          </a:p>
          <a:p>
            <a:pPr marL="342900" indent="-342900">
              <a:lnSpc>
                <a:spcPct val="120000"/>
              </a:lnSpc>
              <a:buFont typeface="+mj-lt"/>
              <a:buAutoNum type="arabicPeriod"/>
            </a:pPr>
            <a:endParaRPr lang="en-US">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Slide Number Placeholder 5">
            <a:extLst>
              <a:ext uri="{FF2B5EF4-FFF2-40B4-BE49-F238E27FC236}">
                <a16:creationId xmlns:a16="http://schemas.microsoft.com/office/drawing/2014/main" id="{039C5C79-10D5-4439-9906-D796A9A251B1}"/>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40</a:t>
            </a:r>
          </a:p>
        </p:txBody>
      </p:sp>
      <p:sp>
        <p:nvSpPr>
          <p:cNvPr id="10" name="Rectangle 9">
            <a:extLst>
              <a:ext uri="{FF2B5EF4-FFF2-40B4-BE49-F238E27FC236}">
                <a16:creationId xmlns:a16="http://schemas.microsoft.com/office/drawing/2014/main" id="{DCA8E6BF-6DCC-403A-AAF1-23452E36309E}"/>
              </a:ext>
            </a:extLst>
          </p:cNvPr>
          <p:cNvSpPr/>
          <p:nvPr/>
        </p:nvSpPr>
        <p:spPr>
          <a:xfrm>
            <a:off x="251461" y="187036"/>
            <a:ext cx="462048" cy="369332"/>
          </a:xfrm>
          <a:prstGeom prst="rect">
            <a:avLst/>
          </a:prstGeom>
          <a:solidFill>
            <a:srgbClr val="0F65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84042C6-F6F7-6642-A23C-4401E7337200}"/>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156397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Freeform: Shape 2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5391038" cy="51435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pic>
        <p:nvPicPr>
          <p:cNvPr id="8" name="Picture 4" descr="Có thể là tác phẩm nghệ thuật">
            <a:extLst>
              <a:ext uri="{FF2B5EF4-FFF2-40B4-BE49-F238E27FC236}">
                <a16:creationId xmlns:a16="http://schemas.microsoft.com/office/drawing/2014/main" id="{C31290BD-A7D5-4725-94C1-492C522278B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6820" r="-1" b="-1"/>
          <a:stretch/>
        </p:blipFill>
        <p:spPr bwMode="auto">
          <a:xfrm>
            <a:off x="1" y="7"/>
            <a:ext cx="5271371" cy="5143493"/>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9" name="9Slide.vn 2">
            <a:extLst>
              <a:ext uri="{FF2B5EF4-FFF2-40B4-BE49-F238E27FC236}">
                <a16:creationId xmlns:a16="http://schemas.microsoft.com/office/drawing/2014/main" id="{460F2964-F525-4925-8DEF-901EDE7C00DA}"/>
              </a:ext>
            </a:extLst>
          </p:cNvPr>
          <p:cNvSpPr txBox="1">
            <a:spLocks/>
          </p:cNvSpPr>
          <p:nvPr/>
        </p:nvSpPr>
        <p:spPr>
          <a:xfrm rot="19857647">
            <a:off x="5450455" y="443194"/>
            <a:ext cx="6186197" cy="1108589"/>
          </a:xfrm>
          <a:prstGeom prst="rect">
            <a:avLst/>
          </a:prstGeom>
        </p:spPr>
        <p:txBody>
          <a:bodyPr spcFirstLastPara="1" vert="horz" wrap="square" lIns="0" tIns="0" rIns="0" bIns="0" rtlCol="0" anchor="b" anchorCtr="0">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200">
                <a:solidFill>
                  <a:schemeClr val="tx1"/>
                </a:solidFill>
                <a:latin typeface="Palace Script MT" panose="030303020206070C0B05" pitchFamily="66" charset="0"/>
              </a:rPr>
              <a:t>Thank you!</a:t>
            </a:r>
          </a:p>
        </p:txBody>
      </p:sp>
      <p:pic>
        <p:nvPicPr>
          <p:cNvPr id="10" name="9Slide.vn 12">
            <a:extLst>
              <a:ext uri="{FF2B5EF4-FFF2-40B4-BE49-F238E27FC236}">
                <a16:creationId xmlns:a16="http://schemas.microsoft.com/office/drawing/2014/main" id="{21077497-2C76-4A97-89E4-52F677FA70DA}"/>
              </a:ext>
            </a:extLst>
          </p:cNvPr>
          <p:cNvPicPr preferRelativeResize="0"/>
          <p:nvPr/>
        </p:nvPicPr>
        <p:blipFill>
          <a:blip r:embed="rId3">
            <a:alphaModFix/>
          </a:blip>
          <a:stretch>
            <a:fillRect/>
          </a:stretch>
        </p:blipFill>
        <p:spPr>
          <a:xfrm>
            <a:off x="6390700" y="1460807"/>
            <a:ext cx="2264810" cy="2556022"/>
          </a:xfrm>
          <a:prstGeom prst="rect">
            <a:avLst/>
          </a:prstGeom>
          <a:noFill/>
          <a:ln>
            <a:noFill/>
          </a:ln>
        </p:spPr>
      </p:pic>
    </p:spTree>
    <p:extLst>
      <p:ext uri="{BB962C8B-B14F-4D97-AF65-F5344CB8AC3E}">
        <p14:creationId xmlns:p14="http://schemas.microsoft.com/office/powerpoint/2010/main" val="23413939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p:txBody>
          <a:bodyPr/>
          <a:lstStyle/>
          <a:p>
            <a:r>
              <a:rPr lang="en-US"/>
              <a:t>GIỚI THIỆU VỀ BỒN CẦU TỰ ĐỘNG</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05</a:t>
            </a:r>
          </a:p>
        </p:txBody>
      </p:sp>
      <p:sp>
        <p:nvSpPr>
          <p:cNvPr id="5" name="TextBox 4">
            <a:extLst>
              <a:ext uri="{FF2B5EF4-FFF2-40B4-BE49-F238E27FC236}">
                <a16:creationId xmlns:a16="http://schemas.microsoft.com/office/drawing/2014/main" id="{CACB8921-2672-4EB0-AF5C-9F8541D5FF30}"/>
              </a:ext>
            </a:extLst>
          </p:cNvPr>
          <p:cNvSpPr txBox="1"/>
          <p:nvPr/>
        </p:nvSpPr>
        <p:spPr>
          <a:xfrm>
            <a:off x="251461" y="659130"/>
            <a:ext cx="8641080" cy="369332"/>
          </a:xfrm>
          <a:prstGeom prst="rect">
            <a:avLst/>
          </a:prstGeom>
          <a:noFill/>
        </p:spPr>
        <p:txBody>
          <a:bodyPr wrap="square" rtlCol="0">
            <a:spAutoFit/>
          </a:bodyPr>
          <a:lstStyle/>
          <a:p>
            <a:r>
              <a:rPr lang="en-US" sz="1800" err="1">
                <a:solidFill>
                  <a:schemeClr val="tx1">
                    <a:lumMod val="75000"/>
                    <a:lumOff val="25000"/>
                  </a:schemeClr>
                </a:solidFill>
                <a:latin typeface="Segoe UI Bold" panose="020B0802040204020203" pitchFamily="34" charset="0"/>
                <a:cs typeface="Segoe UI Bold" panose="020B0802040204020203" pitchFamily="34" charset="0"/>
              </a:rPr>
              <a:t>Giới</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thiệu</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chung</a:t>
            </a:r>
            <a:r>
              <a:rPr lang="en-US" sz="1800">
                <a:solidFill>
                  <a:schemeClr val="tx1">
                    <a:lumMod val="75000"/>
                    <a:lumOff val="25000"/>
                  </a:schemeClr>
                </a:solidFill>
                <a:latin typeface="Segoe UI Bold" panose="020B0802040204020203" pitchFamily="34" charset="0"/>
                <a:cs typeface="Segoe UI Bold" panose="020B0802040204020203" pitchFamily="34" charset="0"/>
              </a:rPr>
              <a:t>:</a:t>
            </a:r>
            <a:endParaRPr lang="en-US" sz="1800" i="1">
              <a:solidFill>
                <a:srgbClr val="C00000"/>
              </a:solidFill>
              <a:latin typeface="Segoe UI Bold" panose="020B0802040204020203" pitchFamily="34" charset="0"/>
              <a:cs typeface="Segoe UI Bold" panose="020B0802040204020203" pitchFamily="34" charset="0"/>
            </a:endParaRPr>
          </a:p>
        </p:txBody>
      </p:sp>
      <p:sp>
        <p:nvSpPr>
          <p:cNvPr id="8" name="TextBox 7">
            <a:extLst>
              <a:ext uri="{FF2B5EF4-FFF2-40B4-BE49-F238E27FC236}">
                <a16:creationId xmlns:a16="http://schemas.microsoft.com/office/drawing/2014/main" id="{103DB62A-B66A-4E7C-AAD2-04CB60E6DC44}"/>
              </a:ext>
            </a:extLst>
          </p:cNvPr>
          <p:cNvSpPr txBox="1"/>
          <p:nvPr/>
        </p:nvSpPr>
        <p:spPr>
          <a:xfrm>
            <a:off x="251461" y="1106211"/>
            <a:ext cx="8516023" cy="3019609"/>
          </a:xfrm>
          <a:prstGeom prst="rect">
            <a:avLst/>
          </a:prstGeom>
          <a:noFill/>
        </p:spPr>
        <p:txBody>
          <a:bodyPr wrap="square">
            <a:spAutoFit/>
          </a:bodyPr>
          <a:lstStyle/>
          <a:p>
            <a:pPr lvl="1">
              <a:lnSpc>
                <a:spcPct val="120000"/>
              </a:lnSpc>
            </a:pP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Bồn</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cầu</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tự</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động</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là</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một</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bồn</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cầu</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được</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tự</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động</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hóa</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và</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cải</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tiến</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để</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trở</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nên</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thông</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minh</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hơn</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phục</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vụ</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nhu</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cầu</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người</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sử</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800" err="1">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dụng</a:t>
            </a:r>
            <a:r>
              <a:rPr lang="en-US" sz="180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rPr>
              <a:t>. </a:t>
            </a:r>
          </a:p>
          <a:p>
            <a:pPr lvl="1">
              <a:lnSpc>
                <a:spcPct val="120000"/>
              </a:lnSpc>
            </a:pPr>
            <a:r>
              <a:rPr lang="en-US" sz="1800" err="1">
                <a:solidFill>
                  <a:schemeClr val="tx1">
                    <a:lumMod val="65000"/>
                    <a:lumOff val="35000"/>
                  </a:schemeClr>
                </a:solidFill>
                <a:latin typeface="Arial" panose="020B0604020202020204" pitchFamily="34" charset="0"/>
                <a:cs typeface="Arial" panose="020B0604020202020204" pitchFamily="34" charset="0"/>
              </a:rPr>
              <a:t>Chức</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năng</a:t>
            </a:r>
            <a:r>
              <a:rPr lang="en-US" sz="1800">
                <a:solidFill>
                  <a:schemeClr val="tx1">
                    <a:lumMod val="65000"/>
                    <a:lumOff val="35000"/>
                  </a:schemeClr>
                </a:solidFill>
                <a:latin typeface="Arial" panose="020B0604020202020204" pitchFamily="34" charset="0"/>
                <a:cs typeface="Arial" panose="020B0604020202020204" pitchFamily="34" charset="0"/>
              </a:rPr>
              <a:t>: </a:t>
            </a:r>
          </a:p>
          <a:p>
            <a:pPr marL="628650" lvl="1" indent="-285750">
              <a:lnSpc>
                <a:spcPct val="120000"/>
              </a:lnSpc>
              <a:buFont typeface="Arial" panose="020B0604020202020204" pitchFamily="34" charset="0"/>
              <a:buChar char="•"/>
            </a:pPr>
            <a:r>
              <a:rPr lang="en-US" sz="1800" err="1">
                <a:solidFill>
                  <a:schemeClr val="tx1">
                    <a:lumMod val="65000"/>
                    <a:lumOff val="35000"/>
                  </a:schemeClr>
                </a:solidFill>
                <a:latin typeface="Arial" panose="020B0604020202020204" pitchFamily="34" charset="0"/>
                <a:cs typeface="Arial" panose="020B0604020202020204" pitchFamily="34" charset="0"/>
              </a:rPr>
              <a:t>Xịt</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vệ</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sinh</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theo</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các</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chế</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độ</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xịt</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hậu</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môn</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xịt</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dành</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cho</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phụ</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nữ</a:t>
            </a:r>
            <a:r>
              <a:rPr lang="en-US" sz="1800">
                <a:solidFill>
                  <a:schemeClr val="tx1">
                    <a:lumMod val="65000"/>
                    <a:lumOff val="35000"/>
                  </a:schemeClr>
                </a:solidFill>
                <a:latin typeface="Arial" panose="020B0604020202020204" pitchFamily="34" charset="0"/>
                <a:cs typeface="Arial" panose="020B0604020202020204" pitchFamily="34" charset="0"/>
              </a:rPr>
              <a:t>) </a:t>
            </a:r>
          </a:p>
          <a:p>
            <a:pPr marL="628650" lvl="1" indent="-285750">
              <a:lnSpc>
                <a:spcPct val="120000"/>
              </a:lnSpc>
              <a:buFont typeface="Arial" panose="020B0604020202020204" pitchFamily="34" charset="0"/>
              <a:buChar char="•"/>
            </a:pPr>
            <a:r>
              <a:rPr lang="en-US" sz="1800" err="1">
                <a:solidFill>
                  <a:schemeClr val="tx1">
                    <a:lumMod val="65000"/>
                    <a:lumOff val="35000"/>
                  </a:schemeClr>
                </a:solidFill>
                <a:latin typeface="Arial" panose="020B0604020202020204" pitchFamily="34" charset="0"/>
                <a:cs typeface="Arial" panose="020B0604020202020204" pitchFamily="34" charset="0"/>
              </a:rPr>
              <a:t>Sấy</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khô</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tự</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động</a:t>
            </a:r>
            <a:endParaRPr lang="en-US" sz="1800">
              <a:solidFill>
                <a:schemeClr val="tx1">
                  <a:lumMod val="65000"/>
                  <a:lumOff val="35000"/>
                </a:schemeClr>
              </a:solidFill>
              <a:latin typeface="Arial" panose="020B0604020202020204" pitchFamily="34" charset="0"/>
              <a:cs typeface="Arial" panose="020B0604020202020204" pitchFamily="34" charset="0"/>
            </a:endParaRPr>
          </a:p>
          <a:p>
            <a:pPr marL="628650" lvl="1" indent="-285750">
              <a:lnSpc>
                <a:spcPct val="120000"/>
              </a:lnSpc>
              <a:buFont typeface="Arial" panose="020B0604020202020204" pitchFamily="34" charset="0"/>
              <a:buChar char="•"/>
            </a:pPr>
            <a:r>
              <a:rPr lang="en-US" sz="1800" err="1">
                <a:solidFill>
                  <a:schemeClr val="tx1">
                    <a:lumMod val="65000"/>
                    <a:lumOff val="35000"/>
                  </a:schemeClr>
                </a:solidFill>
                <a:latin typeface="Arial" panose="020B0604020202020204" pitchFamily="34" charset="0"/>
                <a:cs typeface="Arial" panose="020B0604020202020204" pitchFamily="34" charset="0"/>
              </a:rPr>
              <a:t>Xả</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nước</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tự</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động</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theo</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các</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chế</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độ</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đi</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nặng</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đi</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nhẹ</a:t>
            </a:r>
            <a:r>
              <a:rPr lang="en-US" sz="1800">
                <a:solidFill>
                  <a:schemeClr val="tx1">
                    <a:lumMod val="65000"/>
                    <a:lumOff val="35000"/>
                  </a:schemeClr>
                </a:solidFill>
                <a:latin typeface="Arial" panose="020B0604020202020204" pitchFamily="34" charset="0"/>
                <a:cs typeface="Arial" panose="020B0604020202020204" pitchFamily="34" charset="0"/>
              </a:rPr>
              <a:t>)</a:t>
            </a:r>
          </a:p>
          <a:p>
            <a:pPr marL="628650" lvl="1" indent="-285750">
              <a:lnSpc>
                <a:spcPct val="120000"/>
              </a:lnSpc>
              <a:buFont typeface="Arial" panose="020B0604020202020204" pitchFamily="34" charset="0"/>
              <a:buChar char="•"/>
            </a:pPr>
            <a:r>
              <a:rPr lang="en-US" sz="1800" err="1">
                <a:solidFill>
                  <a:schemeClr val="tx1">
                    <a:lumMod val="65000"/>
                    <a:lumOff val="35000"/>
                  </a:schemeClr>
                </a:solidFill>
                <a:latin typeface="Arial" panose="020B0604020202020204" pitchFamily="34" charset="0"/>
                <a:cs typeface="Arial" panose="020B0604020202020204" pitchFamily="34" charset="0"/>
              </a:rPr>
              <a:t>Tự</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động</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làm</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ấm</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nước</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và</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bệ</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ngồi</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khi</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nhiệt</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độ</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môi</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trường</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thấp</a:t>
            </a:r>
            <a:endParaRPr lang="en-US" sz="1800">
              <a:solidFill>
                <a:schemeClr val="tx1">
                  <a:lumMod val="65000"/>
                  <a:lumOff val="35000"/>
                </a:schemeClr>
              </a:solidFill>
              <a:latin typeface="Arial" panose="020B0604020202020204" pitchFamily="34" charset="0"/>
              <a:cs typeface="Arial" panose="020B0604020202020204" pitchFamily="34" charset="0"/>
            </a:endParaRPr>
          </a:p>
          <a:p>
            <a:pPr marL="628650" lvl="1" indent="-285750">
              <a:lnSpc>
                <a:spcPct val="120000"/>
              </a:lnSpc>
              <a:buFont typeface="Arial" panose="020B0604020202020204" pitchFamily="34" charset="0"/>
              <a:buChar char="•"/>
            </a:pPr>
            <a:r>
              <a:rPr lang="en-US" sz="1800" err="1">
                <a:solidFill>
                  <a:schemeClr val="tx1">
                    <a:lumMod val="65000"/>
                    <a:lumOff val="35000"/>
                  </a:schemeClr>
                </a:solidFill>
                <a:latin typeface="Arial" panose="020B0604020202020204" pitchFamily="34" charset="0"/>
                <a:cs typeface="Arial" panose="020B0604020202020204" pitchFamily="34" charset="0"/>
              </a:rPr>
              <a:t>Nắp</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bồn</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cầu</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đóng</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mở</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tự</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động</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khi</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có</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người</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đến</a:t>
            </a:r>
            <a:r>
              <a:rPr lang="en-US" sz="1800">
                <a:solidFill>
                  <a:schemeClr val="tx1">
                    <a:lumMod val="65000"/>
                    <a:lumOff val="35000"/>
                  </a:schemeClr>
                </a:solidFill>
                <a:latin typeface="Arial" panose="020B0604020202020204" pitchFamily="34" charset="0"/>
                <a:cs typeface="Arial" panose="020B0604020202020204" pitchFamily="34" charset="0"/>
              </a:rPr>
              <a:t> </a:t>
            </a:r>
            <a:r>
              <a:rPr lang="en-US" sz="1800" err="1">
                <a:solidFill>
                  <a:schemeClr val="tx1">
                    <a:lumMod val="65000"/>
                    <a:lumOff val="35000"/>
                  </a:schemeClr>
                </a:solidFill>
                <a:latin typeface="Arial" panose="020B0604020202020204" pitchFamily="34" charset="0"/>
                <a:cs typeface="Arial" panose="020B0604020202020204" pitchFamily="34" charset="0"/>
              </a:rPr>
              <a:t>gần</a:t>
            </a:r>
            <a:endParaRPr lang="en-US" sz="1600">
              <a:solidFill>
                <a:schemeClr val="tx1">
                  <a:lumMod val="65000"/>
                  <a:lumOff val="35000"/>
                </a:schemeClr>
              </a:solidFill>
              <a:latin typeface="Arial" panose="020B0604020202020204" pitchFamily="34" charset="0"/>
              <a:cs typeface="Arial" panose="020B0604020202020204" pitchFamily="34" charset="0"/>
            </a:endParaRPr>
          </a:p>
          <a:p>
            <a:pPr marL="628650" lvl="1" indent="-285750">
              <a:lnSpc>
                <a:spcPct val="120000"/>
              </a:lnSpc>
              <a:buFont typeface="Arial" panose="020B0604020202020204" pitchFamily="34" charset="0"/>
              <a:buChar char="•"/>
            </a:pPr>
            <a:endParaRPr lang="en-US" sz="1600">
              <a:solidFill>
                <a:schemeClr val="tx1">
                  <a:lumMod val="65000"/>
                  <a:lumOff val="35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11B475E-9948-AA25-F1B5-795D4E3E0648}"/>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2136209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p:txBody>
          <a:bodyPr/>
          <a:lstStyle/>
          <a:p>
            <a:r>
              <a:rPr lang="en-US"/>
              <a:t>GIỚI THIỆU VỀ BỒN CẦU TỰ ĐỘNG</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06</a:t>
            </a:r>
          </a:p>
        </p:txBody>
      </p:sp>
      <p:sp>
        <p:nvSpPr>
          <p:cNvPr id="5" name="TextBox 4">
            <a:extLst>
              <a:ext uri="{FF2B5EF4-FFF2-40B4-BE49-F238E27FC236}">
                <a16:creationId xmlns:a16="http://schemas.microsoft.com/office/drawing/2014/main" id="{CACB8921-2672-4EB0-AF5C-9F8541D5FF30}"/>
              </a:ext>
            </a:extLst>
          </p:cNvPr>
          <p:cNvSpPr txBox="1"/>
          <p:nvPr/>
        </p:nvSpPr>
        <p:spPr>
          <a:xfrm>
            <a:off x="251461" y="659130"/>
            <a:ext cx="8641080" cy="369332"/>
          </a:xfrm>
          <a:prstGeom prst="rect">
            <a:avLst/>
          </a:prstGeom>
          <a:noFill/>
        </p:spPr>
        <p:txBody>
          <a:bodyPr wrap="square" rtlCol="0">
            <a:spAutoFit/>
          </a:bodyPr>
          <a:lstStyle/>
          <a:p>
            <a:r>
              <a:rPr lang="en-US" sz="1800" err="1">
                <a:solidFill>
                  <a:schemeClr val="tx1">
                    <a:lumMod val="75000"/>
                    <a:lumOff val="25000"/>
                  </a:schemeClr>
                </a:solidFill>
                <a:latin typeface="Segoe UI Bold" panose="020B0802040204020203" pitchFamily="34" charset="0"/>
                <a:cs typeface="Segoe UI Bold" panose="020B0802040204020203" pitchFamily="34" charset="0"/>
              </a:rPr>
              <a:t>Thông</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số</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kĩ</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thuật</a:t>
            </a:r>
            <a:r>
              <a:rPr lang="en-US" sz="1800">
                <a:solidFill>
                  <a:schemeClr val="tx1">
                    <a:lumMod val="75000"/>
                    <a:lumOff val="25000"/>
                  </a:schemeClr>
                </a:solidFill>
                <a:latin typeface="Segoe UI Bold" panose="020B0802040204020203" pitchFamily="34" charset="0"/>
                <a:cs typeface="Segoe UI Bold" panose="020B0802040204020203" pitchFamily="34" charset="0"/>
              </a:rPr>
              <a:t>:</a:t>
            </a:r>
            <a:endParaRPr lang="en-US" sz="1800" i="1">
              <a:solidFill>
                <a:srgbClr val="C00000"/>
              </a:solidFill>
              <a:latin typeface="Segoe UI Bold" panose="020B0802040204020203" pitchFamily="34" charset="0"/>
              <a:cs typeface="Segoe UI Bold" panose="020B0802040204020203" pitchFamily="34" charset="0"/>
            </a:endParaRPr>
          </a:p>
        </p:txBody>
      </p:sp>
      <p:graphicFrame>
        <p:nvGraphicFramePr>
          <p:cNvPr id="10" name="Table 7">
            <a:extLst>
              <a:ext uri="{FF2B5EF4-FFF2-40B4-BE49-F238E27FC236}">
                <a16:creationId xmlns:a16="http://schemas.microsoft.com/office/drawing/2014/main" id="{9FD11132-3AAA-4C40-AF56-503B72CA7509}"/>
              </a:ext>
            </a:extLst>
          </p:cNvPr>
          <p:cNvGraphicFramePr>
            <a:graphicFrameLocks noGrp="1"/>
          </p:cNvGraphicFramePr>
          <p:nvPr>
            <p:extLst>
              <p:ext uri="{D42A27DB-BD31-4B8C-83A1-F6EECF244321}">
                <p14:modId xmlns:p14="http://schemas.microsoft.com/office/powerpoint/2010/main" val="3609275548"/>
              </p:ext>
            </p:extLst>
          </p:nvPr>
        </p:nvGraphicFramePr>
        <p:xfrm>
          <a:off x="559399" y="1157975"/>
          <a:ext cx="8025202" cy="3363342"/>
        </p:xfrm>
        <a:graphic>
          <a:graphicData uri="http://schemas.openxmlformats.org/drawingml/2006/table">
            <a:tbl>
              <a:tblPr firstRow="1" bandRow="1">
                <a:tableStyleId>{5C22544A-7EE6-4342-B048-85BDC9FD1C3A}</a:tableStyleId>
              </a:tblPr>
              <a:tblGrid>
                <a:gridCol w="2863739">
                  <a:extLst>
                    <a:ext uri="{9D8B030D-6E8A-4147-A177-3AD203B41FA5}">
                      <a16:colId xmlns:a16="http://schemas.microsoft.com/office/drawing/2014/main" val="2232331888"/>
                    </a:ext>
                  </a:extLst>
                </a:gridCol>
                <a:gridCol w="5161463">
                  <a:extLst>
                    <a:ext uri="{9D8B030D-6E8A-4147-A177-3AD203B41FA5}">
                      <a16:colId xmlns:a16="http://schemas.microsoft.com/office/drawing/2014/main" val="651336449"/>
                    </a:ext>
                  </a:extLst>
                </a:gridCol>
              </a:tblGrid>
              <a:tr h="240108">
                <a:tc>
                  <a:txBody>
                    <a:bodyPr/>
                    <a:lstStyle/>
                    <a:p>
                      <a:pPr algn="ctr"/>
                      <a:r>
                        <a:rPr lang="en-US" sz="1600">
                          <a:latin typeface="Segoe UI Bold" panose="020B0802040204020203" pitchFamily="34" charset="0"/>
                          <a:ea typeface="Segoe UI Black" panose="020B0A02040204020203" pitchFamily="34" charset="0"/>
                          <a:cs typeface="Segoe UI Bold" panose="020B0802040204020203" pitchFamily="34" charset="0"/>
                        </a:rPr>
                        <a:t>THÔNG SỐ</a:t>
                      </a:r>
                    </a:p>
                  </a:txBody>
                  <a:tcPr anchor="ctr"/>
                </a:tc>
                <a:tc>
                  <a:txBody>
                    <a:bodyPr/>
                    <a:lstStyle/>
                    <a:p>
                      <a:pPr algn="ctr"/>
                      <a:r>
                        <a:rPr lang="en-US" sz="1600">
                          <a:latin typeface="Segoe UI Bold" panose="020B0802040204020203" pitchFamily="34" charset="0"/>
                          <a:ea typeface="Segoe UI Black" panose="020B0A02040204020203" pitchFamily="34" charset="0"/>
                          <a:cs typeface="Segoe UI Bold" panose="020B0802040204020203" pitchFamily="34" charset="0"/>
                        </a:rPr>
                        <a:t>GIÁ TRỊ</a:t>
                      </a:r>
                    </a:p>
                  </a:txBody>
                  <a:tcPr anchor="ctr"/>
                </a:tc>
                <a:extLst>
                  <a:ext uri="{0D108BD9-81ED-4DB2-BD59-A6C34878D82A}">
                    <a16:rowId xmlns:a16="http://schemas.microsoft.com/office/drawing/2014/main" val="2050330798"/>
                  </a:ext>
                </a:extLst>
              </a:tr>
              <a:tr h="295842">
                <a:tc>
                  <a:txBody>
                    <a:bodyPr/>
                    <a:lstStyle/>
                    <a:p>
                      <a:pPr algn="l"/>
                      <a:r>
                        <a:rPr lang="en-US" sz="1300" b="0">
                          <a:solidFill>
                            <a:schemeClr val="tx1">
                              <a:lumMod val="75000"/>
                              <a:lumOff val="25000"/>
                            </a:schemeClr>
                          </a:solidFill>
                          <a:latin typeface="Arial" panose="020B0604020202020204" pitchFamily="34" charset="0"/>
                          <a:ea typeface="Segoe UI Black" panose="020B0A02040204020203" pitchFamily="34" charset="0"/>
                          <a:cs typeface="Arial" panose="020B0604020202020204" pitchFamily="34" charset="0"/>
                        </a:rPr>
                        <a:t>Processor</a:t>
                      </a:r>
                    </a:p>
                  </a:txBody>
                  <a:tcPr anchor="ctr"/>
                </a:tc>
                <a:tc>
                  <a:txBody>
                    <a:bodyPr/>
                    <a:lstStyle/>
                    <a:p>
                      <a:pPr algn="ctr"/>
                      <a:r>
                        <a:rPr lang="en-US" sz="1400" kern="1200">
                          <a:solidFill>
                            <a:schemeClr val="dk1"/>
                          </a:solidFill>
                          <a:effectLst/>
                          <a:latin typeface="Arial" panose="020B0604020202020204" pitchFamily="34" charset="0"/>
                          <a:ea typeface="+mn-ea"/>
                          <a:cs typeface="Arial" panose="020B0604020202020204" pitchFamily="34" charset="0"/>
                        </a:rPr>
                        <a:t>Xilinx Zynq®-7000 All Programmable SoC</a:t>
                      </a:r>
                      <a:endParaRPr lang="en-US" sz="1300">
                        <a:solidFill>
                          <a:schemeClr val="tx1">
                            <a:lumMod val="75000"/>
                            <a:lumOff val="25000"/>
                          </a:schemeClr>
                        </a:solidFill>
                        <a:latin typeface="Arial" panose="020B0604020202020204" pitchFamily="34" charset="0"/>
                        <a:ea typeface="Segoe UI Black" panose="020B0A02040204020203" pitchFamily="34" charset="0"/>
                        <a:cs typeface="Arial" panose="020B0604020202020204" pitchFamily="34" charset="0"/>
                      </a:endParaRPr>
                    </a:p>
                  </a:txBody>
                  <a:tcPr anchor="ctr"/>
                </a:tc>
                <a:extLst>
                  <a:ext uri="{0D108BD9-81ED-4DB2-BD59-A6C34878D82A}">
                    <a16:rowId xmlns:a16="http://schemas.microsoft.com/office/drawing/2014/main" val="3192324313"/>
                  </a:ext>
                </a:extLst>
              </a:tr>
              <a:tr h="150067">
                <a:tc>
                  <a:txBody>
                    <a:bodyPr/>
                    <a:lstStyle/>
                    <a:p>
                      <a:pPr marL="71755" marR="71755" indent="31115" algn="l">
                        <a:lnSpc>
                          <a:spcPct val="115000"/>
                        </a:lnSpc>
                        <a:spcBef>
                          <a:spcPts val="600"/>
                        </a:spcBef>
                      </a:pPr>
                      <a:r>
                        <a:rPr lang="en-US" sz="1300" b="0" kern="100">
                          <a:effectLst/>
                          <a:latin typeface="Arial" panose="020B0604020202020204" pitchFamily="34" charset="0"/>
                          <a:ea typeface="Times New Roman" panose="02020603050405020304" pitchFamily="18" charset="0"/>
                          <a:cs typeface="Arial" panose="020B0604020202020204" pitchFamily="34" charset="0"/>
                        </a:rPr>
                        <a:t>Temperature threshold (</a:t>
                      </a:r>
                      <a:r>
                        <a:rPr lang="en-US" sz="1300" b="0" kern="100" baseline="30000" err="1">
                          <a:effectLst/>
                          <a:latin typeface="Arial" panose="020B0604020202020204" pitchFamily="34" charset="0"/>
                          <a:ea typeface="Times New Roman" panose="02020603050405020304" pitchFamily="18" charset="0"/>
                          <a:cs typeface="Arial" panose="020B0604020202020204" pitchFamily="34" charset="0"/>
                        </a:rPr>
                        <a:t>o</a:t>
                      </a:r>
                      <a:r>
                        <a:rPr lang="en-US" sz="1300" b="0" kern="100" err="1">
                          <a:effectLst/>
                          <a:latin typeface="Arial" panose="020B0604020202020204" pitchFamily="34" charset="0"/>
                          <a:ea typeface="Times New Roman" panose="02020603050405020304" pitchFamily="18" charset="0"/>
                          <a:cs typeface="Arial" panose="020B0604020202020204" pitchFamily="34" charset="0"/>
                        </a:rPr>
                        <a:t>C</a:t>
                      </a:r>
                      <a:r>
                        <a:rPr lang="en-US" sz="1300" b="0" kern="100">
                          <a:effectLst/>
                          <a:latin typeface="Arial" panose="020B0604020202020204" pitchFamily="34" charset="0"/>
                          <a:ea typeface="Times New Roman" panose="02020603050405020304" pitchFamily="18" charset="0"/>
                          <a:cs typeface="Arial" panose="020B0604020202020204" pitchFamily="34" charset="0"/>
                        </a:rPr>
                        <a:t>)</a:t>
                      </a:r>
                    </a:p>
                  </a:txBody>
                  <a:tcPr marL="0" marR="0" marT="0" marB="0" anchor="ctr"/>
                </a:tc>
                <a:tc>
                  <a:txBody>
                    <a:bodyPr/>
                    <a:lstStyle/>
                    <a:p>
                      <a:pPr marL="71755" marR="71755" indent="31115" algn="ctr">
                        <a:lnSpc>
                          <a:spcPct val="115000"/>
                        </a:lnSpc>
                        <a:spcBef>
                          <a:spcPts val="600"/>
                        </a:spcBef>
                      </a:pPr>
                      <a:r>
                        <a:rPr lang="en-US" sz="1300" kern="100">
                          <a:effectLst/>
                          <a:latin typeface="Arial" panose="020B0604020202020204" pitchFamily="34" charset="0"/>
                          <a:ea typeface="Times New Roman" panose="02020603050405020304" pitchFamily="18" charset="0"/>
                          <a:cs typeface="Arial" panose="020B0604020202020204" pitchFamily="34" charset="0"/>
                        </a:rPr>
                        <a:t>20</a:t>
                      </a:r>
                    </a:p>
                  </a:txBody>
                  <a:tcPr marL="0" marR="0" marT="0" marB="0" anchor="ctr"/>
                </a:tc>
                <a:extLst>
                  <a:ext uri="{0D108BD9-81ED-4DB2-BD59-A6C34878D82A}">
                    <a16:rowId xmlns:a16="http://schemas.microsoft.com/office/drawing/2014/main" val="3263261720"/>
                  </a:ext>
                </a:extLst>
              </a:tr>
              <a:tr h="296926">
                <a:tc>
                  <a:txBody>
                    <a:bodyPr/>
                    <a:lstStyle/>
                    <a:p>
                      <a:pPr marL="71755" marR="71755" indent="31115" algn="l">
                        <a:lnSpc>
                          <a:spcPct val="115000"/>
                        </a:lnSpc>
                        <a:spcBef>
                          <a:spcPts val="600"/>
                        </a:spcBef>
                      </a:pPr>
                      <a:r>
                        <a:rPr lang="en-US" sz="1300" b="0" kern="100">
                          <a:effectLst/>
                          <a:latin typeface="Arial" panose="020B0604020202020204" pitchFamily="34" charset="0"/>
                          <a:ea typeface="Times New Roman" panose="02020603050405020304" pitchFamily="18" charset="0"/>
                          <a:cs typeface="Arial" panose="020B0604020202020204" pitchFamily="34" charset="0"/>
                        </a:rPr>
                        <a:t>Temperature sensor</a:t>
                      </a:r>
                    </a:p>
                  </a:txBody>
                  <a:tcPr marL="0" marR="0" marT="0" marB="0" anchor="ctr"/>
                </a:tc>
                <a:tc>
                  <a:txBody>
                    <a:bodyPr/>
                    <a:lstStyle/>
                    <a:p>
                      <a:pPr marL="71755" marR="71755" indent="31115" algn="ctr">
                        <a:lnSpc>
                          <a:spcPct val="115000"/>
                        </a:lnSpc>
                        <a:spcBef>
                          <a:spcPts val="600"/>
                        </a:spcBef>
                      </a:pPr>
                      <a:r>
                        <a:rPr lang="en-US" sz="1300" kern="100">
                          <a:effectLst/>
                          <a:latin typeface="Arial" panose="020B0604020202020204" pitchFamily="34" charset="0"/>
                          <a:ea typeface="Times New Roman" panose="02020603050405020304" pitchFamily="18" charset="0"/>
                          <a:cs typeface="Arial" panose="020B0604020202020204" pitchFamily="34" charset="0"/>
                        </a:rPr>
                        <a:t>DHT11</a:t>
                      </a:r>
                    </a:p>
                  </a:txBody>
                  <a:tcPr marL="0" marR="0" marT="0" marB="0" anchor="ctr"/>
                </a:tc>
                <a:extLst>
                  <a:ext uri="{0D108BD9-81ED-4DB2-BD59-A6C34878D82A}">
                    <a16:rowId xmlns:a16="http://schemas.microsoft.com/office/drawing/2014/main" val="1766369805"/>
                  </a:ext>
                </a:extLst>
              </a:tr>
              <a:tr h="313231">
                <a:tc>
                  <a:txBody>
                    <a:bodyPr/>
                    <a:lstStyle/>
                    <a:p>
                      <a:pPr marL="71755" marR="71755" indent="31115" algn="l">
                        <a:lnSpc>
                          <a:spcPct val="115000"/>
                        </a:lnSpc>
                        <a:spcBef>
                          <a:spcPts val="600"/>
                        </a:spcBef>
                      </a:pPr>
                      <a:r>
                        <a:rPr lang="en-US" sz="1300" b="0" kern="100">
                          <a:effectLst/>
                          <a:latin typeface="Arial" panose="020B0604020202020204" pitchFamily="34" charset="0"/>
                          <a:ea typeface="Times New Roman" panose="02020603050405020304" pitchFamily="18" charset="0"/>
                          <a:cs typeface="Arial" panose="020B0604020202020204" pitchFamily="34" charset="0"/>
                        </a:rPr>
                        <a:t>Detect defecate/urinate threshold (sec)</a:t>
                      </a:r>
                    </a:p>
                  </a:txBody>
                  <a:tcPr marL="0" marR="0" marT="0" marB="0" anchor="ctr"/>
                </a:tc>
                <a:tc>
                  <a:txBody>
                    <a:bodyPr/>
                    <a:lstStyle/>
                    <a:p>
                      <a:pPr marL="71755" marR="71755" indent="31115" algn="ctr">
                        <a:lnSpc>
                          <a:spcPct val="115000"/>
                        </a:lnSpc>
                        <a:spcBef>
                          <a:spcPts val="600"/>
                        </a:spcBef>
                      </a:pPr>
                      <a:r>
                        <a:rPr lang="en-US" sz="1300" kern="100">
                          <a:effectLst/>
                          <a:latin typeface="Arial" panose="020B0604020202020204" pitchFamily="34" charset="0"/>
                          <a:ea typeface="Times New Roman" panose="02020603050405020304" pitchFamily="18" charset="0"/>
                          <a:cs typeface="Arial" panose="020B0604020202020204" pitchFamily="34" charset="0"/>
                        </a:rPr>
                        <a:t>60</a:t>
                      </a:r>
                    </a:p>
                  </a:txBody>
                  <a:tcPr marL="0" marR="0" marT="0" marB="0" anchor="ctr"/>
                </a:tc>
                <a:extLst>
                  <a:ext uri="{0D108BD9-81ED-4DB2-BD59-A6C34878D82A}">
                    <a16:rowId xmlns:a16="http://schemas.microsoft.com/office/drawing/2014/main" val="701428597"/>
                  </a:ext>
                </a:extLst>
              </a:tr>
              <a:tr h="296926">
                <a:tc>
                  <a:txBody>
                    <a:bodyPr/>
                    <a:lstStyle/>
                    <a:p>
                      <a:pPr marL="71755" marR="71755" indent="31115" algn="l">
                        <a:lnSpc>
                          <a:spcPct val="115000"/>
                        </a:lnSpc>
                        <a:spcBef>
                          <a:spcPts val="600"/>
                        </a:spcBef>
                      </a:pPr>
                      <a:r>
                        <a:rPr lang="en-US" sz="1300" b="0" kern="100">
                          <a:effectLst/>
                          <a:latin typeface="Arial" panose="020B0604020202020204" pitchFamily="34" charset="0"/>
                          <a:ea typeface="Times New Roman" panose="02020603050405020304" pitchFamily="18" charset="0"/>
                          <a:cs typeface="Arial" panose="020B0604020202020204" pitchFamily="34" charset="0"/>
                        </a:rPr>
                        <a:t>Spray time</a:t>
                      </a:r>
                    </a:p>
                  </a:txBody>
                  <a:tcPr marL="0" marR="0" marT="0" marB="0" anchor="ctr"/>
                </a:tc>
                <a:tc>
                  <a:txBody>
                    <a:bodyPr/>
                    <a:lstStyle/>
                    <a:p>
                      <a:pPr marL="71755" marR="71755" indent="31115" algn="ctr">
                        <a:lnSpc>
                          <a:spcPct val="115000"/>
                        </a:lnSpc>
                        <a:spcBef>
                          <a:spcPts val="600"/>
                        </a:spcBef>
                      </a:pPr>
                      <a:r>
                        <a:rPr lang="en-US" sz="1300" kern="100">
                          <a:effectLst/>
                          <a:latin typeface="Arial" panose="020B0604020202020204" pitchFamily="34" charset="0"/>
                          <a:ea typeface="Times New Roman" panose="02020603050405020304" pitchFamily="18" charset="0"/>
                          <a:cs typeface="Arial" panose="020B0604020202020204" pitchFamily="34" charset="0"/>
                        </a:rPr>
                        <a:t>20 sec</a:t>
                      </a:r>
                    </a:p>
                  </a:txBody>
                  <a:tcPr marL="0" marR="0" marT="0" marB="0" anchor="ctr"/>
                </a:tc>
                <a:extLst>
                  <a:ext uri="{0D108BD9-81ED-4DB2-BD59-A6C34878D82A}">
                    <a16:rowId xmlns:a16="http://schemas.microsoft.com/office/drawing/2014/main" val="4045893876"/>
                  </a:ext>
                </a:extLst>
              </a:tr>
              <a:tr h="296926">
                <a:tc>
                  <a:txBody>
                    <a:bodyPr/>
                    <a:lstStyle/>
                    <a:p>
                      <a:pPr marL="71755" marR="71755" indent="31115" algn="l">
                        <a:lnSpc>
                          <a:spcPct val="115000"/>
                        </a:lnSpc>
                        <a:spcBef>
                          <a:spcPts val="600"/>
                        </a:spcBef>
                      </a:pPr>
                      <a:r>
                        <a:rPr lang="en-US" sz="1300" b="0" kern="100">
                          <a:effectLst/>
                          <a:latin typeface="Arial" panose="020B0604020202020204" pitchFamily="34" charset="0"/>
                          <a:ea typeface="Times New Roman" panose="02020603050405020304" pitchFamily="18" charset="0"/>
                          <a:cs typeface="Arial" panose="020B0604020202020204" pitchFamily="34" charset="0"/>
                        </a:rPr>
                        <a:t>Drying time</a:t>
                      </a:r>
                    </a:p>
                  </a:txBody>
                  <a:tcPr marL="0" marR="0" marT="0" marB="0" anchor="ctr"/>
                </a:tc>
                <a:tc>
                  <a:txBody>
                    <a:bodyPr/>
                    <a:lstStyle/>
                    <a:p>
                      <a:pPr marL="71755" marR="71755" indent="31115" algn="ctr">
                        <a:lnSpc>
                          <a:spcPct val="115000"/>
                        </a:lnSpc>
                        <a:spcBef>
                          <a:spcPts val="600"/>
                        </a:spcBef>
                      </a:pPr>
                      <a:r>
                        <a:rPr lang="en-US" sz="1300" kern="100">
                          <a:effectLst/>
                          <a:latin typeface="Arial" panose="020B0604020202020204" pitchFamily="34" charset="0"/>
                          <a:ea typeface="Times New Roman" panose="02020603050405020304" pitchFamily="18" charset="0"/>
                          <a:cs typeface="Arial" panose="020B0604020202020204" pitchFamily="34" charset="0"/>
                        </a:rPr>
                        <a:t>20 sec</a:t>
                      </a:r>
                    </a:p>
                  </a:txBody>
                  <a:tcPr marL="0" marR="0" marT="0" marB="0" anchor="ctr"/>
                </a:tc>
                <a:extLst>
                  <a:ext uri="{0D108BD9-81ED-4DB2-BD59-A6C34878D82A}">
                    <a16:rowId xmlns:a16="http://schemas.microsoft.com/office/drawing/2014/main" val="1182028256"/>
                  </a:ext>
                </a:extLst>
              </a:tr>
              <a:tr h="296926">
                <a:tc>
                  <a:txBody>
                    <a:bodyPr/>
                    <a:lstStyle/>
                    <a:p>
                      <a:pPr marL="71755" marR="71755" indent="31115" algn="l">
                        <a:lnSpc>
                          <a:spcPct val="115000"/>
                        </a:lnSpc>
                        <a:spcBef>
                          <a:spcPts val="600"/>
                        </a:spcBef>
                      </a:pPr>
                      <a:r>
                        <a:rPr lang="en-US" sz="1300" b="0" kern="100">
                          <a:effectLst/>
                          <a:latin typeface="Arial" panose="020B0604020202020204" pitchFamily="34" charset="0"/>
                          <a:ea typeface="Times New Roman" panose="02020603050405020304" pitchFamily="18" charset="0"/>
                          <a:cs typeface="Arial" panose="020B0604020202020204" pitchFamily="34" charset="0"/>
                        </a:rPr>
                        <a:t>Discharge time</a:t>
                      </a:r>
                    </a:p>
                  </a:txBody>
                  <a:tcPr marL="0" marR="0" marT="0" marB="0" anchor="ctr"/>
                </a:tc>
                <a:tc>
                  <a:txBody>
                    <a:bodyPr/>
                    <a:lstStyle/>
                    <a:p>
                      <a:pPr marL="71755" marR="71755" indent="31115" algn="ctr">
                        <a:lnSpc>
                          <a:spcPct val="115000"/>
                        </a:lnSpc>
                        <a:spcBef>
                          <a:spcPts val="600"/>
                        </a:spcBef>
                      </a:pPr>
                      <a:r>
                        <a:rPr lang="en-US" sz="1300" kern="100">
                          <a:effectLst/>
                          <a:latin typeface="Arial" panose="020B0604020202020204" pitchFamily="34" charset="0"/>
                          <a:ea typeface="Times New Roman" panose="02020603050405020304" pitchFamily="18" charset="0"/>
                          <a:cs typeface="Arial" panose="020B0604020202020204" pitchFamily="34" charset="0"/>
                        </a:rPr>
                        <a:t>3 sec</a:t>
                      </a:r>
                    </a:p>
                  </a:txBody>
                  <a:tcPr marL="0" marR="0" marT="0" marB="0" anchor="ctr"/>
                </a:tc>
                <a:extLst>
                  <a:ext uri="{0D108BD9-81ED-4DB2-BD59-A6C34878D82A}">
                    <a16:rowId xmlns:a16="http://schemas.microsoft.com/office/drawing/2014/main" val="136854670"/>
                  </a:ext>
                </a:extLst>
              </a:tr>
              <a:tr h="296926">
                <a:tc>
                  <a:txBody>
                    <a:bodyPr/>
                    <a:lstStyle/>
                    <a:p>
                      <a:pPr marL="71755" marR="71755" indent="31115" algn="l">
                        <a:lnSpc>
                          <a:spcPct val="115000"/>
                        </a:lnSpc>
                        <a:spcBef>
                          <a:spcPts val="600"/>
                        </a:spcBef>
                      </a:pPr>
                      <a:r>
                        <a:rPr lang="en-US" sz="1300" b="0" kern="100">
                          <a:effectLst/>
                          <a:latin typeface="Arial" panose="020B0604020202020204" pitchFamily="34" charset="0"/>
                          <a:ea typeface="Times New Roman" panose="02020603050405020304" pitchFamily="18" charset="0"/>
                          <a:cs typeface="Arial" panose="020B0604020202020204" pitchFamily="34" charset="0"/>
                        </a:rPr>
                        <a:t>Power Supply</a:t>
                      </a:r>
                    </a:p>
                  </a:txBody>
                  <a:tcPr marL="0" marR="0" marT="0" marB="0" anchor="ctr"/>
                </a:tc>
                <a:tc>
                  <a:txBody>
                    <a:bodyPr/>
                    <a:lstStyle/>
                    <a:p>
                      <a:pPr marL="71755" marR="71755" indent="31115" algn="ctr">
                        <a:lnSpc>
                          <a:spcPct val="115000"/>
                        </a:lnSpc>
                        <a:spcBef>
                          <a:spcPts val="600"/>
                        </a:spcBef>
                      </a:pPr>
                      <a:r>
                        <a:rPr lang="en-US" sz="1300" kern="100">
                          <a:effectLst/>
                          <a:latin typeface="Arial" panose="020B0604020202020204" pitchFamily="34" charset="0"/>
                          <a:ea typeface="Times New Roman" panose="02020603050405020304" pitchFamily="18" charset="0"/>
                          <a:cs typeface="Arial" panose="020B0604020202020204" pitchFamily="34" charset="0"/>
                        </a:rPr>
                        <a:t>AC 220V</a:t>
                      </a:r>
                    </a:p>
                  </a:txBody>
                  <a:tcPr marL="0" marR="0" marT="0" marB="0" anchor="ctr"/>
                </a:tc>
                <a:extLst>
                  <a:ext uri="{0D108BD9-81ED-4DB2-BD59-A6C34878D82A}">
                    <a16:rowId xmlns:a16="http://schemas.microsoft.com/office/drawing/2014/main" val="2391529972"/>
                  </a:ext>
                </a:extLst>
              </a:tr>
              <a:tr h="296926">
                <a:tc>
                  <a:txBody>
                    <a:bodyPr/>
                    <a:lstStyle/>
                    <a:p>
                      <a:pPr marL="71755" marR="71755" indent="31115" algn="l">
                        <a:lnSpc>
                          <a:spcPct val="115000"/>
                        </a:lnSpc>
                        <a:spcBef>
                          <a:spcPts val="600"/>
                        </a:spcBef>
                      </a:pPr>
                      <a:r>
                        <a:rPr lang="en-US" sz="1300" b="0" kern="100">
                          <a:effectLst/>
                          <a:latin typeface="Arial" panose="020B0604020202020204" pitchFamily="34" charset="0"/>
                          <a:ea typeface="Times New Roman" panose="02020603050405020304" pitchFamily="18" charset="0"/>
                          <a:cs typeface="Arial" panose="020B0604020202020204" pitchFamily="34" charset="0"/>
                        </a:rPr>
                        <a:t>Power of Processor</a:t>
                      </a:r>
                    </a:p>
                  </a:txBody>
                  <a:tcPr marL="0" marR="0" marT="0" marB="0" anchor="ctr"/>
                </a:tc>
                <a:tc>
                  <a:txBody>
                    <a:bodyPr/>
                    <a:lstStyle/>
                    <a:p>
                      <a:pPr marL="71755" marR="71755" indent="31115" algn="ctr">
                        <a:lnSpc>
                          <a:spcPct val="115000"/>
                        </a:lnSpc>
                        <a:spcBef>
                          <a:spcPts val="600"/>
                        </a:spcBef>
                      </a:pPr>
                      <a:r>
                        <a:rPr lang="en-US" sz="1300" kern="100">
                          <a:effectLst/>
                          <a:latin typeface="Arial" panose="020B0604020202020204" pitchFamily="34" charset="0"/>
                          <a:ea typeface="Times New Roman" panose="02020603050405020304" pitchFamily="18" charset="0"/>
                          <a:cs typeface="Arial" panose="020B0604020202020204" pitchFamily="34" charset="0"/>
                        </a:rPr>
                        <a:t>1.679 W</a:t>
                      </a:r>
                    </a:p>
                  </a:txBody>
                  <a:tcPr marL="0" marR="0" marT="0" marB="0" anchor="ctr"/>
                </a:tc>
                <a:extLst>
                  <a:ext uri="{0D108BD9-81ED-4DB2-BD59-A6C34878D82A}">
                    <a16:rowId xmlns:a16="http://schemas.microsoft.com/office/drawing/2014/main" val="1779343815"/>
                  </a:ext>
                </a:extLst>
              </a:tr>
              <a:tr h="296926">
                <a:tc>
                  <a:txBody>
                    <a:bodyPr/>
                    <a:lstStyle/>
                    <a:p>
                      <a:pPr marL="71755" marR="71755" indent="31115" algn="l">
                        <a:lnSpc>
                          <a:spcPct val="115000"/>
                        </a:lnSpc>
                        <a:spcBef>
                          <a:spcPts val="600"/>
                        </a:spcBef>
                      </a:pPr>
                      <a:r>
                        <a:rPr lang="en-US" sz="1300" b="0" kern="100">
                          <a:effectLst/>
                          <a:latin typeface="Arial" panose="020B0604020202020204" pitchFamily="34" charset="0"/>
                          <a:ea typeface="Times New Roman" panose="02020603050405020304" pitchFamily="18" charset="0"/>
                          <a:cs typeface="Arial" panose="020B0604020202020204" pitchFamily="34" charset="0"/>
                        </a:rPr>
                        <a:t>Frequency of Processor</a:t>
                      </a:r>
                    </a:p>
                  </a:txBody>
                  <a:tcPr marL="0" marR="0" marT="0" marB="0" anchor="ctr"/>
                </a:tc>
                <a:tc>
                  <a:txBody>
                    <a:bodyPr/>
                    <a:lstStyle/>
                    <a:p>
                      <a:pPr marL="71755" marR="71755" indent="31115" algn="ctr">
                        <a:lnSpc>
                          <a:spcPct val="115000"/>
                        </a:lnSpc>
                        <a:spcBef>
                          <a:spcPts val="600"/>
                        </a:spcBef>
                      </a:pPr>
                      <a:r>
                        <a:rPr lang="en-US" sz="1300" kern="100">
                          <a:effectLst/>
                          <a:latin typeface="Arial" panose="020B0604020202020204" pitchFamily="34" charset="0"/>
                          <a:ea typeface="Times New Roman" panose="02020603050405020304" pitchFamily="18" charset="0"/>
                          <a:cs typeface="Arial" panose="020B0604020202020204" pitchFamily="34" charset="0"/>
                        </a:rPr>
                        <a:t>10 MHz</a:t>
                      </a:r>
                    </a:p>
                  </a:txBody>
                  <a:tcPr marL="0" marR="0" marT="0" marB="0" anchor="ctr"/>
                </a:tc>
                <a:extLst>
                  <a:ext uri="{0D108BD9-81ED-4DB2-BD59-A6C34878D82A}">
                    <a16:rowId xmlns:a16="http://schemas.microsoft.com/office/drawing/2014/main" val="1124958791"/>
                  </a:ext>
                </a:extLst>
              </a:tr>
            </a:tbl>
          </a:graphicData>
        </a:graphic>
      </p:graphicFrame>
      <p:sp>
        <p:nvSpPr>
          <p:cNvPr id="6" name="TextBox 5">
            <a:extLst>
              <a:ext uri="{FF2B5EF4-FFF2-40B4-BE49-F238E27FC236}">
                <a16:creationId xmlns:a16="http://schemas.microsoft.com/office/drawing/2014/main" id="{DF66F82B-CD13-38E2-5583-931C540FD711}"/>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297855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p:txBody>
          <a:bodyPr/>
          <a:lstStyle/>
          <a:p>
            <a:r>
              <a:rPr lang="en-US"/>
              <a:t>GIỚI THIỆU VỀ BỒN CẦU TỰ ĐỘNG</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07</a:t>
            </a:r>
          </a:p>
        </p:txBody>
      </p:sp>
      <p:sp>
        <p:nvSpPr>
          <p:cNvPr id="5" name="TextBox 4">
            <a:extLst>
              <a:ext uri="{FF2B5EF4-FFF2-40B4-BE49-F238E27FC236}">
                <a16:creationId xmlns:a16="http://schemas.microsoft.com/office/drawing/2014/main" id="{CACB8921-2672-4EB0-AF5C-9F8541D5FF30}"/>
              </a:ext>
            </a:extLst>
          </p:cNvPr>
          <p:cNvSpPr txBox="1"/>
          <p:nvPr/>
        </p:nvSpPr>
        <p:spPr>
          <a:xfrm>
            <a:off x="251460" y="832252"/>
            <a:ext cx="8641080" cy="369332"/>
          </a:xfrm>
          <a:prstGeom prst="rect">
            <a:avLst/>
          </a:prstGeom>
          <a:noFill/>
        </p:spPr>
        <p:txBody>
          <a:bodyPr wrap="square" rtlCol="0">
            <a:spAutoFit/>
          </a:bodyPr>
          <a:lstStyle/>
          <a:p>
            <a:r>
              <a:rPr lang="en-US" sz="1800" err="1">
                <a:solidFill>
                  <a:schemeClr val="tx1">
                    <a:lumMod val="75000"/>
                    <a:lumOff val="25000"/>
                  </a:schemeClr>
                </a:solidFill>
                <a:latin typeface="Segoe UI Bold" panose="020B0802040204020203" pitchFamily="34" charset="0"/>
                <a:cs typeface="Segoe UI Bold" panose="020B0802040204020203" pitchFamily="34" charset="0"/>
              </a:rPr>
              <a:t>Yêu</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cầu</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về</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công</a:t>
            </a:r>
            <a:r>
              <a:rPr lang="en-US" sz="1800">
                <a:solidFill>
                  <a:schemeClr val="tx1">
                    <a:lumMod val="75000"/>
                    <a:lumOff val="25000"/>
                  </a:schemeClr>
                </a:solidFill>
                <a:latin typeface="Segoe UI Bold" panose="020B0802040204020203" pitchFamily="34" charset="0"/>
                <a:cs typeface="Segoe UI Bold" panose="020B0802040204020203" pitchFamily="34" charset="0"/>
              </a:rPr>
              <a:t> </a:t>
            </a:r>
            <a:r>
              <a:rPr lang="en-US" sz="1800" err="1">
                <a:solidFill>
                  <a:schemeClr val="tx1">
                    <a:lumMod val="75000"/>
                    <a:lumOff val="25000"/>
                  </a:schemeClr>
                </a:solidFill>
                <a:latin typeface="Segoe UI Bold" panose="020B0802040204020203" pitchFamily="34" charset="0"/>
                <a:cs typeface="Segoe UI Bold" panose="020B0802040204020203" pitchFamily="34" charset="0"/>
              </a:rPr>
              <a:t>nghệ</a:t>
            </a:r>
            <a:r>
              <a:rPr lang="en-US" sz="1800">
                <a:solidFill>
                  <a:schemeClr val="tx1">
                    <a:lumMod val="75000"/>
                    <a:lumOff val="25000"/>
                  </a:schemeClr>
                </a:solidFill>
                <a:latin typeface="Segoe UI Bold" panose="020B0802040204020203" pitchFamily="34" charset="0"/>
                <a:cs typeface="Segoe UI Bold" panose="020B0802040204020203" pitchFamily="34" charset="0"/>
              </a:rPr>
              <a:t>:</a:t>
            </a:r>
            <a:endParaRPr lang="en-US" sz="1800" i="1">
              <a:solidFill>
                <a:srgbClr val="C00000"/>
              </a:solidFill>
              <a:latin typeface="Segoe UI Bold" panose="020B0802040204020203" pitchFamily="34" charset="0"/>
              <a:cs typeface="Segoe UI Bold" panose="020B0802040204020203" pitchFamily="34" charset="0"/>
            </a:endParaRPr>
          </a:p>
        </p:txBody>
      </p:sp>
      <p:sp>
        <p:nvSpPr>
          <p:cNvPr id="8" name="TextBox 7">
            <a:extLst>
              <a:ext uri="{FF2B5EF4-FFF2-40B4-BE49-F238E27FC236}">
                <a16:creationId xmlns:a16="http://schemas.microsoft.com/office/drawing/2014/main" id="{103DB62A-B66A-4E7C-AAD2-04CB60E6DC44}"/>
              </a:ext>
            </a:extLst>
          </p:cNvPr>
          <p:cNvSpPr txBox="1"/>
          <p:nvPr/>
        </p:nvSpPr>
        <p:spPr>
          <a:xfrm>
            <a:off x="671147" y="1313882"/>
            <a:ext cx="5082882" cy="2055884"/>
          </a:xfrm>
          <a:prstGeom prst="rect">
            <a:avLst/>
          </a:prstGeom>
          <a:noFill/>
        </p:spPr>
        <p:txBody>
          <a:bodyPr wrap="square">
            <a:spAutoFit/>
          </a:bodyPr>
          <a:lstStyle/>
          <a:p>
            <a:pPr marL="285750" indent="-285750">
              <a:lnSpc>
                <a:spcPct val="120000"/>
              </a:lnSpc>
              <a:buFont typeface="Arial" panose="020B0604020202020204" pitchFamily="34" charset="0"/>
              <a:buChar char="•"/>
            </a:pPr>
            <a:r>
              <a:rPr lang="vi-VN" sz="1800">
                <a:solidFill>
                  <a:schemeClr val="tx1">
                    <a:lumMod val="65000"/>
                    <a:lumOff val="35000"/>
                  </a:schemeClr>
                </a:solidFill>
                <a:latin typeface="Segoe UI" panose="020B0502040204020203" pitchFamily="34" charset="0"/>
                <a:cs typeface="Segoe UI" panose="020B0502040204020203" pitchFamily="34" charset="0"/>
              </a:rPr>
              <a:t>Dễ điều khiển </a:t>
            </a:r>
            <a:endParaRPr lang="en-US" sz="18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nSpc>
                <a:spcPct val="120000"/>
              </a:lnSpc>
              <a:buFont typeface="Arial" panose="020B0604020202020204" pitchFamily="34" charset="0"/>
              <a:buChar char="•"/>
            </a:pPr>
            <a:r>
              <a:rPr lang="vi-VN" sz="1800">
                <a:solidFill>
                  <a:schemeClr val="tx1">
                    <a:lumMod val="65000"/>
                    <a:lumOff val="35000"/>
                  </a:schemeClr>
                </a:solidFill>
                <a:latin typeface="Segoe UI" panose="020B0502040204020203" pitchFamily="34" charset="0"/>
                <a:cs typeface="Segoe UI" panose="020B0502040204020203" pitchFamily="34" charset="0"/>
              </a:rPr>
              <a:t>An toàn tuyệt đối cho người</a:t>
            </a:r>
            <a:r>
              <a:rPr lang="en-US" sz="1800">
                <a:solidFill>
                  <a:schemeClr val="tx1">
                    <a:lumMod val="65000"/>
                    <a:lumOff val="35000"/>
                  </a:schemeClr>
                </a:solidFill>
                <a:latin typeface="Segoe UI" panose="020B0502040204020203" pitchFamily="34" charset="0"/>
                <a:cs typeface="Segoe UI" panose="020B0502040204020203" pitchFamily="34" charset="0"/>
              </a:rPr>
              <a:t> </a:t>
            </a:r>
            <a:r>
              <a:rPr lang="en-US" sz="1800" err="1">
                <a:solidFill>
                  <a:schemeClr val="tx1">
                    <a:lumMod val="65000"/>
                    <a:lumOff val="35000"/>
                  </a:schemeClr>
                </a:solidFill>
                <a:latin typeface="Segoe UI" panose="020B0502040204020203" pitchFamily="34" charset="0"/>
                <a:cs typeface="Segoe UI" panose="020B0502040204020203" pitchFamily="34" charset="0"/>
              </a:rPr>
              <a:t>dùng</a:t>
            </a:r>
            <a:r>
              <a:rPr lang="vi-VN" sz="1800">
                <a:solidFill>
                  <a:schemeClr val="tx1">
                    <a:lumMod val="65000"/>
                    <a:lumOff val="35000"/>
                  </a:schemeClr>
                </a:solidFill>
                <a:latin typeface="Segoe UI" panose="020B0502040204020203" pitchFamily="34" charset="0"/>
                <a:cs typeface="Segoe UI" panose="020B0502040204020203" pitchFamily="34" charset="0"/>
              </a:rPr>
              <a:t>  </a:t>
            </a:r>
            <a:endParaRPr lang="en-US" sz="18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nSpc>
                <a:spcPct val="120000"/>
              </a:lnSpc>
              <a:buFont typeface="Arial" panose="020B0604020202020204" pitchFamily="34" charset="0"/>
              <a:buChar char="•"/>
            </a:pPr>
            <a:r>
              <a:rPr lang="vi-VN" sz="1800">
                <a:solidFill>
                  <a:schemeClr val="tx1">
                    <a:lumMod val="65000"/>
                    <a:lumOff val="35000"/>
                  </a:schemeClr>
                </a:solidFill>
                <a:latin typeface="Segoe UI" panose="020B0502040204020203" pitchFamily="34" charset="0"/>
                <a:cs typeface="Segoe UI" panose="020B0502040204020203" pitchFamily="34" charset="0"/>
              </a:rPr>
              <a:t>Xử lí các tình huống phát sinh chuẩn xác </a:t>
            </a:r>
            <a:endParaRPr lang="en-US" sz="18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nSpc>
                <a:spcPct val="120000"/>
              </a:lnSpc>
              <a:buFont typeface="Arial" panose="020B0604020202020204" pitchFamily="34" charset="0"/>
              <a:buChar char="•"/>
            </a:pPr>
            <a:r>
              <a:rPr lang="vi-VN" sz="1800">
                <a:solidFill>
                  <a:schemeClr val="tx1">
                    <a:lumMod val="65000"/>
                    <a:lumOff val="35000"/>
                  </a:schemeClr>
                </a:solidFill>
                <a:latin typeface="Segoe UI" panose="020B0502040204020203" pitchFamily="34" charset="0"/>
                <a:cs typeface="Segoe UI" panose="020B0502040204020203" pitchFamily="34" charset="0"/>
              </a:rPr>
              <a:t>Tiết kiệm điện năng </a:t>
            </a:r>
            <a:endParaRPr lang="en-US" sz="18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nSpc>
                <a:spcPct val="120000"/>
              </a:lnSpc>
              <a:buFont typeface="Arial" panose="020B0604020202020204" pitchFamily="34" charset="0"/>
              <a:buChar char="•"/>
            </a:pPr>
            <a:r>
              <a:rPr lang="vi-VN" sz="1800">
                <a:solidFill>
                  <a:schemeClr val="tx1">
                    <a:lumMod val="65000"/>
                    <a:lumOff val="35000"/>
                  </a:schemeClr>
                </a:solidFill>
                <a:latin typeface="Segoe UI" panose="020B0502040204020203" pitchFamily="34" charset="0"/>
                <a:cs typeface="Segoe UI" panose="020B0502040204020203" pitchFamily="34" charset="0"/>
              </a:rPr>
              <a:t>Dễ dàng nâng cấp chỉnh sửa, bảo trì </a:t>
            </a:r>
            <a:endParaRPr lang="en-US" sz="180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nSpc>
                <a:spcPct val="120000"/>
              </a:lnSpc>
              <a:buFont typeface="Arial" panose="020B0604020202020204" pitchFamily="34" charset="0"/>
              <a:buChar char="•"/>
            </a:pPr>
            <a:r>
              <a:rPr lang="vi-VN" sz="1800">
                <a:solidFill>
                  <a:schemeClr val="tx1">
                    <a:lumMod val="65000"/>
                    <a:lumOff val="35000"/>
                  </a:schemeClr>
                </a:solidFill>
                <a:latin typeface="Segoe UI" panose="020B0502040204020203" pitchFamily="34" charset="0"/>
                <a:cs typeface="Segoe UI" panose="020B0502040204020203" pitchFamily="34" charset="0"/>
              </a:rPr>
              <a:t>Đảm bảo tính thời gian thực</a:t>
            </a:r>
            <a:endParaRPr lang="en-US" sz="180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F4BDFBEE-C963-16E0-D7FF-A05084EE0F16}"/>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2805797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B17176-BA18-4A53-9A88-01EA3ECB214E}"/>
              </a:ext>
            </a:extLst>
          </p:cNvPr>
          <p:cNvSpPr/>
          <p:nvPr/>
        </p:nvSpPr>
        <p:spPr>
          <a:xfrm>
            <a:off x="-1" y="15113"/>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1A428-09AD-43CD-96CA-D1E79ED7B25A}"/>
              </a:ext>
            </a:extLst>
          </p:cNvPr>
          <p:cNvSpPr>
            <a:spLocks noGrp="1"/>
          </p:cNvSpPr>
          <p:nvPr>
            <p:ph type="title"/>
          </p:nvPr>
        </p:nvSpPr>
        <p:spPr>
          <a:xfrm>
            <a:off x="2248167" y="1904106"/>
            <a:ext cx="6498279" cy="1335285"/>
          </a:xfrm>
        </p:spPr>
        <p:txBody>
          <a:bodyPr anchor="ctr">
            <a:noAutofit/>
          </a:bodyPr>
          <a:lstStyle/>
          <a:p>
            <a:pPr algn="l">
              <a:lnSpc>
                <a:spcPct val="110000"/>
              </a:lnSpc>
            </a:pPr>
            <a:r>
              <a:rPr lang="en-US" sz="3000">
                <a:solidFill>
                  <a:schemeClr val="accent3">
                    <a:lumMod val="75000"/>
                  </a:schemeClr>
                </a:solidFill>
                <a:latin typeface="Segoe UI Bold" panose="020B0802040204020203" pitchFamily="34" charset="0"/>
              </a:rPr>
              <a:t>MÔ HÌNH HÓA HỆ THỐNG</a:t>
            </a:r>
            <a:br>
              <a:rPr lang="en-US" sz="3000">
                <a:solidFill>
                  <a:schemeClr val="accent3">
                    <a:lumMod val="75000"/>
                  </a:schemeClr>
                </a:solidFill>
                <a:latin typeface="Segoe UI Bold" panose="020B0802040204020203" pitchFamily="34" charset="0"/>
              </a:rPr>
            </a:br>
            <a:r>
              <a:rPr lang="en-US" sz="1700">
                <a:solidFill>
                  <a:schemeClr val="accent3">
                    <a:lumMod val="75000"/>
                  </a:schemeClr>
                </a:solidFill>
                <a:latin typeface="Segoe UI Bold" panose="020B0802040204020203" pitchFamily="34" charset="0"/>
              </a:rPr>
              <a:t>SYSTEM MODELING</a:t>
            </a:r>
          </a:p>
        </p:txBody>
      </p:sp>
      <p:sp>
        <p:nvSpPr>
          <p:cNvPr id="11" name="Rectangle 10">
            <a:extLst>
              <a:ext uri="{FF2B5EF4-FFF2-40B4-BE49-F238E27FC236}">
                <a16:creationId xmlns:a16="http://schemas.microsoft.com/office/drawing/2014/main" id="{88317FC8-F6F7-4271-AB9E-A5A9061996CF}"/>
              </a:ext>
            </a:extLst>
          </p:cNvPr>
          <p:cNvSpPr/>
          <p:nvPr/>
        </p:nvSpPr>
        <p:spPr>
          <a:xfrm>
            <a:off x="-1" y="0"/>
            <a:ext cx="2162175" cy="51435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F6AA6AD7-7A39-4CFD-BAFA-86615E891596}"/>
              </a:ext>
            </a:extLst>
          </p:cNvPr>
          <p:cNvSpPr txBox="1">
            <a:spLocks/>
          </p:cNvSpPr>
          <p:nvPr/>
        </p:nvSpPr>
        <p:spPr>
          <a:xfrm>
            <a:off x="397554" y="1763097"/>
            <a:ext cx="2009775" cy="1335285"/>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11000">
                <a:solidFill>
                  <a:schemeClr val="bg1"/>
                </a:solidFill>
                <a:latin typeface="Segoe UI Bold" panose="020B0802040204020203" pitchFamily="34" charset="0"/>
              </a:rPr>
              <a:t>02</a:t>
            </a:r>
          </a:p>
        </p:txBody>
      </p:sp>
      <p:sp>
        <p:nvSpPr>
          <p:cNvPr id="12" name="Slide Number Placeholder 5">
            <a:extLst>
              <a:ext uri="{FF2B5EF4-FFF2-40B4-BE49-F238E27FC236}">
                <a16:creationId xmlns:a16="http://schemas.microsoft.com/office/drawing/2014/main" id="{92584C27-79D8-403C-B3B9-D9B1B67A9798}"/>
              </a:ext>
            </a:extLst>
          </p:cNvPr>
          <p:cNvSpPr txBox="1">
            <a:spLocks/>
          </p:cNvSpPr>
          <p:nvPr/>
        </p:nvSpPr>
        <p:spPr>
          <a:xfrm>
            <a:off x="8705850" y="4854785"/>
            <a:ext cx="438150"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08</a:t>
            </a:r>
          </a:p>
        </p:txBody>
      </p:sp>
      <p:sp>
        <p:nvSpPr>
          <p:cNvPr id="7" name="TextBox 6">
            <a:extLst>
              <a:ext uri="{FF2B5EF4-FFF2-40B4-BE49-F238E27FC236}">
                <a16:creationId xmlns:a16="http://schemas.microsoft.com/office/drawing/2014/main" id="{38F77946-00B1-4686-0ECB-70BFE1263832}"/>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4127450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221-0683-47C0-9668-67E7C7B78F0F}"/>
              </a:ext>
            </a:extLst>
          </p:cNvPr>
          <p:cNvSpPr>
            <a:spLocks noGrp="1"/>
          </p:cNvSpPr>
          <p:nvPr>
            <p:ph type="title"/>
          </p:nvPr>
        </p:nvSpPr>
        <p:spPr/>
        <p:txBody>
          <a:bodyPr/>
          <a:lstStyle/>
          <a:p>
            <a:r>
              <a:rPr lang="en-US">
                <a:solidFill>
                  <a:schemeClr val="accent3">
                    <a:lumMod val="75000"/>
                  </a:schemeClr>
                </a:solidFill>
              </a:rPr>
              <a:t>MÔ HÌNH HÓA HỆ THỐNG</a:t>
            </a:r>
          </a:p>
        </p:txBody>
      </p:sp>
      <p:sp>
        <p:nvSpPr>
          <p:cNvPr id="4" name="Slide Number Placeholder 5">
            <a:extLst>
              <a:ext uri="{FF2B5EF4-FFF2-40B4-BE49-F238E27FC236}">
                <a16:creationId xmlns:a16="http://schemas.microsoft.com/office/drawing/2014/main" id="{FED866B7-AF02-488D-B40E-6F767D0CCE29}"/>
              </a:ext>
            </a:extLst>
          </p:cNvPr>
          <p:cNvSpPr txBox="1">
            <a:spLocks/>
          </p:cNvSpPr>
          <p:nvPr/>
        </p:nvSpPr>
        <p:spPr>
          <a:xfrm>
            <a:off x="6947787" y="4854785"/>
            <a:ext cx="2196213" cy="246221"/>
          </a:xfrm>
          <a:prstGeom prst="rect">
            <a:avLst/>
          </a:prstGeom>
        </p:spPr>
        <p:txBody>
          <a:bodyPr vert="horz" wrap="square" lIns="91440" tIns="45720" rIns="91440" bIns="4572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09</a:t>
            </a:r>
          </a:p>
        </p:txBody>
      </p:sp>
      <p:sp>
        <p:nvSpPr>
          <p:cNvPr id="5" name="TextBox 4">
            <a:extLst>
              <a:ext uri="{FF2B5EF4-FFF2-40B4-BE49-F238E27FC236}">
                <a16:creationId xmlns:a16="http://schemas.microsoft.com/office/drawing/2014/main" id="{CACB8921-2672-4EB0-AF5C-9F8541D5FF30}"/>
              </a:ext>
            </a:extLst>
          </p:cNvPr>
          <p:cNvSpPr txBox="1"/>
          <p:nvPr/>
        </p:nvSpPr>
        <p:spPr>
          <a:xfrm>
            <a:off x="251460" y="769249"/>
            <a:ext cx="8641080" cy="400110"/>
          </a:xfrm>
          <a:prstGeom prst="rect">
            <a:avLst/>
          </a:prstGeom>
          <a:noFill/>
        </p:spPr>
        <p:txBody>
          <a:bodyPr wrap="square" rtlCol="0">
            <a:spAutoFit/>
          </a:bodyPr>
          <a:lstStyle/>
          <a:p>
            <a:r>
              <a:rPr lang="en-US" sz="2000" err="1">
                <a:solidFill>
                  <a:schemeClr val="tx1">
                    <a:lumMod val="75000"/>
                    <a:lumOff val="25000"/>
                  </a:schemeClr>
                </a:solidFill>
                <a:latin typeface="Segoe UI Bold" panose="020B0802040204020203" pitchFamily="34" charset="0"/>
                <a:cs typeface="Segoe UI Bold" panose="020B0802040204020203" pitchFamily="34" charset="0"/>
              </a:rPr>
              <a:t>Mô</a:t>
            </a:r>
            <a:r>
              <a:rPr lang="en-US" sz="2000">
                <a:solidFill>
                  <a:schemeClr val="tx1">
                    <a:lumMod val="75000"/>
                    <a:lumOff val="25000"/>
                  </a:schemeClr>
                </a:solidFill>
                <a:latin typeface="Segoe UI Bold" panose="020B0802040204020203" pitchFamily="34" charset="0"/>
                <a:cs typeface="Segoe UI Bold" panose="020B0802040204020203" pitchFamily="34" charset="0"/>
              </a:rPr>
              <a:t> </a:t>
            </a:r>
            <a:r>
              <a:rPr lang="en-US" sz="2000" err="1">
                <a:solidFill>
                  <a:schemeClr val="tx1">
                    <a:lumMod val="75000"/>
                    <a:lumOff val="25000"/>
                  </a:schemeClr>
                </a:solidFill>
                <a:latin typeface="Segoe UI Bold" panose="020B0802040204020203" pitchFamily="34" charset="0"/>
                <a:cs typeface="Segoe UI Bold" panose="020B0802040204020203" pitchFamily="34" charset="0"/>
              </a:rPr>
              <a:t>hình</a:t>
            </a:r>
            <a:r>
              <a:rPr lang="en-US" sz="2000">
                <a:solidFill>
                  <a:schemeClr val="tx1">
                    <a:lumMod val="75000"/>
                    <a:lumOff val="25000"/>
                  </a:schemeClr>
                </a:solidFill>
                <a:latin typeface="Segoe UI Bold" panose="020B0802040204020203" pitchFamily="34" charset="0"/>
                <a:cs typeface="Segoe UI Bold" panose="020B0802040204020203" pitchFamily="34" charset="0"/>
              </a:rPr>
              <a:t> </a:t>
            </a:r>
            <a:r>
              <a:rPr lang="en-US" sz="2000" err="1">
                <a:solidFill>
                  <a:schemeClr val="tx1">
                    <a:lumMod val="75000"/>
                    <a:lumOff val="25000"/>
                  </a:schemeClr>
                </a:solidFill>
                <a:latin typeface="Segoe UI Bold" panose="020B0802040204020203" pitchFamily="34" charset="0"/>
                <a:cs typeface="Segoe UI Bold" panose="020B0802040204020203" pitchFamily="34" charset="0"/>
              </a:rPr>
              <a:t>hóa</a:t>
            </a:r>
            <a:r>
              <a:rPr lang="en-US" sz="2000">
                <a:solidFill>
                  <a:schemeClr val="tx1">
                    <a:lumMod val="75000"/>
                    <a:lumOff val="25000"/>
                  </a:schemeClr>
                </a:solidFill>
                <a:latin typeface="Segoe UI Bold" panose="020B0802040204020203" pitchFamily="34" charset="0"/>
                <a:cs typeface="Segoe UI Bold" panose="020B0802040204020203" pitchFamily="34" charset="0"/>
              </a:rPr>
              <a:t> </a:t>
            </a:r>
            <a:r>
              <a:rPr lang="en-US" sz="2000" err="1">
                <a:solidFill>
                  <a:schemeClr val="tx1">
                    <a:lumMod val="75000"/>
                    <a:lumOff val="25000"/>
                  </a:schemeClr>
                </a:solidFill>
                <a:latin typeface="Segoe UI Bold" panose="020B0802040204020203" pitchFamily="34" charset="0"/>
                <a:cs typeface="Segoe UI Bold" panose="020B0802040204020203" pitchFamily="34" charset="0"/>
              </a:rPr>
              <a:t>hệ</a:t>
            </a:r>
            <a:r>
              <a:rPr lang="en-US" sz="2000">
                <a:solidFill>
                  <a:schemeClr val="tx1">
                    <a:lumMod val="75000"/>
                    <a:lumOff val="25000"/>
                  </a:schemeClr>
                </a:solidFill>
                <a:latin typeface="Segoe UI Bold" panose="020B0802040204020203" pitchFamily="34" charset="0"/>
                <a:cs typeface="Segoe UI Bold" panose="020B0802040204020203" pitchFamily="34" charset="0"/>
              </a:rPr>
              <a:t> </a:t>
            </a:r>
            <a:r>
              <a:rPr lang="en-US" sz="2000" err="1">
                <a:solidFill>
                  <a:schemeClr val="tx1">
                    <a:lumMod val="75000"/>
                    <a:lumOff val="25000"/>
                  </a:schemeClr>
                </a:solidFill>
                <a:latin typeface="Segoe UI Bold" panose="020B0802040204020203" pitchFamily="34" charset="0"/>
                <a:cs typeface="Segoe UI Bold" panose="020B0802040204020203" pitchFamily="34" charset="0"/>
              </a:rPr>
              <a:t>thống</a:t>
            </a:r>
            <a:r>
              <a:rPr lang="en-US" sz="2000">
                <a:solidFill>
                  <a:schemeClr val="tx1">
                    <a:lumMod val="75000"/>
                    <a:lumOff val="25000"/>
                  </a:schemeClr>
                </a:solidFill>
                <a:latin typeface="Segoe UI Bold" panose="020B0802040204020203" pitchFamily="34" charset="0"/>
                <a:cs typeface="Segoe UI Bold" panose="020B0802040204020203" pitchFamily="34" charset="0"/>
              </a:rPr>
              <a:t> </a:t>
            </a:r>
            <a:r>
              <a:rPr lang="en-US" sz="2000" err="1">
                <a:solidFill>
                  <a:schemeClr val="tx1">
                    <a:lumMod val="75000"/>
                    <a:lumOff val="25000"/>
                  </a:schemeClr>
                </a:solidFill>
                <a:latin typeface="Segoe UI Bold" panose="020B0802040204020203" pitchFamily="34" charset="0"/>
                <a:cs typeface="Segoe UI Bold" panose="020B0802040204020203" pitchFamily="34" charset="0"/>
              </a:rPr>
              <a:t>bằng</a:t>
            </a:r>
            <a:r>
              <a:rPr lang="en-US" sz="2000">
                <a:solidFill>
                  <a:schemeClr val="tx1">
                    <a:lumMod val="75000"/>
                    <a:lumOff val="25000"/>
                  </a:schemeClr>
                </a:solidFill>
                <a:latin typeface="Segoe UI Bold" panose="020B0802040204020203" pitchFamily="34" charset="0"/>
                <a:cs typeface="Segoe UI Bold" panose="020B0802040204020203" pitchFamily="34" charset="0"/>
              </a:rPr>
              <a:t> UML (Unified Modeling Language)</a:t>
            </a:r>
            <a:endParaRPr lang="en-US" sz="2000" i="1">
              <a:solidFill>
                <a:srgbClr val="C00000"/>
              </a:solidFill>
              <a:latin typeface="Segoe UI Bold" panose="020B0802040204020203" pitchFamily="34" charset="0"/>
              <a:cs typeface="Segoe UI Bold" panose="020B0802040204020203" pitchFamily="34" charset="0"/>
            </a:endParaRPr>
          </a:p>
        </p:txBody>
      </p:sp>
      <p:sp>
        <p:nvSpPr>
          <p:cNvPr id="8" name="TextBox 7">
            <a:extLst>
              <a:ext uri="{FF2B5EF4-FFF2-40B4-BE49-F238E27FC236}">
                <a16:creationId xmlns:a16="http://schemas.microsoft.com/office/drawing/2014/main" id="{103DB62A-B66A-4E7C-AAD2-04CB60E6DC44}"/>
              </a:ext>
            </a:extLst>
          </p:cNvPr>
          <p:cNvSpPr txBox="1"/>
          <p:nvPr/>
        </p:nvSpPr>
        <p:spPr>
          <a:xfrm>
            <a:off x="448460" y="1261866"/>
            <a:ext cx="4334555" cy="1837747"/>
          </a:xfrm>
          <a:prstGeom prst="rect">
            <a:avLst/>
          </a:prstGeom>
          <a:noFill/>
        </p:spPr>
        <p:txBody>
          <a:bodyPr wrap="square">
            <a:spAutoFit/>
          </a:bodyPr>
          <a:lstStyle/>
          <a:p>
            <a:pPr>
              <a:lnSpc>
                <a:spcPct val="120000"/>
              </a:lnSpc>
            </a:pPr>
            <a:r>
              <a:rPr lang="en-US" sz="1600" err="1">
                <a:solidFill>
                  <a:schemeClr val="tx1">
                    <a:lumMod val="65000"/>
                    <a:lumOff val="35000"/>
                  </a:schemeClr>
                </a:solidFill>
                <a:latin typeface="Segoe UI" panose="020B0502040204020203" pitchFamily="34" charset="0"/>
                <a:cs typeface="Segoe UI" panose="020B0502040204020203" pitchFamily="34" charset="0"/>
              </a:rPr>
              <a:t>Từ</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mô</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tả</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chức</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năng</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xác</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định</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được</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các</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sơ</a:t>
            </a:r>
            <a:r>
              <a:rPr lang="en-US" sz="1600">
                <a:solidFill>
                  <a:schemeClr val="tx1">
                    <a:lumMod val="65000"/>
                    <a:lumOff val="35000"/>
                  </a:schemeClr>
                </a:solidFill>
                <a:latin typeface="Segoe UI" panose="020B0502040204020203" pitchFamily="34" charset="0"/>
                <a:cs typeface="Segoe UI" panose="020B0502040204020203" pitchFamily="34" charset="0"/>
              </a:rPr>
              <a:t> </a:t>
            </a:r>
            <a:r>
              <a:rPr lang="en-US" sz="1600" err="1">
                <a:solidFill>
                  <a:schemeClr val="tx1">
                    <a:lumMod val="65000"/>
                    <a:lumOff val="35000"/>
                  </a:schemeClr>
                </a:solidFill>
                <a:latin typeface="Segoe UI" panose="020B0502040204020203" pitchFamily="34" charset="0"/>
                <a:cs typeface="Segoe UI" panose="020B0502040204020203" pitchFamily="34" charset="0"/>
              </a:rPr>
              <a:t>đồ</a:t>
            </a:r>
            <a:r>
              <a:rPr lang="en-US" sz="1600">
                <a:solidFill>
                  <a:schemeClr val="tx1">
                    <a:lumMod val="65000"/>
                    <a:lumOff val="35000"/>
                  </a:schemeClr>
                </a:solidFill>
                <a:latin typeface="Segoe UI" panose="020B0502040204020203" pitchFamily="34" charset="0"/>
                <a:cs typeface="Segoe UI" panose="020B0502040204020203" pitchFamily="34" charset="0"/>
              </a:rPr>
              <a:t>:</a:t>
            </a:r>
          </a:p>
          <a:p>
            <a:pPr marL="285750" indent="-285750">
              <a:lnSpc>
                <a:spcPct val="12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Use case diagram</a:t>
            </a:r>
          </a:p>
          <a:p>
            <a:pPr marL="285750" indent="-285750">
              <a:lnSpc>
                <a:spcPct val="12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Class diagram</a:t>
            </a:r>
          </a:p>
          <a:p>
            <a:pPr marL="285750" indent="-285750">
              <a:lnSpc>
                <a:spcPct val="12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State diagram</a:t>
            </a:r>
          </a:p>
          <a:p>
            <a:pPr marL="285750" indent="-285750">
              <a:lnSpc>
                <a:spcPct val="120000"/>
              </a:lnSpc>
              <a:buFont typeface="Arial" panose="020B0604020202020204" pitchFamily="34" charset="0"/>
              <a:buChar char="•"/>
            </a:pPr>
            <a:r>
              <a:rPr lang="en-US" sz="1600">
                <a:solidFill>
                  <a:schemeClr val="tx1">
                    <a:lumMod val="65000"/>
                    <a:lumOff val="35000"/>
                  </a:schemeClr>
                </a:solidFill>
                <a:latin typeface="Segoe UI" panose="020B0502040204020203" pitchFamily="34" charset="0"/>
                <a:cs typeface="Segoe UI" panose="020B0502040204020203" pitchFamily="34" charset="0"/>
              </a:rPr>
              <a:t>Sequence diagram</a:t>
            </a:r>
          </a:p>
          <a:p>
            <a:pPr marL="285750" indent="-285750">
              <a:lnSpc>
                <a:spcPct val="120000"/>
              </a:lnSpc>
              <a:buFont typeface="Arial" panose="020B0604020202020204" pitchFamily="34" charset="0"/>
              <a:buChar char="•"/>
            </a:pPr>
            <a:endParaRPr lang="en-US" sz="160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01C2CAF4-502D-47FC-89D4-5F6A5C619141}"/>
              </a:ext>
            </a:extLst>
          </p:cNvPr>
          <p:cNvSpPr/>
          <p:nvPr/>
        </p:nvSpPr>
        <p:spPr>
          <a:xfrm>
            <a:off x="0" y="106681"/>
            <a:ext cx="800101" cy="55244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1016049-9575-4EC0-AED3-5178B05E5F52}"/>
              </a:ext>
            </a:extLst>
          </p:cNvPr>
          <p:cNvSpPr txBox="1">
            <a:spLocks/>
          </p:cNvSpPr>
          <p:nvPr/>
        </p:nvSpPr>
        <p:spPr>
          <a:xfrm>
            <a:off x="186720" y="95923"/>
            <a:ext cx="707709" cy="532434"/>
          </a:xfrm>
          <a:prstGeom prst="rect">
            <a:avLst/>
          </a:prstGeom>
        </p:spPr>
        <p:txBody>
          <a:bodyPr lIns="68580" tIns="34290" rIns="68580" bIns="34290" anchor="ctr">
            <a:noAutofit/>
          </a:bodyPr>
          <a:lstStyle>
            <a:lvl1pPr algn="ctr" defTabSz="685783" rtl="0" eaLnBrk="1" latinLnBrk="0" hangingPunct="1">
              <a:lnSpc>
                <a:spcPct val="90000"/>
              </a:lnSpc>
              <a:spcBef>
                <a:spcPct val="0"/>
              </a:spcBef>
              <a:buNone/>
              <a:defRPr sz="3300" b="1" i="0" kern="1200">
                <a:solidFill>
                  <a:schemeClr val="accent1"/>
                </a:solidFill>
                <a:latin typeface="Raleway Black" charset="0"/>
                <a:ea typeface="Raleway Black" charset="0"/>
                <a:cs typeface="Raleway Black" charset="0"/>
              </a:defRPr>
            </a:lvl1pPr>
          </a:lstStyle>
          <a:p>
            <a:pPr algn="l">
              <a:lnSpc>
                <a:spcPct val="120000"/>
              </a:lnSpc>
            </a:pPr>
            <a:r>
              <a:rPr lang="en-US" sz="3000">
                <a:solidFill>
                  <a:schemeClr val="bg1"/>
                </a:solidFill>
                <a:latin typeface="Segoe UI Bold" panose="020B0802040204020203" pitchFamily="34" charset="0"/>
              </a:rPr>
              <a:t>02</a:t>
            </a:r>
          </a:p>
        </p:txBody>
      </p:sp>
      <p:sp>
        <p:nvSpPr>
          <p:cNvPr id="13" name="TextBox 12">
            <a:extLst>
              <a:ext uri="{FF2B5EF4-FFF2-40B4-BE49-F238E27FC236}">
                <a16:creationId xmlns:a16="http://schemas.microsoft.com/office/drawing/2014/main" id="{9E0485EF-FF82-0455-B916-44ECBC6A675E}"/>
              </a:ext>
            </a:extLst>
          </p:cNvPr>
          <p:cNvSpPr txBox="1"/>
          <p:nvPr/>
        </p:nvSpPr>
        <p:spPr>
          <a:xfrm>
            <a:off x="0" y="4915568"/>
            <a:ext cx="4762982" cy="246221"/>
          </a:xfrm>
          <a:prstGeom prst="rect">
            <a:avLst/>
          </a:prstGeom>
          <a:noFill/>
        </p:spPr>
        <p:txBody>
          <a:bodyPr wrap="square">
            <a:spAutoFit/>
          </a:bodyPr>
          <a:lstStyle/>
          <a:p>
            <a:pPr algn="l" defTabSz="685800">
              <a:defRPr/>
            </a:pPr>
            <a:r>
              <a:rPr lang="en-US" sz="1000">
                <a:solidFill>
                  <a:schemeClr val="bg1">
                    <a:lumMod val="65000"/>
                  </a:schemeClr>
                </a:solidFill>
                <a:latin typeface="Segoe UI Semibold" panose="020B0702040204020203" pitchFamily="34" charset="0"/>
                <a:ea typeface="Roboto Condensed bold" panose="02000000000000000000" pitchFamily="2" charset="0"/>
                <a:cs typeface="Segoe UI Semibold" panose="020B0702040204020203" pitchFamily="34" charset="0"/>
              </a:rPr>
              <a:t>EMBLF, 2021.2, 133385</a:t>
            </a:r>
          </a:p>
        </p:txBody>
      </p:sp>
    </p:spTree>
    <p:extLst>
      <p:ext uri="{BB962C8B-B14F-4D97-AF65-F5344CB8AC3E}">
        <p14:creationId xmlns:p14="http://schemas.microsoft.com/office/powerpoint/2010/main" val="3278986931"/>
      </p:ext>
    </p:extLst>
  </p:cSld>
  <p:clrMapOvr>
    <a:masterClrMapping/>
  </p:clrMapOvr>
</p:sld>
</file>

<file path=ppt/theme/theme1.xml><?xml version="1.0" encoding="utf-8"?>
<a:theme xmlns:a="http://schemas.openxmlformats.org/drawingml/2006/main" name="Slize">
  <a:themeElements>
    <a:clrScheme name="Colored">
      <a:dk1>
        <a:sysClr val="windowText" lastClr="000000"/>
      </a:dk1>
      <a:lt1>
        <a:sysClr val="window" lastClr="FFFFFF"/>
      </a:lt1>
      <a:dk2>
        <a:srgbClr val="122C4D"/>
      </a:dk2>
      <a:lt2>
        <a:srgbClr val="FFFCFF"/>
      </a:lt2>
      <a:accent1>
        <a:srgbClr val="46556A"/>
      </a:accent1>
      <a:accent2>
        <a:srgbClr val="1487B1"/>
      </a:accent2>
      <a:accent3>
        <a:srgbClr val="44BE9B"/>
      </a:accent3>
      <a:accent4>
        <a:srgbClr val="9CB833"/>
      </a:accent4>
      <a:accent5>
        <a:srgbClr val="F98634"/>
      </a:accent5>
      <a:accent6>
        <a:srgbClr val="D44024"/>
      </a:accent6>
      <a:hlink>
        <a:srgbClr val="0000FF"/>
      </a:hlink>
      <a:folHlink>
        <a:srgbClr val="800080"/>
      </a:folHlink>
    </a:clrScheme>
    <a:fontScheme name="Fox Presentation">
      <a:majorFont>
        <a:latin typeface="Roboto Condensed"/>
        <a:ea typeface=""/>
        <a:cs typeface=""/>
      </a:majorFont>
      <a:minorFont>
        <a:latin typeface="Roboto Condensed"/>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cmpd="sng">
          <a:solidFill>
            <a:schemeClr val="accent1">
              <a:lumMod val="75000"/>
            </a:schemeClr>
          </a:solidFill>
          <a:prstDash val="sysDash"/>
          <a:headEnd type="none"/>
          <a:tailEnd type="oval" w="lg" len="lg"/>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ủ đề của Office">
  <a:themeElements>
    <a:clrScheme name="Văn phòng">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ăn phòng">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2459</Words>
  <Application>Microsoft Office PowerPoint</Application>
  <PresentationFormat>On-screen Show (16:9)</PresentationFormat>
  <Paragraphs>366</Paragraphs>
  <Slides>41</Slides>
  <Notes>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41</vt:i4>
      </vt:variant>
    </vt:vector>
  </HeadingPairs>
  <TitlesOfParts>
    <vt:vector size="54" baseType="lpstr">
      <vt:lpstr>Arial</vt:lpstr>
      <vt:lpstr>Calibri</vt:lpstr>
      <vt:lpstr>Lato Regular</vt:lpstr>
      <vt:lpstr>Palace Script MT</vt:lpstr>
      <vt:lpstr>Raleway Black</vt:lpstr>
      <vt:lpstr>Roboto Condensed</vt:lpstr>
      <vt:lpstr>Segoe UI</vt:lpstr>
      <vt:lpstr>Segoe UI Bold</vt:lpstr>
      <vt:lpstr>Segoe UI Semibold</vt:lpstr>
      <vt:lpstr>Times New Roman</vt:lpstr>
      <vt:lpstr>Wingdings</vt:lpstr>
      <vt:lpstr>Slize</vt:lpstr>
      <vt:lpstr>Chủ đề của Office</vt:lpstr>
      <vt:lpstr>PowerPoint Presentation</vt:lpstr>
      <vt:lpstr>PowerPoint Presentation</vt:lpstr>
      <vt:lpstr>PHÂN CÔNG CÔNG VIỆC</vt:lpstr>
      <vt:lpstr>GIỚI THIỆU HỆ THỐNG ĐIỀU KHIỂN BỒN CẦU TỰ ĐỘNG </vt:lpstr>
      <vt:lpstr>GIỚI THIỆU VỀ BỒN CẦU TỰ ĐỘNG</vt:lpstr>
      <vt:lpstr>GIỚI THIỆU VỀ BỒN CẦU TỰ ĐỘNG</vt:lpstr>
      <vt:lpstr>GIỚI THIỆU VỀ BỒN CẦU TỰ ĐỘNG</vt:lpstr>
      <vt:lpstr>MÔ HÌNH HÓA HỆ THỐNG SYSTEM MODELING</vt:lpstr>
      <vt:lpstr>MÔ HÌNH HÓA HỆ THỐNG</vt:lpstr>
      <vt:lpstr>MÔ HÌNH HÓA HỆ THỐNG</vt:lpstr>
      <vt:lpstr>MÔ HÌNH HÓA HỆ THỐNG</vt:lpstr>
      <vt:lpstr>MÔ HÌNH HÓA HỆ THỐNG</vt:lpstr>
      <vt:lpstr>MÔ HÌNH HÓA HỆ THỐNG</vt:lpstr>
      <vt:lpstr>MÔ HÌNH HÓA HỆ THỐNG</vt:lpstr>
      <vt:lpstr>MÔ HÌNH HÓA HỆ THỐNG</vt:lpstr>
      <vt:lpstr>MÔ HÌNH HÓA HỆ THỐNG</vt:lpstr>
      <vt:lpstr>THIẾT KẾ HỆ THỐNG DESIGN SYSTEMS</vt:lpstr>
      <vt:lpstr>THIẾT KẾ PHẦN CỨNG</vt:lpstr>
      <vt:lpstr>THIẾT KẾ PHẦN CỨNG</vt:lpstr>
      <vt:lpstr>THIẾT KẾ PHẦN CỨNG</vt:lpstr>
      <vt:lpstr>THIẾT KẾ PHẦN CỨNG</vt:lpstr>
      <vt:lpstr>THIẾT KẾ PHẦN CỨNG</vt:lpstr>
      <vt:lpstr>THIẾT KẾ PHẦN MỀM</vt:lpstr>
      <vt:lpstr>THIẾT KẾ PHẦN MỀM</vt:lpstr>
      <vt:lpstr>THIẾT KẾ PHẦN MỀM</vt:lpstr>
      <vt:lpstr>THIẾT KẾ PHẦN MỀM</vt:lpstr>
      <vt:lpstr>TRIỂN KHAI TRÊN FPGA IMPLEMENT FPGA</vt:lpstr>
      <vt:lpstr>TRIỂN KHAI TRÊN FPGA</vt:lpstr>
      <vt:lpstr>TRIỂN KHAI TRÊN FPGA</vt:lpstr>
      <vt:lpstr>TRIỂN KHAI TRÊN FPGA</vt:lpstr>
      <vt:lpstr>TRIỂN KHAI TRÊN FPGA</vt:lpstr>
      <vt:lpstr>TRIỂN KHAI TRÊN FPGA</vt:lpstr>
      <vt:lpstr>KIỂM THỬ VERIFICATION</vt:lpstr>
      <vt:lpstr>KIỂM THỬ</vt:lpstr>
      <vt:lpstr>KIỂM THỬ</vt:lpstr>
      <vt:lpstr>KIỂM THỬ</vt:lpstr>
      <vt:lpstr>KIỂM THỬ</vt:lpstr>
      <vt:lpstr>PHÁT TRIỂN DỰ ÁN</vt:lpstr>
      <vt:lpstr>TÀI LIỆU THAM KHẢO</vt:lpstr>
      <vt:lpstr>MÃ NGUỒN</vt:lpstr>
      <vt:lpstr>PowerPoint Presentation</vt:lpstr>
    </vt:vector>
  </TitlesOfParts>
  <Manager/>
  <Company>HUST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Slize | Powerpoint Presentation</dc:title>
  <dc:subject>Powerpoint template</dc:subject>
  <dc:creator>Pham Minh Duc</dc:creator>
  <cp:keywords>Powerpoint, presentations, ppt, pptx, slides</cp:keywords>
  <dc:description/>
  <cp:lastModifiedBy>PHAM NGOC LAM 20182628</cp:lastModifiedBy>
  <cp:revision>1</cp:revision>
  <dcterms:created xsi:type="dcterms:W3CDTF">2015-04-13T07:09:46Z</dcterms:created>
  <dcterms:modified xsi:type="dcterms:W3CDTF">2022-07-05T15:24:07Z</dcterms:modified>
  <cp:category>Powerpoint</cp:category>
</cp:coreProperties>
</file>