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9"/>
  </p:notesMasterIdLst>
  <p:sldIdLst>
    <p:sldId id="259" r:id="rId3"/>
    <p:sldId id="269" r:id="rId4"/>
    <p:sldId id="274" r:id="rId5"/>
    <p:sldId id="271" r:id="rId6"/>
    <p:sldId id="27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96986-36D8-4745-85A4-88603FDA7D09}" v="316" dt="2021-11-15T17:42:20.706"/>
    <p1510:client id="{79627F59-3976-1277-FE9E-E605C8AC9553}" v="2" dt="2021-11-16T12:47:47.177"/>
    <p1510:client id="{10A9A6B0-0552-7E37-D5AC-92EACC53584F}" v="5" dt="2021-11-16T02:29:14.845"/>
    <p1510:client id="{68FF5294-C84E-F685-11FE-C34FA241D1DA}" v="17" dt="2021-11-15T17:33:21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UY NAM 20182695" userId="1eb31ae1-447e-43e1-aab1-fcde36a92196" providerId="ADAL" clId="{02D96986-36D8-4745-85A4-88603FDA7D09}"/>
    <pc:docChg chg="undo redo custSel addSld delSld modSld">
      <pc:chgData name="NGUYEN HUY NAM 20182695" userId="1eb31ae1-447e-43e1-aab1-fcde36a92196" providerId="ADAL" clId="{02D96986-36D8-4745-85A4-88603FDA7D09}" dt="2021-11-15T17:43:10.877" v="1457" actId="1076"/>
      <pc:docMkLst>
        <pc:docMk/>
      </pc:docMkLst>
      <pc:sldChg chg="modSp modTransition">
        <pc:chgData name="NGUYEN HUY NAM 20182695" userId="1eb31ae1-447e-43e1-aab1-fcde36a92196" providerId="ADAL" clId="{02D96986-36D8-4745-85A4-88603FDA7D09}" dt="2021-11-15T17:42:16.678" v="1454"/>
        <pc:sldMkLst>
          <pc:docMk/>
          <pc:sldMk cId="0" sldId="259"/>
        </pc:sldMkLst>
        <pc:picChg chg="mod">
          <ac:chgData name="NGUYEN HUY NAM 20182695" userId="1eb31ae1-447e-43e1-aab1-fcde36a92196" providerId="ADAL" clId="{02D96986-36D8-4745-85A4-88603FDA7D09}" dt="2021-11-13T15:34:37.110" v="1142" actId="1076"/>
          <ac:picMkLst>
            <pc:docMk/>
            <pc:sldMk cId="0" sldId="259"/>
            <ac:picMk id="1026" creationId="{DFD5485C-1D5A-45A5-9139-91B0E7A36088}"/>
          </ac:picMkLst>
        </pc:picChg>
      </pc:sldChg>
      <pc:sldChg chg="modSp mod modTransition">
        <pc:chgData name="NGUYEN HUY NAM 20182695" userId="1eb31ae1-447e-43e1-aab1-fcde36a92196" providerId="ADAL" clId="{02D96986-36D8-4745-85A4-88603FDA7D09}" dt="2021-11-15T17:43:10.877" v="1457" actId="1076"/>
        <pc:sldMkLst>
          <pc:docMk/>
          <pc:sldMk cId="0" sldId="261"/>
        </pc:sldMkLst>
        <pc:spChg chg="mod">
          <ac:chgData name="NGUYEN HUY NAM 20182695" userId="1eb31ae1-447e-43e1-aab1-fcde36a92196" providerId="ADAL" clId="{02D96986-36D8-4745-85A4-88603FDA7D09}" dt="2021-11-15T17:43:10.877" v="1457" actId="1076"/>
          <ac:spMkLst>
            <pc:docMk/>
            <pc:sldMk cId="0" sldId="261"/>
            <ac:spMk id="161" creationId="{00000000-0000-0000-0000-000000000000}"/>
          </ac:spMkLst>
        </pc:spChg>
      </pc:sldChg>
      <pc:sldChg chg="modSp mod modTransition">
        <pc:chgData name="NGUYEN HUY NAM 20182695" userId="1eb31ae1-447e-43e1-aab1-fcde36a92196" providerId="ADAL" clId="{02D96986-36D8-4745-85A4-88603FDA7D09}" dt="2021-11-15T17:42:18.519" v="1455"/>
        <pc:sldMkLst>
          <pc:docMk/>
          <pc:sldMk cId="2961601980" sldId="269"/>
        </pc:sldMkLst>
        <pc:spChg chg="mod">
          <ac:chgData name="NGUYEN HUY NAM 20182695" userId="1eb31ae1-447e-43e1-aab1-fcde36a92196" providerId="ADAL" clId="{02D96986-36D8-4745-85A4-88603FDA7D09}" dt="2021-11-15T17:41:10.449" v="1452" actId="114"/>
          <ac:spMkLst>
            <pc:docMk/>
            <pc:sldMk cId="2961601980" sldId="269"/>
            <ac:spMk id="18" creationId="{338530D4-2D76-4A30-9688-178A6D91CC63}"/>
          </ac:spMkLst>
        </pc:spChg>
      </pc:sldChg>
      <pc:sldChg chg="addSp modSp new mod modTransition">
        <pc:chgData name="NGUYEN HUY NAM 20182695" userId="1eb31ae1-447e-43e1-aab1-fcde36a92196" providerId="ADAL" clId="{02D96986-36D8-4745-85A4-88603FDA7D09}" dt="2021-11-15T17:42:20.706" v="1456"/>
        <pc:sldMkLst>
          <pc:docMk/>
          <pc:sldMk cId="805930752" sldId="270"/>
        </pc:sldMkLst>
        <pc:spChg chg="add mod">
          <ac:chgData name="NGUYEN HUY NAM 20182695" userId="1eb31ae1-447e-43e1-aab1-fcde36a92196" providerId="ADAL" clId="{02D96986-36D8-4745-85A4-88603FDA7D09}" dt="2021-11-13T15:27:54.702" v="930" actId="20577"/>
          <ac:spMkLst>
            <pc:docMk/>
            <pc:sldMk cId="805930752" sldId="270"/>
            <ac:spMk id="4" creationId="{D4DD1033-A6FF-4F63-87B6-7A0332AF4025}"/>
          </ac:spMkLst>
        </pc:spChg>
        <pc:spChg chg="add mod">
          <ac:chgData name="NGUYEN HUY NAM 20182695" userId="1eb31ae1-447e-43e1-aab1-fcde36a92196" providerId="ADAL" clId="{02D96986-36D8-4745-85A4-88603FDA7D09}" dt="2021-11-13T15:18:24.829" v="5" actId="1076"/>
          <ac:spMkLst>
            <pc:docMk/>
            <pc:sldMk cId="805930752" sldId="270"/>
            <ac:spMk id="6" creationId="{29A42F4D-3FCC-48A3-953B-E3C5242A5BAE}"/>
          </ac:spMkLst>
        </pc:spChg>
      </pc:sldChg>
      <pc:sldChg chg="add del">
        <pc:chgData name="NGUYEN HUY NAM 20182695" userId="1eb31ae1-447e-43e1-aab1-fcde36a92196" providerId="ADAL" clId="{02D96986-36D8-4745-85A4-88603FDA7D09}" dt="2021-11-13T15:30:33.764" v="997" actId="2890"/>
        <pc:sldMkLst>
          <pc:docMk/>
          <pc:sldMk cId="60513902" sldId="271"/>
        </pc:sldMkLst>
      </pc:sldChg>
    </pc:docChg>
  </pc:docChgLst>
  <pc:docChgLst>
    <pc:chgData name="LAM THI HA CHAU 20182385" userId="S::chau.lth182385@sis.hust.edu.vn::17107f44-078c-49e8-82ca-096d076f05ce" providerId="AD" clId="Web-{32D12CF4-6979-E1D8-0C03-92D5FC97CAF5}"/>
    <pc:docChg chg="modSld">
      <pc:chgData name="LAM THI HA CHAU 20182385" userId="S::chau.lth182385@sis.hust.edu.vn::17107f44-078c-49e8-82ca-096d076f05ce" providerId="AD" clId="Web-{32D12CF4-6979-E1D8-0C03-92D5FC97CAF5}" dt="2021-11-14T08:35:48.605" v="293" actId="20577"/>
      <pc:docMkLst>
        <pc:docMk/>
      </pc:docMkLst>
      <pc:sldChg chg="modSp">
        <pc:chgData name="LAM THI HA CHAU 20182385" userId="S::chau.lth182385@sis.hust.edu.vn::17107f44-078c-49e8-82ca-096d076f05ce" providerId="AD" clId="Web-{32D12CF4-6979-E1D8-0C03-92D5FC97CAF5}" dt="2021-11-14T08:35:48.605" v="293" actId="20577"/>
        <pc:sldMkLst>
          <pc:docMk/>
          <pc:sldMk cId="0" sldId="261"/>
        </pc:sldMkLst>
        <pc:spChg chg="mod">
          <ac:chgData name="LAM THI HA CHAU 20182385" userId="S::chau.lth182385@sis.hust.edu.vn::17107f44-078c-49e8-82ca-096d076f05ce" providerId="AD" clId="Web-{32D12CF4-6979-E1D8-0C03-92D5FC97CAF5}" dt="2021-11-14T08:29:54.895" v="238" actId="14100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LAM THI HA CHAU 20182385" userId="S::chau.lth182385@sis.hust.edu.vn::17107f44-078c-49e8-82ca-096d076f05ce" providerId="AD" clId="Web-{32D12CF4-6979-E1D8-0C03-92D5FC97CAF5}" dt="2021-11-14T08:35:48.605" v="293" actId="20577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">
        <pc:chgData name="LAM THI HA CHAU 20182385" userId="S::chau.lth182385@sis.hust.edu.vn::17107f44-078c-49e8-82ca-096d076f05ce" providerId="AD" clId="Web-{32D12CF4-6979-E1D8-0C03-92D5FC97CAF5}" dt="2021-11-14T07:28:44.351" v="91"/>
        <pc:sldMkLst>
          <pc:docMk/>
          <pc:sldMk cId="2961601980" sldId="269"/>
        </pc:sldMkLst>
        <pc:spChg chg="del mod">
          <ac:chgData name="LAM THI HA CHAU 20182385" userId="S::chau.lth182385@sis.hust.edu.vn::17107f44-078c-49e8-82ca-096d076f05ce" providerId="AD" clId="Web-{32D12CF4-6979-E1D8-0C03-92D5FC97CAF5}" dt="2021-11-14T07:27:17.536" v="86"/>
          <ac:spMkLst>
            <pc:docMk/>
            <pc:sldMk cId="2961601980" sldId="269"/>
            <ac:spMk id="2" creationId="{3006C770-876C-483E-9175-02D8CA19630F}"/>
          </ac:spMkLst>
        </pc:spChg>
        <pc:spChg chg="add">
          <ac:chgData name="LAM THI HA CHAU 20182385" userId="S::chau.lth182385@sis.hust.edu.vn::17107f44-078c-49e8-82ca-096d076f05ce" providerId="AD" clId="Web-{32D12CF4-6979-E1D8-0C03-92D5FC97CAF5}" dt="2021-11-14T07:27:11.349" v="85"/>
          <ac:spMkLst>
            <pc:docMk/>
            <pc:sldMk cId="2961601980" sldId="269"/>
            <ac:spMk id="3" creationId="{8BD4F820-FA14-4E77-936D-A56BC3647B58}"/>
          </ac:spMkLst>
        </pc:spChg>
        <pc:spChg chg="mod">
          <ac:chgData name="LAM THI HA CHAU 20182385" userId="S::chau.lth182385@sis.hust.edu.vn::17107f44-078c-49e8-82ca-096d076f05ce" providerId="AD" clId="Web-{32D12CF4-6979-E1D8-0C03-92D5FC97CAF5}" dt="2021-11-14T07:27:29.209" v="87" actId="1076"/>
          <ac:spMkLst>
            <pc:docMk/>
            <pc:sldMk cId="2961601980" sldId="269"/>
            <ac:spMk id="18" creationId="{338530D4-2D76-4A30-9688-178A6D91CC63}"/>
          </ac:spMkLst>
        </pc:spChg>
        <pc:picChg chg="add del mod">
          <ac:chgData name="LAM THI HA CHAU 20182385" userId="S::chau.lth182385@sis.hust.edu.vn::17107f44-078c-49e8-82ca-096d076f05ce" providerId="AD" clId="Web-{32D12CF4-6979-E1D8-0C03-92D5FC97CAF5}" dt="2021-11-14T07:28:44.351" v="91"/>
          <ac:picMkLst>
            <pc:docMk/>
            <pc:sldMk cId="2961601980" sldId="269"/>
            <ac:picMk id="4" creationId="{59032546-E5A7-4028-8E16-26E6A2D4B4BC}"/>
          </ac:picMkLst>
        </pc:picChg>
      </pc:sldChg>
      <pc:sldChg chg="addSp delSp modSp mod setBg">
        <pc:chgData name="LAM THI HA CHAU 20182385" userId="S::chau.lth182385@sis.hust.edu.vn::17107f44-078c-49e8-82ca-096d076f05ce" providerId="AD" clId="Web-{32D12CF4-6979-E1D8-0C03-92D5FC97CAF5}" dt="2021-11-14T07:26:50.598" v="84"/>
        <pc:sldMkLst>
          <pc:docMk/>
          <pc:sldMk cId="805930752" sldId="270"/>
        </pc:sldMkLst>
        <pc:spChg chg="add mod">
          <ac:chgData name="LAM THI HA CHAU 20182385" userId="S::chau.lth182385@sis.hust.edu.vn::17107f44-078c-49e8-82ca-096d076f05ce" providerId="AD" clId="Web-{32D12CF4-6979-E1D8-0C03-92D5FC97CAF5}" dt="2021-11-14T07:25:09.924" v="78" actId="14100"/>
          <ac:spMkLst>
            <pc:docMk/>
            <pc:sldMk cId="805930752" sldId="270"/>
            <ac:spMk id="3" creationId="{651F3E02-2761-4733-BFF0-683918E10AAB}"/>
          </ac:spMkLst>
        </pc:spChg>
        <pc:spChg chg="mod">
          <ac:chgData name="LAM THI HA CHAU 20182385" userId="S::chau.lth182385@sis.hust.edu.vn::17107f44-078c-49e8-82ca-096d076f05ce" providerId="AD" clId="Web-{32D12CF4-6979-E1D8-0C03-92D5FC97CAF5}" dt="2021-11-14T07:21:19.123" v="59" actId="1076"/>
          <ac:spMkLst>
            <pc:docMk/>
            <pc:sldMk cId="805930752" sldId="270"/>
            <ac:spMk id="4" creationId="{D4DD1033-A6FF-4F63-87B6-7A0332AF4025}"/>
          </ac:spMkLst>
        </pc:spChg>
        <pc:spChg chg="del">
          <ac:chgData name="LAM THI HA CHAU 20182385" userId="S::chau.lth182385@sis.hust.edu.vn::17107f44-078c-49e8-82ca-096d076f05ce" providerId="AD" clId="Web-{32D12CF4-6979-E1D8-0C03-92D5FC97CAF5}" dt="2021-11-14T07:18:14.635" v="50"/>
          <ac:spMkLst>
            <pc:docMk/>
            <pc:sldMk cId="805930752" sldId="270"/>
            <ac:spMk id="6" creationId="{29A42F4D-3FCC-48A3-953B-E3C5242A5BAE}"/>
          </ac:spMkLst>
        </pc:spChg>
        <pc:picChg chg="add del mod">
          <ac:chgData name="LAM THI HA CHAU 20182385" userId="S::chau.lth182385@sis.hust.edu.vn::17107f44-078c-49e8-82ca-096d076f05ce" providerId="AD" clId="Web-{32D12CF4-6979-E1D8-0C03-92D5FC97CAF5}" dt="2021-11-14T07:25:21.018" v="80"/>
          <ac:picMkLst>
            <pc:docMk/>
            <pc:sldMk cId="805930752" sldId="270"/>
            <ac:picMk id="7" creationId="{ABC3A141-771B-4EB9-AAA0-5E5ACF9BB02E}"/>
          </ac:picMkLst>
        </pc:picChg>
        <pc:picChg chg="add del mod">
          <ac:chgData name="LAM THI HA CHAU 20182385" userId="S::chau.lth182385@sis.hust.edu.vn::17107f44-078c-49e8-82ca-096d076f05ce" providerId="AD" clId="Web-{32D12CF4-6979-E1D8-0C03-92D5FC97CAF5}" dt="2021-11-14T07:26:50.598" v="84"/>
          <ac:picMkLst>
            <pc:docMk/>
            <pc:sldMk cId="805930752" sldId="270"/>
            <ac:picMk id="8" creationId="{06E2CF96-CD6F-4927-99C8-BF524660ABEC}"/>
          </ac:picMkLst>
        </pc:picChg>
      </pc:sldChg>
    </pc:docChg>
  </pc:docChgLst>
  <pc:docChgLst>
    <pc:chgData name="LAM THI HA CHAU 20182385" userId="S::chau.lth182385@sis.hust.edu.vn::17107f44-078c-49e8-82ca-096d076f05ce" providerId="AD" clId="Web-{79627F59-3976-1277-FE9E-E605C8AC9553}"/>
    <pc:docChg chg="modSld">
      <pc:chgData name="LAM THI HA CHAU 20182385" userId="S::chau.lth182385@sis.hust.edu.vn::17107f44-078c-49e8-82ca-096d076f05ce" providerId="AD" clId="Web-{79627F59-3976-1277-FE9E-E605C8AC9553}" dt="2021-11-16T12:47:47.177" v="1" actId="14100"/>
      <pc:docMkLst>
        <pc:docMk/>
      </pc:docMkLst>
      <pc:sldChg chg="modSp">
        <pc:chgData name="LAM THI HA CHAU 20182385" userId="S::chau.lth182385@sis.hust.edu.vn::17107f44-078c-49e8-82ca-096d076f05ce" providerId="AD" clId="Web-{79627F59-3976-1277-FE9E-E605C8AC9553}" dt="2021-11-16T12:47:36.833" v="0" actId="14100"/>
        <pc:sldMkLst>
          <pc:docMk/>
          <pc:sldMk cId="2961601980" sldId="269"/>
        </pc:sldMkLst>
        <pc:spChg chg="mod">
          <ac:chgData name="LAM THI HA CHAU 20182385" userId="S::chau.lth182385@sis.hust.edu.vn::17107f44-078c-49e8-82ca-096d076f05ce" providerId="AD" clId="Web-{79627F59-3976-1277-FE9E-E605C8AC9553}" dt="2021-11-16T12:47:36.833" v="0" actId="14100"/>
          <ac:spMkLst>
            <pc:docMk/>
            <pc:sldMk cId="2961601980" sldId="269"/>
            <ac:spMk id="3" creationId="{8BD4F820-FA14-4E77-936D-A56BC3647B58}"/>
          </ac:spMkLst>
        </pc:spChg>
      </pc:sldChg>
      <pc:sldChg chg="modSp">
        <pc:chgData name="LAM THI HA CHAU 20182385" userId="S::chau.lth182385@sis.hust.edu.vn::17107f44-078c-49e8-82ca-096d076f05ce" providerId="AD" clId="Web-{79627F59-3976-1277-FE9E-E605C8AC9553}" dt="2021-11-16T12:47:47.177" v="1" actId="14100"/>
        <pc:sldMkLst>
          <pc:docMk/>
          <pc:sldMk cId="805930752" sldId="270"/>
        </pc:sldMkLst>
        <pc:spChg chg="mod">
          <ac:chgData name="LAM THI HA CHAU 20182385" userId="S::chau.lth182385@sis.hust.edu.vn::17107f44-078c-49e8-82ca-096d076f05ce" providerId="AD" clId="Web-{79627F59-3976-1277-FE9E-E605C8AC9553}" dt="2021-11-16T12:47:47.177" v="1" actId="14100"/>
          <ac:spMkLst>
            <pc:docMk/>
            <pc:sldMk cId="805930752" sldId="270"/>
            <ac:spMk id="3" creationId="{651F3E02-2761-4733-BFF0-683918E10AAB}"/>
          </ac:spMkLst>
        </pc:spChg>
      </pc:sldChg>
    </pc:docChg>
  </pc:docChgLst>
  <pc:docChgLst>
    <pc:chgData name="NGUYEN HUY NAM 20182695" userId="S::nam.nh182695@sis.hust.edu.vn::1eb31ae1-447e-43e1-aab1-fcde36a92196" providerId="AD" clId="Web-{68FF5294-C84E-F685-11FE-C34FA241D1DA}"/>
    <pc:docChg chg="modSld">
      <pc:chgData name="NGUYEN HUY NAM 20182695" userId="S::nam.nh182695@sis.hust.edu.vn::1eb31ae1-447e-43e1-aab1-fcde36a92196" providerId="AD" clId="Web-{68FF5294-C84E-F685-11FE-C34FA241D1DA}" dt="2021-11-15T17:33:16.592" v="8" actId="20577"/>
      <pc:docMkLst>
        <pc:docMk/>
      </pc:docMkLst>
      <pc:sldChg chg="modSp">
        <pc:chgData name="NGUYEN HUY NAM 20182695" userId="S::nam.nh182695@sis.hust.edu.vn::1eb31ae1-447e-43e1-aab1-fcde36a92196" providerId="AD" clId="Web-{68FF5294-C84E-F685-11FE-C34FA241D1DA}" dt="2021-11-15T17:33:16.592" v="8" actId="20577"/>
        <pc:sldMkLst>
          <pc:docMk/>
          <pc:sldMk cId="2961601980" sldId="269"/>
        </pc:sldMkLst>
        <pc:spChg chg="mod">
          <ac:chgData name="NGUYEN HUY NAM 20182695" userId="S::nam.nh182695@sis.hust.edu.vn::1eb31ae1-447e-43e1-aab1-fcde36a92196" providerId="AD" clId="Web-{68FF5294-C84E-F685-11FE-C34FA241D1DA}" dt="2021-11-15T17:33:16.592" v="8" actId="20577"/>
          <ac:spMkLst>
            <pc:docMk/>
            <pc:sldMk cId="2961601980" sldId="269"/>
            <ac:spMk id="18" creationId="{338530D4-2D76-4A30-9688-178A6D91CC63}"/>
          </ac:spMkLst>
        </pc:spChg>
      </pc:sldChg>
    </pc:docChg>
  </pc:docChgLst>
  <pc:docChgLst>
    <pc:chgData name="NGUYEN HUY NAM 20182695" userId="S::nam.nh182695@sis.hust.edu.vn::1eb31ae1-447e-43e1-aab1-fcde36a92196" providerId="AD" clId="Web-{10A9A6B0-0552-7E37-D5AC-92EACC53584F}"/>
    <pc:docChg chg="modSld">
      <pc:chgData name="NGUYEN HUY NAM 20182695" userId="S::nam.nh182695@sis.hust.edu.vn::1eb31ae1-447e-43e1-aab1-fcde36a92196" providerId="AD" clId="Web-{10A9A6B0-0552-7E37-D5AC-92EACC53584F}" dt="2021-11-16T02:29:14.845" v="4" actId="14100"/>
      <pc:docMkLst>
        <pc:docMk/>
      </pc:docMkLst>
      <pc:sldChg chg="modSp">
        <pc:chgData name="NGUYEN HUY NAM 20182695" userId="S::nam.nh182695@sis.hust.edu.vn::1eb31ae1-447e-43e1-aab1-fcde36a92196" providerId="AD" clId="Web-{10A9A6B0-0552-7E37-D5AC-92EACC53584F}" dt="2021-11-16T02:28:25.438" v="1" actId="1076"/>
        <pc:sldMkLst>
          <pc:docMk/>
          <pc:sldMk cId="2961601980" sldId="269"/>
        </pc:sldMkLst>
        <pc:spChg chg="mod">
          <ac:chgData name="NGUYEN HUY NAM 20182695" userId="S::nam.nh182695@sis.hust.edu.vn::1eb31ae1-447e-43e1-aab1-fcde36a92196" providerId="AD" clId="Web-{10A9A6B0-0552-7E37-D5AC-92EACC53584F}" dt="2021-11-16T02:28:18.594" v="0" actId="14100"/>
          <ac:spMkLst>
            <pc:docMk/>
            <pc:sldMk cId="2961601980" sldId="269"/>
            <ac:spMk id="3" creationId="{8BD4F820-FA14-4E77-936D-A56BC3647B58}"/>
          </ac:spMkLst>
        </pc:spChg>
        <pc:spChg chg="mod">
          <ac:chgData name="NGUYEN HUY NAM 20182695" userId="S::nam.nh182695@sis.hust.edu.vn::1eb31ae1-447e-43e1-aab1-fcde36a92196" providerId="AD" clId="Web-{10A9A6B0-0552-7E37-D5AC-92EACC53584F}" dt="2021-11-16T02:28:25.438" v="1" actId="1076"/>
          <ac:spMkLst>
            <pc:docMk/>
            <pc:sldMk cId="2961601980" sldId="269"/>
            <ac:spMk id="18" creationId="{338530D4-2D76-4A30-9688-178A6D91CC63}"/>
          </ac:spMkLst>
        </pc:spChg>
      </pc:sldChg>
      <pc:sldChg chg="modSp">
        <pc:chgData name="NGUYEN HUY NAM 20182695" userId="S::nam.nh182695@sis.hust.edu.vn::1eb31ae1-447e-43e1-aab1-fcde36a92196" providerId="AD" clId="Web-{10A9A6B0-0552-7E37-D5AC-92EACC53584F}" dt="2021-11-16T02:29:14.845" v="4" actId="14100"/>
        <pc:sldMkLst>
          <pc:docMk/>
          <pc:sldMk cId="805930752" sldId="270"/>
        </pc:sldMkLst>
        <pc:spChg chg="mod">
          <ac:chgData name="NGUYEN HUY NAM 20182695" userId="S::nam.nh182695@sis.hust.edu.vn::1eb31ae1-447e-43e1-aab1-fcde36a92196" providerId="AD" clId="Web-{10A9A6B0-0552-7E37-D5AC-92EACC53584F}" dt="2021-11-16T02:28:37.813" v="2" actId="14100"/>
          <ac:spMkLst>
            <pc:docMk/>
            <pc:sldMk cId="805930752" sldId="270"/>
            <ac:spMk id="3" creationId="{651F3E02-2761-4733-BFF0-683918E10AAB}"/>
          </ac:spMkLst>
        </pc:spChg>
        <pc:spChg chg="mod">
          <ac:chgData name="NGUYEN HUY NAM 20182695" userId="S::nam.nh182695@sis.hust.edu.vn::1eb31ae1-447e-43e1-aab1-fcde36a92196" providerId="AD" clId="Web-{10A9A6B0-0552-7E37-D5AC-92EACC53584F}" dt="2021-11-16T02:29:14.845" v="4" actId="14100"/>
          <ac:spMkLst>
            <pc:docMk/>
            <pc:sldMk cId="805930752" sldId="270"/>
            <ac:spMk id="4" creationId="{D4DD1033-A6FF-4F63-87B6-7A0332AF40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DE3B-34A1-4FFB-BEB3-EDDC5A729BB7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86B5-9239-45D8-BBDF-26BB06B9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2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25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CD0E-3BC4-4F5D-A48A-347999B4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720A-0C51-414E-BB76-3369C22D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9FC4-4C31-4DC5-AD98-675ED9C5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FFA7-B549-4782-BD50-AA8CAAABACE8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9473-E9D8-4D7D-B3FF-4DAC9747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AD98-599A-4B8F-A299-7901F365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3DB6-FB65-4301-84A1-BE91F709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8B5EB-7C89-46AA-90A4-27792AD51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5430-7842-4ADA-A461-91132BC6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ADDD-FCB1-4E34-B35E-6D9772F5992A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6FF2-0607-4F5B-8661-65E81565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E91F-239F-41DE-94C5-84B41A6A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BC1B4-5918-40DE-8F47-D460C6F51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110AE-F2C4-4044-991D-B33527120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0C33-0CFA-4D3E-B241-DF8B8DDF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C742-AAA9-4E1E-80E7-4B716F91EB1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477B-EED3-4A36-926D-48C5C665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1767-5BEA-462E-AB6E-09C424BF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484800" y="3838333"/>
            <a:ext cx="6007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5484800" y="5310733"/>
            <a:ext cx="6007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24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24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24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5717999"/>
            <a:ext cx="4632400" cy="330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4632400" cy="7076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67501"/>
            <a:ext cx="4632400" cy="50988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0" y="5991472"/>
            <a:ext cx="4632400" cy="1576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0" y="6112100"/>
            <a:ext cx="4632400" cy="746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918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667500"/>
            <a:ext cx="6096000" cy="14116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5"/>
          <p:cNvCxnSpPr/>
          <p:nvPr/>
        </p:nvCxnSpPr>
        <p:spPr>
          <a:xfrm>
            <a:off x="1383267" y="1079633"/>
            <a:ext cx="0" cy="6276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528033" y="2356367"/>
            <a:ext cx="10054400" cy="42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41853">
              <a:spcBef>
                <a:spcPts val="800"/>
              </a:spcBef>
              <a:spcAft>
                <a:spcPts val="0"/>
              </a:spcAft>
              <a:buSzPts val="2800"/>
              <a:buChar char="▪"/>
              <a:defRPr sz="3733"/>
            </a:lvl1pPr>
            <a:lvl2pPr marL="1219170" lvl="1" indent="-541853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3733"/>
            </a:lvl2pPr>
            <a:lvl3pPr marL="1828754" lvl="2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marL="2438339" lvl="3" indent="-541853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marL="3047924" lvl="4" indent="-541853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marL="3657509" lvl="5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marL="4267093" lvl="6" indent="-541853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marL="4876678" lvl="7" indent="-541853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marL="5486263" lvl="8" indent="-541853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1379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329600" cy="7076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667500"/>
            <a:ext cx="329600" cy="14116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10"/>
          <p:cNvSpPr/>
          <p:nvPr/>
        </p:nvSpPr>
        <p:spPr>
          <a:xfrm>
            <a:off x="0" y="2071208"/>
            <a:ext cx="329600" cy="20436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10"/>
          <p:cNvSpPr/>
          <p:nvPr/>
        </p:nvSpPr>
        <p:spPr>
          <a:xfrm>
            <a:off x="0" y="4114800"/>
            <a:ext cx="329600" cy="807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10"/>
          <p:cNvSpPr/>
          <p:nvPr/>
        </p:nvSpPr>
        <p:spPr>
          <a:xfrm>
            <a:off x="0" y="4922000"/>
            <a:ext cx="329600" cy="1936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9DE0-27E7-43E7-8188-CFE438E2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41F5-2A9C-4AC9-80C5-397AF8DA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CD7E-5D72-45A3-A634-AF2CFBAD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7286-A729-4277-B650-7FC9E8D43C7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35A4-2D53-42A0-BD6D-1ADB01D0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770D-A86C-453A-99AD-6D7DA84A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EE0-77F6-4611-BDE9-A052EA8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EB3C-2723-4CCE-ADCA-14C99344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9EDB-4260-4AB7-B6C2-56F5A7F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F6EC-81D6-4BA1-ABD2-0B9488DFC5A3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7E34-D5EB-4366-8316-9E213F7A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DC79-407A-4E7C-BE33-38D1995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8955-A946-44FA-A454-384268FB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5726-AB93-44EF-8293-DF7EE7439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20D6-111C-41A0-95ED-63ED53694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D17A-3172-4635-A812-B7E8827D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E688-90F6-4C29-B85D-1F86C19F2842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96D3C-C014-4F7A-BC19-528C2237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CB3E-2CE4-4B18-9859-D6FF71E8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8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786B-216F-4987-ABD8-F76EA692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E6B9-49DE-4847-A403-97955C4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8528-DAA6-4598-82B3-B73B3B91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1624C-0E5F-4F1E-9733-8445DB853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55D91-94A0-476A-9FD5-F88388F4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B39F1-0A70-4BDE-9D9F-28657E75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0E7C-4738-4184-A806-28EC41AD5EB7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F8DE-691C-4D87-9178-9B1F5AF7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0665-012D-4EED-ACF6-B7C5DA38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9F7-2212-41B8-AA0E-14677197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0EDD1-B6EF-401F-8AA1-28936FE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0772-8E4E-4AAE-974B-032B18206B42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5E03B-D1F3-4B99-9F30-CD0E5B2A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B5648-3439-47FB-A8FC-2001AFB2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1045-B43D-4A86-A514-8B8F1DD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C950-D0E5-42EB-934C-E7215A3D55BE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2D549-4A47-43C5-BD98-A97DC0C9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871B-5E55-483C-BAE0-A85CBB6A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FE2D-33A3-4654-8959-DE0B7299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DDF1-28AA-4B66-B4C5-BFF66A2A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0F395-A0B3-41AF-AF46-16AD9A19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6EE5-B03E-43D6-A7AA-C60EF986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046BA-1755-4D73-87D7-D3E2E496FD4B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1D02-ADBE-4C4F-A379-20148D48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A28C-17CF-4A48-A945-B106A32E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AEE-8DEE-4C97-BD14-CD8EFF8D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7FA33-E510-4A4B-B5AA-78EB1A3A7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B60B-EF09-4BFA-A093-D7F777FDA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F5B3B-E80C-425C-BE3A-F6C0CE0D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6D00-7FD0-44D1-8410-9A83AB7B764D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55E07-B721-4644-92BB-69165E3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7A3B1-4DB6-4342-8994-41586F5D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624F4-0177-4F32-9949-DE241622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76A7-28B9-44E3-ACC4-33CC75E6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6CA1-637A-4AA4-8246-D1FD5A93F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CC5F7-5128-4A29-BDE7-CEB86E4253C0}" type="datetime2">
              <a:rPr lang="en-US" smtClean="0"/>
              <a:t>Wednesday, November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5B69-815B-436D-931F-B1C5FFB2C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3231-5483-4089-8A69-517617E23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959E-A9C1-4394-9F64-A4E3A790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3" r:id="rId8"/>
    <p:sldLayoutId id="2147483657" r:id="rId9"/>
    <p:sldLayoutId id="2147483658" r:id="rId10"/>
    <p:sldLayoutId id="2147483662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427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28033" y="2356367"/>
            <a:ext cx="10054400" cy="4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1067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ransition>
    <p:fade thruBlk="1"/>
  </p:transition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ctrTitle"/>
          </p:nvPr>
        </p:nvSpPr>
        <p:spPr>
          <a:xfrm>
            <a:off x="4863738" y="1757316"/>
            <a:ext cx="7242629" cy="13552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200" b="1"/>
              <a:t>NGHIÊN CỨU TÌM HIỂU ỨNG DỤNG THỰC TẾ CỦA CÁC HỆ MẬT MÃ KHÓA CÔNG KHAI</a:t>
            </a:r>
            <a:endParaRPr sz="3200" b="1"/>
          </a:p>
        </p:txBody>
      </p:sp>
      <p:sp>
        <p:nvSpPr>
          <p:cNvPr id="148" name="Google Shape;148;p16"/>
          <p:cNvSpPr txBox="1"/>
          <p:nvPr/>
        </p:nvSpPr>
        <p:spPr>
          <a:xfrm>
            <a:off x="-1" y="671133"/>
            <a:ext cx="4634753" cy="5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rial" panose="020B0604020202020204" pitchFamily="34" charset="0"/>
                <a:ea typeface="Roboto Slab"/>
                <a:cs typeface="Arial" panose="020B0604020202020204" pitchFamily="34" charset="0"/>
                <a:sym typeface="Roboto Slab"/>
              </a:rPr>
              <a:t>LÝ THUYẾT MẬT MÃ</a:t>
            </a:r>
            <a:endParaRPr sz="4800">
              <a:solidFill>
                <a:schemeClr val="bg1"/>
              </a:solidFill>
              <a:latin typeface="Arial" panose="020B0604020202020204" pitchFamily="34" charset="0"/>
              <a:ea typeface="Roboto Slab"/>
              <a:cs typeface="Arial" panose="020B0604020202020204" pitchFamily="34" charset="0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1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F4DED29-C8EF-42A6-AED8-D84696B8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4423"/>
              </p:ext>
            </p:extLst>
          </p:nvPr>
        </p:nvGraphicFramePr>
        <p:xfrm>
          <a:off x="5845693" y="4032920"/>
          <a:ext cx="525331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07">
                  <a:extLst>
                    <a:ext uri="{9D8B030D-6E8A-4147-A177-3AD203B41FA5}">
                      <a16:colId xmlns:a16="http://schemas.microsoft.com/office/drawing/2014/main" val="2547951507"/>
                    </a:ext>
                  </a:extLst>
                </a:gridCol>
                <a:gridCol w="2793211">
                  <a:extLst>
                    <a:ext uri="{9D8B030D-6E8A-4147-A177-3AD203B41FA5}">
                      <a16:colId xmlns:a16="http://schemas.microsoft.com/office/drawing/2014/main" val="2486529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 viên nhóm: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52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Huy Nam 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20182695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3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 Ngọc Lâm 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20182628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8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 Văn Lâm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20182625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9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 Thị Hà Châu 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20182385</a:t>
                      </a:r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52610"/>
                  </a:ext>
                </a:extLst>
              </a:tr>
            </a:tbl>
          </a:graphicData>
        </a:graphic>
      </p:graphicFrame>
      <p:pic>
        <p:nvPicPr>
          <p:cNvPr id="1026" name="Picture 2" descr="Giới thiệu">
            <a:extLst>
              <a:ext uri="{FF2B5EF4-FFF2-40B4-BE49-F238E27FC236}">
                <a16:creationId xmlns:a16="http://schemas.microsoft.com/office/drawing/2014/main" id="{DFD5485C-1D5A-45A5-9139-91B0E7A3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55" y="0"/>
            <a:ext cx="2729597" cy="18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6;p16">
            <a:extLst>
              <a:ext uri="{FF2B5EF4-FFF2-40B4-BE49-F238E27FC236}">
                <a16:creationId xmlns:a16="http://schemas.microsoft.com/office/drawing/2014/main" id="{093594B6-2736-4B56-BCAD-10FC82B512E0}"/>
              </a:ext>
            </a:extLst>
          </p:cNvPr>
          <p:cNvSpPr txBox="1">
            <a:spLocks/>
          </p:cNvSpPr>
          <p:nvPr/>
        </p:nvSpPr>
        <p:spPr>
          <a:xfrm>
            <a:off x="4851037" y="3386986"/>
            <a:ext cx="7242629" cy="6459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 kern="1200">
                <a:solidFill>
                  <a:srgbClr val="114454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6400">
                <a:solidFill>
                  <a:srgbClr val="114454"/>
                </a:solidFill>
              </a:defRPr>
            </a:lvl9pPr>
          </a:lstStyle>
          <a:p>
            <a:pPr algn="ctr"/>
            <a:r>
              <a:rPr lang="en-US" sz="5400" b="1">
                <a:solidFill>
                  <a:schemeClr val="accent6">
                    <a:lumMod val="75000"/>
                  </a:schemeClr>
                </a:solidFill>
              </a:rPr>
              <a:t>HỆ MẬT ELGAMAL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38530D4-2D76-4A30-9688-178A6D91CC63}"/>
              </a:ext>
            </a:extLst>
          </p:cNvPr>
          <p:cNvSpPr txBox="1"/>
          <p:nvPr/>
        </p:nvSpPr>
        <p:spPr>
          <a:xfrm>
            <a:off x="960717" y="1495314"/>
            <a:ext cx="10403988" cy="50098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Hệ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mật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bất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đối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xứng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cho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công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khai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Có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hai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 Public Key (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công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khai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Private Key (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bí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mật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Tính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an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toàn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phụ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thuộc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độ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phức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tạp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của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bài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toán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Logarith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Thuật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toán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Tạo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công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khai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, 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, 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bí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mật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thuộc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nhóm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G, 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=(e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baseline="30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mod p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(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, 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với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= (e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baseline="30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mod p, 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= P.(e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baseline="30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mod p,</a:t>
            </a:r>
          </a:p>
          <a:p>
            <a:pPr lvl="1" algn="just">
              <a:lnSpc>
                <a:spcPct val="150000"/>
              </a:lnSpc>
            </a:pP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là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số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ngẫu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nhiên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trong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nhóm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Giải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 </a:t>
            </a:r>
            <a:r>
              <a:rPr lang="en-US" sz="2400" i="1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i="1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rõ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[C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2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(C</a:t>
            </a:r>
            <a:r>
              <a:rPr lang="en-US" sz="2400" i="1" baseline="-25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1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)</a:t>
            </a:r>
            <a:r>
              <a:rPr lang="en-US" sz="2400" i="1" baseline="300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-d</a:t>
            </a:r>
            <a:r>
              <a:rPr lang="en-US" sz="2400" i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] mod p</a:t>
            </a:r>
            <a:endParaRPr lang="en-US" sz="2400">
              <a:solidFill>
                <a:srgbClr val="002060"/>
              </a:solidFill>
              <a:cs typeface="Arial"/>
            </a:endParaRPr>
          </a:p>
        </p:txBody>
      </p:sp>
      <p:sp>
        <p:nvSpPr>
          <p:cNvPr id="3" name="Google Shape;160;p18">
            <a:extLst>
              <a:ext uri="{FF2B5EF4-FFF2-40B4-BE49-F238E27FC236}">
                <a16:creationId xmlns:a16="http://schemas.microsoft.com/office/drawing/2014/main" id="{8BD4F820-FA14-4E77-936D-A56BC3647B58}"/>
              </a:ext>
            </a:extLst>
          </p:cNvPr>
          <p:cNvSpPr txBox="1">
            <a:spLocks/>
          </p:cNvSpPr>
          <p:nvPr/>
        </p:nvSpPr>
        <p:spPr>
          <a:xfrm>
            <a:off x="4033" y="333822"/>
            <a:ext cx="7096361" cy="8626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chemeClr val="bg1"/>
                </a:solidFill>
                <a:latin typeface="Arial"/>
                <a:cs typeface="Arial"/>
              </a:rPr>
              <a:t>HỆ MẬT ELGAMAL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524EDE-03BF-4780-A56B-72D72FAE6E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16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0;p18">
            <a:extLst>
              <a:ext uri="{FF2B5EF4-FFF2-40B4-BE49-F238E27FC236}">
                <a16:creationId xmlns:a16="http://schemas.microsoft.com/office/drawing/2014/main" id="{8BD4F820-FA14-4E77-936D-A56BC3647B58}"/>
              </a:ext>
            </a:extLst>
          </p:cNvPr>
          <p:cNvSpPr txBox="1">
            <a:spLocks/>
          </p:cNvSpPr>
          <p:nvPr/>
        </p:nvSpPr>
        <p:spPr>
          <a:xfrm>
            <a:off x="4033" y="333822"/>
            <a:ext cx="7096361" cy="8626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chemeClr val="bg1"/>
                </a:solidFill>
                <a:latin typeface="Arial"/>
                <a:cs typeface="Arial"/>
              </a:rPr>
              <a:t>HỆ MẬT ELGAMAL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524EDE-03BF-4780-A56B-72D72FAE6E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749A5-28BB-40C4-8022-6D287EC5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196463"/>
            <a:ext cx="106584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3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7719D-54BD-4A73-A92A-DCA0B3F82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D1033-A6FF-4F63-87B6-7A0332AF4025}"/>
              </a:ext>
            </a:extLst>
          </p:cNvPr>
          <p:cNvSpPr txBox="1"/>
          <p:nvPr/>
        </p:nvSpPr>
        <p:spPr>
          <a:xfrm>
            <a:off x="886976" y="1389073"/>
            <a:ext cx="10952512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Ưu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điểm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Độ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an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toàn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cao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độ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phức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tạp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của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bài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toán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Logarith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phụ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thuộc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rõ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giá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trị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ngẫu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nhiên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nên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từ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một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rõ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có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nhiều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khác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nhau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Nhược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điểm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Tốc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độ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chậm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phải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xử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lý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số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nguyên lớn.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Dung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lượng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bộ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nhớ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để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lưu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trữ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các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lớn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gấp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đôi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so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với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các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hệ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mã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khác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Do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sử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dụng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số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nguyên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tố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nên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việc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tạo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và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quản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lý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khóa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gặp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khó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khăn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Ứng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dụng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Chữ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ký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số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Sử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dụng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ứng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dụng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bảo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mật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tệp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hình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ảnh</a:t>
            </a:r>
            <a:r>
              <a:rPr lang="en-US" sz="2400">
                <a:solidFill>
                  <a:schemeClr val="tx2">
                    <a:lumMod val="10000"/>
                  </a:schemeClr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3" name="Google Shape;160;p18">
            <a:extLst>
              <a:ext uri="{FF2B5EF4-FFF2-40B4-BE49-F238E27FC236}">
                <a16:creationId xmlns:a16="http://schemas.microsoft.com/office/drawing/2014/main" id="{651F3E02-2761-4733-BFF0-683918E10AAB}"/>
              </a:ext>
            </a:extLst>
          </p:cNvPr>
          <p:cNvSpPr txBox="1">
            <a:spLocks/>
          </p:cNvSpPr>
          <p:nvPr/>
        </p:nvSpPr>
        <p:spPr>
          <a:xfrm>
            <a:off x="4033" y="333822"/>
            <a:ext cx="7096361" cy="864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chemeClr val="bg1"/>
                </a:solidFill>
                <a:latin typeface="Arial"/>
                <a:cs typeface="Arial"/>
              </a:rPr>
              <a:t>HỆ MẬT ELGAMAL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7719D-54BD-4A73-A92A-DCA0B3F82D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3" name="Google Shape;160;p18">
            <a:extLst>
              <a:ext uri="{FF2B5EF4-FFF2-40B4-BE49-F238E27FC236}">
                <a16:creationId xmlns:a16="http://schemas.microsoft.com/office/drawing/2014/main" id="{651F3E02-2761-4733-BFF0-683918E10AAB}"/>
              </a:ext>
            </a:extLst>
          </p:cNvPr>
          <p:cNvSpPr txBox="1">
            <a:spLocks/>
          </p:cNvSpPr>
          <p:nvPr/>
        </p:nvSpPr>
        <p:spPr>
          <a:xfrm>
            <a:off x="4033" y="333822"/>
            <a:ext cx="7096361" cy="8643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b="1">
                <a:solidFill>
                  <a:schemeClr val="bg1"/>
                </a:solidFill>
                <a:latin typeface="Arial"/>
                <a:cs typeface="Arial"/>
              </a:rPr>
              <a:t>HỆ MẬT ELGAMAL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D5565-590A-442E-98C7-5EE0E275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42" y="1198188"/>
            <a:ext cx="4975571" cy="564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42A68-34B0-445C-90CF-1610EBBBE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3" y="1312683"/>
            <a:ext cx="6357444" cy="541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9E115-12B7-4753-9667-FBD164144D27}"/>
              </a:ext>
            </a:extLst>
          </p:cNvPr>
          <p:cNvSpPr/>
          <p:nvPr/>
        </p:nvSpPr>
        <p:spPr>
          <a:xfrm>
            <a:off x="7100394" y="535172"/>
            <a:ext cx="4738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Image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39241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528033" y="707633"/>
            <a:ext cx="3976476" cy="13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 HOẠCH</a:t>
            </a:r>
            <a:endParaRPr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6378920" y="704645"/>
            <a:ext cx="5813080" cy="51346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Tìm hiểu hệ mật.</a:t>
            </a:r>
            <a:endParaRPr lang="vi-VN" sz="3200">
              <a:latin typeface="Arial" panose="020B0604020202020204" pitchFamily="34" charset="0"/>
              <a:cs typeface="Calibri" panose="020F0502020204030204"/>
            </a:endParaRPr>
          </a:p>
          <a:p>
            <a:pPr marL="608965" indent="-541655">
              <a:buFont typeface="Wingdings,Sans-Serif" panose="020B0604020202020204" pitchFamily="34" charset="0"/>
              <a:buChar char="Ø"/>
            </a:pPr>
            <a:r>
              <a:rPr lang="vi-VN" sz="3200">
                <a:latin typeface="Arial"/>
                <a:cs typeface="Arial"/>
              </a:rPr>
              <a:t>Phân chia nhiệm vụ.</a:t>
            </a:r>
            <a:endParaRPr lang="vi-VN" sz="3200">
              <a:latin typeface="Arial"/>
              <a:ea typeface="+mn-lt"/>
              <a:cs typeface="Arial"/>
            </a:endParaRP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Arial"/>
              </a:rPr>
              <a:t>Xác định yêu cầu.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Thiết kế sơ đồ khối.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Thiết kế từng khối.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en-US" sz="3200" err="1">
                <a:latin typeface="Arial"/>
                <a:cs typeface="Calibri" panose="020F0502020204030204"/>
              </a:rPr>
              <a:t>Mô</a:t>
            </a:r>
            <a:r>
              <a:rPr lang="en-US" sz="3200">
                <a:latin typeface="Arial"/>
                <a:cs typeface="Calibri" panose="020F0502020204030204"/>
              </a:rPr>
              <a:t> </a:t>
            </a:r>
            <a:r>
              <a:rPr lang="en-US" sz="3200" err="1">
                <a:latin typeface="Arial"/>
                <a:cs typeface="Calibri" panose="020F0502020204030204"/>
              </a:rPr>
              <a:t>phỏng</a:t>
            </a:r>
            <a:r>
              <a:rPr lang="en-US" sz="3200">
                <a:latin typeface="Arial"/>
                <a:cs typeface="Calibri" panose="020F0502020204030204"/>
              </a:rPr>
              <a:t> </a:t>
            </a:r>
            <a:r>
              <a:rPr lang="en-US" sz="3200" err="1">
                <a:latin typeface="Arial"/>
                <a:cs typeface="Calibri" panose="020F0502020204030204"/>
              </a:rPr>
              <a:t>trên</a:t>
            </a:r>
            <a:r>
              <a:rPr lang="en-US" sz="3200">
                <a:latin typeface="Arial"/>
                <a:cs typeface="Calibri" panose="020F0502020204030204"/>
              </a:rPr>
              <a:t> </a:t>
            </a:r>
            <a:r>
              <a:rPr lang="en-US" sz="3200" err="1">
                <a:latin typeface="Arial"/>
                <a:cs typeface="Calibri" panose="020F0502020204030204"/>
              </a:rPr>
              <a:t>phần</a:t>
            </a:r>
            <a:r>
              <a:rPr lang="en-US" sz="3200">
                <a:latin typeface="Arial"/>
                <a:cs typeface="Calibri" panose="020F0502020204030204"/>
              </a:rPr>
              <a:t> </a:t>
            </a:r>
            <a:r>
              <a:rPr lang="en-US" sz="3200" err="1">
                <a:latin typeface="Arial"/>
                <a:cs typeface="Calibri" panose="020F0502020204030204"/>
              </a:rPr>
              <a:t>mềm</a:t>
            </a:r>
            <a:r>
              <a:rPr lang="vi-VN" sz="3200">
                <a:latin typeface="Arial"/>
                <a:cs typeface="Calibri" panose="020F0502020204030204"/>
              </a:rPr>
              <a:t>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Chạy thử, sửa lỗi.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Hoàn thành báo cáo.</a:t>
            </a:r>
          </a:p>
          <a:p>
            <a:pPr marL="608965" indent="-541655">
              <a:buFont typeface="Wingdings" panose="020B0604020202020204" pitchFamily="34" charset="0"/>
              <a:buChar char="Ø"/>
            </a:pPr>
            <a:r>
              <a:rPr lang="vi-VN" sz="3200">
                <a:latin typeface="Arial"/>
                <a:cs typeface="Calibri" panose="020F0502020204030204"/>
              </a:rPr>
              <a:t>Bảo vệ bài tập lớn. </a:t>
            </a: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444831" y="1149137"/>
            <a:ext cx="488611" cy="488583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-68067" y="6425867"/>
            <a:ext cx="465600" cy="4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0F3D38"/>
      </a:accent3>
      <a:accent4>
        <a:srgbClr val="2E6E4B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362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Nixie One</vt:lpstr>
      <vt:lpstr>Roboto Slab</vt:lpstr>
      <vt:lpstr>Wingdings</vt:lpstr>
      <vt:lpstr>Wingdings,Sans-Serif</vt:lpstr>
      <vt:lpstr>Office Theme</vt:lpstr>
      <vt:lpstr>Warwick template</vt:lpstr>
      <vt:lpstr>NGHIÊN CỨU TÌM HIỂU ỨNG DỤNG THỰC TẾ CỦA CÁC HỆ MẬT MÃ KHÓA CÔNG KHAI</vt:lpstr>
      <vt:lpstr>PowerPoint Presentation</vt:lpstr>
      <vt:lpstr>PowerPoint Presentation</vt:lpstr>
      <vt:lpstr>PowerPoint Presentation</vt:lpstr>
      <vt:lpstr>PowerPoint Presentation</vt:lpstr>
      <vt:lpstr>KẾ HOẠCH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MẬT ELGAMAL</dc:title>
  <dc:creator>NGUYEN HUY NAM 20182695</dc:creator>
  <cp:lastModifiedBy>PHAM NGOC LAM 20182628</cp:lastModifiedBy>
  <cp:revision>36</cp:revision>
  <dcterms:created xsi:type="dcterms:W3CDTF">2021-11-13T13:37:32Z</dcterms:created>
  <dcterms:modified xsi:type="dcterms:W3CDTF">2021-11-17T07:30:39Z</dcterms:modified>
</cp:coreProperties>
</file>