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0"/>
  </p:notesMasterIdLst>
  <p:handoutMasterIdLst>
    <p:handoutMasterId r:id="rId11"/>
  </p:handoutMasterIdLst>
  <p:sldIdLst>
    <p:sldId id="332" r:id="rId5"/>
    <p:sldId id="333" r:id="rId6"/>
    <p:sldId id="336" r:id="rId7"/>
    <p:sldId id="337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5388" autoAdjust="0"/>
  </p:normalViewPr>
  <p:slideViewPr>
    <p:cSldViewPr snapToGrid="0">
      <p:cViewPr varScale="1">
        <p:scale>
          <a:sx n="95" d="100"/>
          <a:sy n="95" d="100"/>
        </p:scale>
        <p:origin x="114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1" r:id="rId14"/>
    <p:sldLayoutId id="2147483722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Biodiversity in The national parks of USA</a:t>
            </a:r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43AA-A570-5533-577C-6CF74FAD0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98083" y="2183716"/>
            <a:ext cx="5903332" cy="39872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looked at the two main datasets:</a:t>
            </a:r>
          </a:p>
          <a:p>
            <a:r>
              <a:rPr lang="en-US" i="1" dirty="0"/>
              <a:t>	1) species.csv</a:t>
            </a:r>
          </a:p>
          <a:p>
            <a:r>
              <a:rPr lang="en-US" i="1" dirty="0"/>
              <a:t>		</a:t>
            </a:r>
            <a:r>
              <a:rPr lang="en-US" dirty="0"/>
              <a:t>category</a:t>
            </a:r>
          </a:p>
          <a:p>
            <a:r>
              <a:rPr lang="en-US" dirty="0"/>
              <a:t>		scientific name</a:t>
            </a:r>
          </a:p>
          <a:p>
            <a:r>
              <a:rPr lang="en-US" dirty="0"/>
              <a:t>		common names</a:t>
            </a:r>
          </a:p>
          <a:p>
            <a:r>
              <a:rPr lang="en-US" dirty="0"/>
              <a:t>		conservation status</a:t>
            </a:r>
          </a:p>
          <a:p>
            <a:r>
              <a:rPr lang="en-US" i="1" dirty="0"/>
              <a:t>	2) observations.csv</a:t>
            </a:r>
          </a:p>
          <a:p>
            <a:r>
              <a:rPr lang="en-US" i="1" dirty="0"/>
              <a:t>		</a:t>
            </a:r>
            <a:r>
              <a:rPr lang="en-US" dirty="0"/>
              <a:t>scientific name</a:t>
            </a:r>
          </a:p>
          <a:p>
            <a:r>
              <a:rPr lang="en-US" dirty="0"/>
              <a:t>		park name (4 parks)</a:t>
            </a:r>
          </a:p>
          <a:p>
            <a:r>
              <a:rPr lang="en-US" dirty="0"/>
              <a:t>		observations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B17B6-E685-9763-FFB9-4E2A72EC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4" y="4085217"/>
            <a:ext cx="5906324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4E2B7-8C8E-3A82-3C91-8C0EF143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4" y="1222610"/>
            <a:ext cx="5506218" cy="27435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EC667-4BB4-9605-F8EB-9E49AD4BFE88}"/>
              </a:ext>
            </a:extLst>
          </p:cNvPr>
          <p:cNvCxnSpPr>
            <a:cxnSpLocks/>
          </p:cNvCxnSpPr>
          <p:nvPr/>
        </p:nvCxnSpPr>
        <p:spPr>
          <a:xfrm flipH="1" flipV="1">
            <a:off x="6212152" y="2270245"/>
            <a:ext cx="1555224" cy="577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7AAF2C-9D0C-E1E6-0050-F0FAA37786D6}"/>
              </a:ext>
            </a:extLst>
          </p:cNvPr>
          <p:cNvCxnSpPr/>
          <p:nvPr/>
        </p:nvCxnSpPr>
        <p:spPr>
          <a:xfrm flipH="1">
            <a:off x="6612258" y="3293616"/>
            <a:ext cx="1155118" cy="883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9AE4B-3DF4-D43A-B6D8-D936B13039AF}"/>
              </a:ext>
            </a:extLst>
          </p:cNvPr>
          <p:cNvSpPr/>
          <p:nvPr/>
        </p:nvSpPr>
        <p:spPr>
          <a:xfrm>
            <a:off x="878889" y="1349406"/>
            <a:ext cx="648070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4E44B-E8ED-4382-19D2-1C93F50F1CCE}"/>
              </a:ext>
            </a:extLst>
          </p:cNvPr>
          <p:cNvSpPr/>
          <p:nvPr/>
        </p:nvSpPr>
        <p:spPr>
          <a:xfrm>
            <a:off x="2618913" y="1349406"/>
            <a:ext cx="1198485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6A19E-819F-45BF-6624-D35D9B805D0D}"/>
              </a:ext>
            </a:extLst>
          </p:cNvPr>
          <p:cNvSpPr/>
          <p:nvPr/>
        </p:nvSpPr>
        <p:spPr>
          <a:xfrm>
            <a:off x="3648722" y="2636668"/>
            <a:ext cx="958789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31D89-F21A-E7E3-97D5-28E0F01079B1}"/>
              </a:ext>
            </a:extLst>
          </p:cNvPr>
          <p:cNvSpPr/>
          <p:nvPr/>
        </p:nvSpPr>
        <p:spPr>
          <a:xfrm>
            <a:off x="4607511" y="2636668"/>
            <a:ext cx="1488489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4A9943-570F-C4B2-54D4-A6722AC0936C}"/>
              </a:ext>
            </a:extLst>
          </p:cNvPr>
          <p:cNvSpPr/>
          <p:nvPr/>
        </p:nvSpPr>
        <p:spPr>
          <a:xfrm>
            <a:off x="1569422" y="4230593"/>
            <a:ext cx="1198485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2FEB16-1FCB-716F-EA86-4654ECB22244}"/>
              </a:ext>
            </a:extLst>
          </p:cNvPr>
          <p:cNvSpPr/>
          <p:nvPr/>
        </p:nvSpPr>
        <p:spPr>
          <a:xfrm>
            <a:off x="4714043" y="4230593"/>
            <a:ext cx="789843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27689-15AC-5614-BF33-57DA3C0F8C86}"/>
              </a:ext>
            </a:extLst>
          </p:cNvPr>
          <p:cNvSpPr/>
          <p:nvPr/>
        </p:nvSpPr>
        <p:spPr>
          <a:xfrm>
            <a:off x="5520406" y="4230593"/>
            <a:ext cx="1004681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766" y="813085"/>
            <a:ext cx="5854182" cy="670187"/>
          </a:xfrm>
        </p:spPr>
        <p:txBody>
          <a:bodyPr/>
          <a:lstStyle/>
          <a:p>
            <a:r>
              <a:rPr lang="en-US" dirty="0"/>
              <a:t>The findings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5D15F-FB10-B858-6A76-562A3787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1" y="1148179"/>
            <a:ext cx="6936299" cy="5709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5A87B-D901-B047-2217-FB474B22CD79}"/>
              </a:ext>
            </a:extLst>
          </p:cNvPr>
          <p:cNvSpPr txBox="1"/>
          <p:nvPr/>
        </p:nvSpPr>
        <p:spPr>
          <a:xfrm>
            <a:off x="8480809" y="2100104"/>
            <a:ext cx="2803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categories of concern: </a:t>
            </a:r>
            <a:r>
              <a:rPr lang="en-US" b="1" dirty="0"/>
              <a:t>birds</a:t>
            </a:r>
            <a:r>
              <a:rPr lang="en-US" dirty="0"/>
              <a:t> and </a:t>
            </a:r>
            <a:r>
              <a:rPr lang="en-US" b="1" dirty="0"/>
              <a:t>mammals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Top most observed category: </a:t>
            </a:r>
            <a:r>
              <a:rPr lang="en-US" b="1" dirty="0"/>
              <a:t>Vascular plants</a:t>
            </a:r>
          </a:p>
        </p:txBody>
      </p:sp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A4BB-EBAC-A965-82D8-1198A802BA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2244725"/>
            <a:ext cx="4299632" cy="4233713"/>
          </a:xfrm>
        </p:spPr>
        <p:txBody>
          <a:bodyPr/>
          <a:lstStyle/>
          <a:p>
            <a:r>
              <a:rPr lang="en-US" dirty="0"/>
              <a:t>Most of observed animals have no conservation status in the data.</a:t>
            </a:r>
          </a:p>
          <a:p>
            <a:r>
              <a:rPr lang="en-US" dirty="0"/>
              <a:t>Does it mean, that they are not endangered or that it is not known how endangered are they?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73685-2601-8537-3F80-20EC822C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60" y="728662"/>
            <a:ext cx="64103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{6F128134-FB06-41C7-A91C-F17ECFBE7D83}tf67498733_win32</Template>
  <TotalTime>18</TotalTime>
  <Words>119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Univers Condensed</vt:lpstr>
      <vt:lpstr>ChronicleVTI</vt:lpstr>
      <vt:lpstr>Biodiversity in The national parks of USA</vt:lpstr>
      <vt:lpstr>DATA</vt:lpstr>
      <vt:lpstr>The findings</vt:lpstr>
      <vt:lpstr>Problem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Ādams Lapiņš</dc:creator>
  <cp:lastModifiedBy>Ādams Lapiņš</cp:lastModifiedBy>
  <cp:revision>1</cp:revision>
  <dcterms:created xsi:type="dcterms:W3CDTF">2024-11-07T15:01:10Z</dcterms:created>
  <dcterms:modified xsi:type="dcterms:W3CDTF">2024-11-07T15:19:41Z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