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BEC3B-6F85-4302-8908-900C0D6C4FEC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004B2-3D32-4D00-A8E6-00BBDED60C5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6896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9B038-3B9C-F6DD-7B70-3C0D6D53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ED376-A0A4-2232-6CF7-ED69983DF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130A8-CCE1-D5F7-51C0-5EEECC92E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8100-B307-4DC1-A409-508127366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9A5DD-F40F-49C0-825D-553A80130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1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C7FF-ECDE-FB07-F455-5AF9A215B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60652-92F6-06D0-C24F-A96CD1737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D064-6BDB-28E8-030C-36A06E88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4810-FEE7-71FC-C157-5A63B4CE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550E-1C52-C746-F830-9ACDF0CC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3435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E873-AD8A-0B59-06BA-66999068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E9A59-6037-02C4-CC0B-23217FA6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F5F38-FB2D-1AE5-0082-9796B40B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1061-8081-D210-7103-76BB8E7F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AB82-9CB4-86E0-7652-8FBE591E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44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D541A-BCAC-6D75-3B30-7F7BF649F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7D0FA-4A5C-351C-6A7F-98D3793B3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8C95-EB63-34D8-DFBC-278B9D915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B7FB-E892-7D04-C22E-3BD25B17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B9F9-FE37-FFF6-73CE-F7BD0106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0866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F4C5-4289-F8CC-83BA-F035BA33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2827-7842-BF96-D1F3-AC7D3D3E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CCFF-33BB-DC2E-345A-F6A5600A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BC99-D287-9F5D-586E-8107CA3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93E0-98C0-9267-E07C-3B86C897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43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8FF1-A743-1BE5-D5C4-12A8DF67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1E9E1-AC84-A699-C45C-E145399F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5AB43-6DDB-C304-30BE-BEB1CB43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9B98-F9D3-4BBA-5832-D0188558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9B119-294B-6FDE-6F74-B7EA4E65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5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484C-64C2-A2FA-EAE7-8F46222D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D47A-A0DA-AFA3-EFD6-C09C4B167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2C50D-AB85-1FF2-D3EF-77E2F501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F23-840D-A1A7-410A-1642213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00765-BF54-D0EA-BBCA-1D1506B2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D9B6F-9C8A-4467-577F-24BF9122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754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FDF0-E55A-CC85-F539-F1596CFF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D7D9A-14B9-0D86-646A-37F452A2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D0CFA-7E10-4036-7F9E-5E9DFA441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5AD78-156F-AA69-9CBD-EBB9741A6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A9313-831D-E751-FE32-8A778C4F8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D437C-41E7-EDB5-1622-F9898C63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F2F4DC-12B3-BA10-154F-F0CE97E5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E4227A-8974-410E-2CD6-7D74C013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535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ACAB3-DBDE-D836-BDA4-4929A87C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7C13-FF8F-4266-C28F-C9B93401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42D86-410A-5D27-0543-3F9F37BB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C8C25-61F2-B32D-6F55-841F9385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066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26E05-EAD2-A38D-FD45-8FF5857E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89633-8E64-416C-F6DB-3BF43E1A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E114-0A69-46B5-9953-D97D101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318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9A21-B41E-17CE-8942-260AB5DB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C2C02-4958-2C5C-831C-554C78D3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10355-9AB2-6840-5CEE-1ACA5B16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F3BE-6DE5-C48A-C177-F3079CBE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29BE-F439-F6FC-FA1D-6CB561FA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A3593-8ECD-29AA-6041-C89ADBE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75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CB67-89E9-BBA6-0267-B9D2F45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B2700-7C7A-BBE7-FE01-1194B53D9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FA5D1-A95B-FD5E-4ABA-532AA7DA9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F0C9-91D4-C831-42D9-E07C6E21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3D3C8-93C3-219E-3DAA-13466BA1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22A4-7119-BB77-DC71-E03C6214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37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3ED9-140D-1462-4606-153C09A2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1CB9-23E7-8F0E-4764-0C85F5363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80FA-5411-8B42-7447-3EDCA55E7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0A194-F300-4491-8CC8-FAE241B806F0}" type="datetimeFigureOut">
              <a:rPr lang="en-FI" smtClean="0"/>
              <a:t>04/04/2025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8355B-A142-15A0-FA08-BB7428EE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25C4-4C43-D4CB-0E73-EE6E379DE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6F257-2A50-4AB3-998F-6E1502855CF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826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140B-4D2B-873A-F2EA-C76AC803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7ABF623-EC09-5CA9-2EA0-E92FA69B6C45}"/>
              </a:ext>
            </a:extLst>
          </p:cNvPr>
          <p:cNvCxnSpPr>
            <a:cxnSpLocks/>
          </p:cNvCxnSpPr>
          <p:nvPr/>
        </p:nvCxnSpPr>
        <p:spPr>
          <a:xfrm flipH="1" flipV="1">
            <a:off x="408884" y="2052414"/>
            <a:ext cx="4806422" cy="2354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B053E98-663B-DBFF-AE25-65F105FA605F}"/>
              </a:ext>
            </a:extLst>
          </p:cNvPr>
          <p:cNvCxnSpPr>
            <a:cxnSpLocks/>
          </p:cNvCxnSpPr>
          <p:nvPr/>
        </p:nvCxnSpPr>
        <p:spPr>
          <a:xfrm flipV="1">
            <a:off x="5215306" y="1464557"/>
            <a:ext cx="0" cy="1536813"/>
          </a:xfrm>
          <a:prstGeom prst="line">
            <a:avLst/>
          </a:prstGeom>
          <a:ln w="571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ECE0EDB-D028-A3C7-AA77-2E52FDFA20EC}"/>
              </a:ext>
            </a:extLst>
          </p:cNvPr>
          <p:cNvCxnSpPr/>
          <p:nvPr/>
        </p:nvCxnSpPr>
        <p:spPr>
          <a:xfrm>
            <a:off x="1469068" y="2603052"/>
            <a:ext cx="8792" cy="16024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9AAFE7C0-F783-192E-F8B7-5F783A77C7F1}"/>
              </a:ext>
            </a:extLst>
          </p:cNvPr>
          <p:cNvCxnSpPr>
            <a:cxnSpLocks/>
          </p:cNvCxnSpPr>
          <p:nvPr/>
        </p:nvCxnSpPr>
        <p:spPr>
          <a:xfrm>
            <a:off x="3889150" y="388478"/>
            <a:ext cx="5919" cy="35596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0485D57-B142-ED3F-7811-1D4B41FD2C4E}"/>
              </a:ext>
            </a:extLst>
          </p:cNvPr>
          <p:cNvCxnSpPr>
            <a:cxnSpLocks/>
          </p:cNvCxnSpPr>
          <p:nvPr/>
        </p:nvCxnSpPr>
        <p:spPr>
          <a:xfrm flipH="1">
            <a:off x="2102148" y="957229"/>
            <a:ext cx="3084296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ross 46">
            <a:extLst>
              <a:ext uri="{FF2B5EF4-FFF2-40B4-BE49-F238E27FC236}">
                <a16:creationId xmlns:a16="http://schemas.microsoft.com/office/drawing/2014/main" id="{86AB32DD-2AE6-4427-302B-343256386B73}"/>
              </a:ext>
            </a:extLst>
          </p:cNvPr>
          <p:cNvSpPr/>
          <p:nvPr/>
        </p:nvSpPr>
        <p:spPr>
          <a:xfrm rot="10800000">
            <a:off x="4917458" y="1819500"/>
            <a:ext cx="428308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6C7861-5BB9-26B2-0A15-561940D8274D}"/>
              </a:ext>
            </a:extLst>
          </p:cNvPr>
          <p:cNvSpPr/>
          <p:nvPr/>
        </p:nvSpPr>
        <p:spPr>
          <a:xfrm>
            <a:off x="794661" y="4570766"/>
            <a:ext cx="2671237" cy="53200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BAFC86-F72A-7611-6C04-8A5466808B3C}"/>
              </a:ext>
            </a:extLst>
          </p:cNvPr>
          <p:cNvSpPr/>
          <p:nvPr/>
        </p:nvSpPr>
        <p:spPr>
          <a:xfrm rot="16200000">
            <a:off x="1679215" y="3751615"/>
            <a:ext cx="926123" cy="712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6B5E10-0C6A-C56B-50B4-3C8DEAC944EF}"/>
              </a:ext>
            </a:extLst>
          </p:cNvPr>
          <p:cNvSpPr/>
          <p:nvPr/>
        </p:nvSpPr>
        <p:spPr>
          <a:xfrm>
            <a:off x="3465897" y="4570765"/>
            <a:ext cx="540109" cy="53200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3C0E2-8970-E059-64F3-D472EE474494}"/>
              </a:ext>
            </a:extLst>
          </p:cNvPr>
          <p:cNvSpPr/>
          <p:nvPr/>
        </p:nvSpPr>
        <p:spPr>
          <a:xfrm>
            <a:off x="306268" y="4570765"/>
            <a:ext cx="488393" cy="5306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9DF5188-5E04-23D0-9A65-DFF1E687113D}"/>
              </a:ext>
            </a:extLst>
          </p:cNvPr>
          <p:cNvSpPr/>
          <p:nvPr/>
        </p:nvSpPr>
        <p:spPr>
          <a:xfrm>
            <a:off x="297896" y="420149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0020278D-EEA2-5450-9158-71A376B39C1D}"/>
              </a:ext>
            </a:extLst>
          </p:cNvPr>
          <p:cNvSpPr/>
          <p:nvPr/>
        </p:nvSpPr>
        <p:spPr>
          <a:xfrm rot="16200000">
            <a:off x="478139" y="403003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BA00ED9-548B-CB79-F927-1ADBC8B80DC8}"/>
              </a:ext>
            </a:extLst>
          </p:cNvPr>
          <p:cNvSpPr/>
          <p:nvPr/>
        </p:nvSpPr>
        <p:spPr>
          <a:xfrm rot="10800000">
            <a:off x="297896" y="385858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6790AD3-9E08-49AF-686B-C55D5068B002}"/>
              </a:ext>
            </a:extLst>
          </p:cNvPr>
          <p:cNvSpPr/>
          <p:nvPr/>
        </p:nvSpPr>
        <p:spPr>
          <a:xfrm>
            <a:off x="1992123" y="328689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43F0B22-8A1F-299F-5265-5B8D4DF586D3}"/>
              </a:ext>
            </a:extLst>
          </p:cNvPr>
          <p:cNvSpPr/>
          <p:nvPr/>
        </p:nvSpPr>
        <p:spPr>
          <a:xfrm rot="5400000">
            <a:off x="1803088" y="3115440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7E89304-D62D-825E-A695-D3F26005A70C}"/>
              </a:ext>
            </a:extLst>
          </p:cNvPr>
          <p:cNvSpPr/>
          <p:nvPr/>
        </p:nvSpPr>
        <p:spPr>
          <a:xfrm rot="10800000">
            <a:off x="1992123" y="2943989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B6436F5-7B64-0E32-85E7-BFB2A1B47163}"/>
              </a:ext>
            </a:extLst>
          </p:cNvPr>
          <p:cNvSpPr/>
          <p:nvPr/>
        </p:nvSpPr>
        <p:spPr>
          <a:xfrm>
            <a:off x="3729702" y="4202897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24242926-39A6-0DED-6FEA-A14FFFE59063}"/>
              </a:ext>
            </a:extLst>
          </p:cNvPr>
          <p:cNvSpPr/>
          <p:nvPr/>
        </p:nvSpPr>
        <p:spPr>
          <a:xfrm rot="5400000">
            <a:off x="3545063" y="403144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C18DE8-45CF-114A-08C3-629B2BF3E70E}"/>
              </a:ext>
            </a:extLst>
          </p:cNvPr>
          <p:cNvSpPr txBox="1"/>
          <p:nvPr/>
        </p:nvSpPr>
        <p:spPr>
          <a:xfrm>
            <a:off x="283334" y="424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00F12-1131-11E4-1FCD-A6697268A012}"/>
              </a:ext>
            </a:extLst>
          </p:cNvPr>
          <p:cNvSpPr txBox="1"/>
          <p:nvPr/>
        </p:nvSpPr>
        <p:spPr>
          <a:xfrm>
            <a:off x="3723931" y="424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8399AA-3B23-C588-4E1C-052E205954AB}"/>
              </a:ext>
            </a:extLst>
          </p:cNvPr>
          <p:cNvSpPr txBox="1"/>
          <p:nvPr/>
        </p:nvSpPr>
        <p:spPr>
          <a:xfrm>
            <a:off x="1981956" y="332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74B1B3-EDEF-F47F-AE0E-11DA6ECE8EFD}"/>
              </a:ext>
            </a:extLst>
          </p:cNvPr>
          <p:cNvSpPr txBox="1"/>
          <p:nvPr/>
        </p:nvSpPr>
        <p:spPr>
          <a:xfrm>
            <a:off x="577875" y="4016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BF2C7-0AE6-0FD2-5F89-9FF91EA48AD3}"/>
              </a:ext>
            </a:extLst>
          </p:cNvPr>
          <p:cNvSpPr txBox="1"/>
          <p:nvPr/>
        </p:nvSpPr>
        <p:spPr>
          <a:xfrm>
            <a:off x="3446287" y="40167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156D5B-6B3A-5936-1BD9-82693F090A7D}"/>
              </a:ext>
            </a:extLst>
          </p:cNvPr>
          <p:cNvSpPr txBox="1"/>
          <p:nvPr/>
        </p:nvSpPr>
        <p:spPr>
          <a:xfrm>
            <a:off x="1703625" y="3099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sp>
        <p:nvSpPr>
          <p:cNvPr id="48" name="Cross 46">
            <a:extLst>
              <a:ext uri="{FF2B5EF4-FFF2-40B4-BE49-F238E27FC236}">
                <a16:creationId xmlns:a16="http://schemas.microsoft.com/office/drawing/2014/main" id="{5AC0C39C-B9E1-0684-AE7A-ED01F1D9EAC8}"/>
              </a:ext>
            </a:extLst>
          </p:cNvPr>
          <p:cNvSpPr/>
          <p:nvPr/>
        </p:nvSpPr>
        <p:spPr>
          <a:xfrm>
            <a:off x="1376664" y="3009999"/>
            <a:ext cx="378890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117730F-9171-5D2D-516B-6625E7EE633D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422491" y="2070256"/>
            <a:ext cx="16081" cy="178832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FB7362-0A57-21FD-A1DB-96D836C26E2B}"/>
              </a:ext>
            </a:extLst>
          </p:cNvPr>
          <p:cNvCxnSpPr>
            <a:cxnSpLocks/>
          </p:cNvCxnSpPr>
          <p:nvPr/>
        </p:nvCxnSpPr>
        <p:spPr>
          <a:xfrm>
            <a:off x="3832414" y="2094934"/>
            <a:ext cx="21980" cy="200171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7EAD614-B354-2FAA-A7B8-E49C8F5967E5}"/>
              </a:ext>
            </a:extLst>
          </p:cNvPr>
          <p:cNvCxnSpPr>
            <a:cxnSpLocks/>
          </p:cNvCxnSpPr>
          <p:nvPr/>
        </p:nvCxnSpPr>
        <p:spPr>
          <a:xfrm flipH="1">
            <a:off x="803362" y="4195550"/>
            <a:ext cx="657006" cy="5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5F114B-4E04-B1B1-764D-07E31CC531D3}"/>
              </a:ext>
            </a:extLst>
          </p:cNvPr>
          <p:cNvCxnSpPr>
            <a:cxnSpLocks/>
          </p:cNvCxnSpPr>
          <p:nvPr/>
        </p:nvCxnSpPr>
        <p:spPr>
          <a:xfrm flipH="1" flipV="1">
            <a:off x="1446381" y="2613939"/>
            <a:ext cx="1532919" cy="653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68F6D06-7A50-4ECA-9BA8-DBD297BB7EF8}"/>
              </a:ext>
            </a:extLst>
          </p:cNvPr>
          <p:cNvCxnSpPr/>
          <p:nvPr/>
        </p:nvCxnSpPr>
        <p:spPr>
          <a:xfrm>
            <a:off x="2944220" y="2604069"/>
            <a:ext cx="8792" cy="160243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B48C93D-0349-8AEB-0F4A-7FD05DB49316}"/>
              </a:ext>
            </a:extLst>
          </p:cNvPr>
          <p:cNvCxnSpPr/>
          <p:nvPr/>
        </p:nvCxnSpPr>
        <p:spPr>
          <a:xfrm flipH="1" flipV="1">
            <a:off x="2930706" y="4212915"/>
            <a:ext cx="587115" cy="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2A5C44-852A-C179-845F-4A692BAD2AF6}"/>
              </a:ext>
            </a:extLst>
          </p:cNvPr>
          <p:cNvSpPr/>
          <p:nvPr/>
        </p:nvSpPr>
        <p:spPr>
          <a:xfrm>
            <a:off x="5186444" y="568388"/>
            <a:ext cx="1025745" cy="712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>
                <a:solidFill>
                  <a:schemeClr val="tx1"/>
                </a:solidFill>
              </a:rPr>
              <a:t>Pressure</a:t>
            </a:r>
            <a:r>
              <a:rPr lang="fi-FI" sz="1600" dirty="0">
                <a:solidFill>
                  <a:schemeClr val="tx1"/>
                </a:solidFill>
              </a:rPr>
              <a:t> sensor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CE82033-0D82-0E40-135F-448D66269CF5}"/>
              </a:ext>
            </a:extLst>
          </p:cNvPr>
          <p:cNvCxnSpPr>
            <a:cxnSpLocks/>
          </p:cNvCxnSpPr>
          <p:nvPr/>
        </p:nvCxnSpPr>
        <p:spPr>
          <a:xfrm>
            <a:off x="97660" y="1464754"/>
            <a:ext cx="2044617" cy="0"/>
          </a:xfrm>
          <a:prstGeom prst="line">
            <a:avLst/>
          </a:prstGeom>
          <a:ln w="571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B169F6C-F003-99E0-DC71-4DDA73A39856}"/>
              </a:ext>
            </a:extLst>
          </p:cNvPr>
          <p:cNvSpPr txBox="1"/>
          <p:nvPr/>
        </p:nvSpPr>
        <p:spPr>
          <a:xfrm>
            <a:off x="5603472" y="1734691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Sample IN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9D1FA64-EE0C-AADC-D867-1AA8FB46311C}"/>
              </a:ext>
            </a:extLst>
          </p:cNvPr>
          <p:cNvSpPr txBox="1"/>
          <p:nvPr/>
        </p:nvSpPr>
        <p:spPr>
          <a:xfrm>
            <a:off x="324172" y="70571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Pump</a:t>
            </a:r>
            <a:r>
              <a:rPr lang="fi-FI" dirty="0"/>
              <a:t> OUT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A423FD-4B7C-8594-EF64-D5D15001907B}"/>
              </a:ext>
            </a:extLst>
          </p:cNvPr>
          <p:cNvSpPr txBox="1"/>
          <p:nvPr/>
        </p:nvSpPr>
        <p:spPr>
          <a:xfrm>
            <a:off x="600256" y="3520591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A41092A-6B1B-3C5B-1110-68DCC8AD1505}"/>
              </a:ext>
            </a:extLst>
          </p:cNvPr>
          <p:cNvSpPr txBox="1"/>
          <p:nvPr/>
        </p:nvSpPr>
        <p:spPr>
          <a:xfrm>
            <a:off x="3147888" y="3578077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AF4E8F8-355E-ACC8-F226-0426D1256A8F}"/>
              </a:ext>
            </a:extLst>
          </p:cNvPr>
          <p:cNvSpPr txBox="1"/>
          <p:nvPr/>
        </p:nvSpPr>
        <p:spPr>
          <a:xfrm>
            <a:off x="2246007" y="300137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V2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33C43233-2353-5501-1414-82C4FFE3BFB2}"/>
              </a:ext>
            </a:extLst>
          </p:cNvPr>
          <p:cNvSpPr/>
          <p:nvPr/>
        </p:nvSpPr>
        <p:spPr>
          <a:xfrm rot="10800000">
            <a:off x="1878877" y="2411291"/>
            <a:ext cx="491530" cy="372914"/>
          </a:xfrm>
          <a:prstGeom prst="arc">
            <a:avLst>
              <a:gd name="adj1" fmla="val 16200000"/>
              <a:gd name="adj2" fmla="val 554452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F7E880F-236A-423E-B501-71EEFFF23215}"/>
              </a:ext>
            </a:extLst>
          </p:cNvPr>
          <p:cNvCxnSpPr/>
          <p:nvPr/>
        </p:nvCxnSpPr>
        <p:spPr>
          <a:xfrm flipH="1">
            <a:off x="2127857" y="2755865"/>
            <a:ext cx="3459" cy="1904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c 54">
            <a:extLst>
              <a:ext uri="{FF2B5EF4-FFF2-40B4-BE49-F238E27FC236}">
                <a16:creationId xmlns:a16="http://schemas.microsoft.com/office/drawing/2014/main" id="{56E8DCAF-78BF-F2CB-9185-C6C85ED9923B}"/>
              </a:ext>
            </a:extLst>
          </p:cNvPr>
          <p:cNvSpPr/>
          <p:nvPr/>
        </p:nvSpPr>
        <p:spPr>
          <a:xfrm rot="10800000">
            <a:off x="1869450" y="1901966"/>
            <a:ext cx="491530" cy="372914"/>
          </a:xfrm>
          <a:prstGeom prst="arc">
            <a:avLst>
              <a:gd name="adj1" fmla="val 16200000"/>
              <a:gd name="adj2" fmla="val 5544526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0DB5F4B-3749-EB27-867B-8F373AEFEE3F}"/>
              </a:ext>
            </a:extLst>
          </p:cNvPr>
          <p:cNvSpPr/>
          <p:nvPr/>
        </p:nvSpPr>
        <p:spPr>
          <a:xfrm rot="5400000" flipH="1">
            <a:off x="818335" y="3738340"/>
            <a:ext cx="811569" cy="1685510"/>
          </a:xfrm>
          <a:prstGeom prst="bentArrow">
            <a:avLst>
              <a:gd name="adj1" fmla="val 12244"/>
              <a:gd name="adj2" fmla="val 9872"/>
              <a:gd name="adj3" fmla="val 18195"/>
              <a:gd name="adj4" fmla="val 423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Bent Arrow 72">
            <a:extLst>
              <a:ext uri="{FF2B5EF4-FFF2-40B4-BE49-F238E27FC236}">
                <a16:creationId xmlns:a16="http://schemas.microsoft.com/office/drawing/2014/main" id="{6E453D10-E52C-DBBD-3763-117519683F9F}"/>
              </a:ext>
            </a:extLst>
          </p:cNvPr>
          <p:cNvSpPr/>
          <p:nvPr/>
        </p:nvSpPr>
        <p:spPr>
          <a:xfrm rot="16200000">
            <a:off x="2630656" y="3752844"/>
            <a:ext cx="811569" cy="1685510"/>
          </a:xfrm>
          <a:prstGeom prst="bentArrow">
            <a:avLst>
              <a:gd name="adj1" fmla="val 12244"/>
              <a:gd name="adj2" fmla="val 9872"/>
              <a:gd name="adj3" fmla="val 18195"/>
              <a:gd name="adj4" fmla="val 42316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0F7F6C1-9274-FD63-FA3F-61829A081B67}"/>
              </a:ext>
            </a:extLst>
          </p:cNvPr>
          <p:cNvCxnSpPr>
            <a:cxnSpLocks/>
          </p:cNvCxnSpPr>
          <p:nvPr/>
        </p:nvCxnSpPr>
        <p:spPr>
          <a:xfrm flipH="1">
            <a:off x="2090730" y="1781676"/>
            <a:ext cx="26841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895F9C4-E678-8A57-8935-7FC76D828038}"/>
              </a:ext>
            </a:extLst>
          </p:cNvPr>
          <p:cNvSpPr/>
          <p:nvPr/>
        </p:nvSpPr>
        <p:spPr>
          <a:xfrm>
            <a:off x="3938835" y="1857087"/>
            <a:ext cx="768685" cy="46372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>
                <a:solidFill>
                  <a:schemeClr val="tx1"/>
                </a:solidFill>
              </a:rPr>
              <a:t>In-</a:t>
            </a:r>
            <a:r>
              <a:rPr lang="fi-FI" sz="1400" dirty="0" err="1">
                <a:solidFill>
                  <a:schemeClr val="tx1"/>
                </a:solidFill>
              </a:rPr>
              <a:t>line</a:t>
            </a:r>
            <a:r>
              <a:rPr lang="fi-FI" sz="1400" dirty="0">
                <a:solidFill>
                  <a:schemeClr val="tx1"/>
                </a:solidFill>
              </a:rPr>
              <a:t> </a:t>
            </a:r>
            <a:r>
              <a:rPr lang="fi-FI" sz="1400" dirty="0" err="1">
                <a:solidFill>
                  <a:schemeClr val="tx1"/>
                </a:solidFill>
              </a:rPr>
              <a:t>filter</a:t>
            </a:r>
            <a:endParaRPr lang="fi-FI" sz="14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1DE0C3-B87B-2C41-DA9A-27903ED0714D}"/>
              </a:ext>
            </a:extLst>
          </p:cNvPr>
          <p:cNvSpPr/>
          <p:nvPr/>
        </p:nvSpPr>
        <p:spPr>
          <a:xfrm>
            <a:off x="462402" y="1101418"/>
            <a:ext cx="1162832" cy="71937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400" dirty="0">
                <a:solidFill>
                  <a:schemeClr val="tx1"/>
                </a:solidFill>
              </a:rPr>
              <a:t>Pump &amp; </a:t>
            </a:r>
            <a:r>
              <a:rPr lang="fi-FI" sz="1400" b="1" dirty="0">
                <a:solidFill>
                  <a:schemeClr val="tx1"/>
                </a:solidFill>
              </a:rPr>
              <a:t>V3</a:t>
            </a:r>
          </a:p>
          <a:p>
            <a:pPr algn="ctr"/>
            <a:r>
              <a:rPr lang="fi-FI" sz="1400" dirty="0">
                <a:solidFill>
                  <a:schemeClr val="tx1"/>
                </a:solidFill>
              </a:rPr>
              <a:t>1=ON, 0=OFF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A3A2182-4AEE-5A7B-AD0D-4A330531C53E}"/>
              </a:ext>
            </a:extLst>
          </p:cNvPr>
          <p:cNvSpPr/>
          <p:nvPr/>
        </p:nvSpPr>
        <p:spPr>
          <a:xfrm rot="10800000">
            <a:off x="3729702" y="3859991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AC485B-8674-C0FF-1480-1DECDA2B3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8406"/>
              </p:ext>
            </p:extLst>
          </p:nvPr>
        </p:nvGraphicFramePr>
        <p:xfrm>
          <a:off x="4827116" y="3674132"/>
          <a:ext cx="6672733" cy="25654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64634">
                  <a:extLst>
                    <a:ext uri="{9D8B030D-6E8A-4147-A177-3AD203B41FA5}">
                      <a16:colId xmlns:a16="http://schemas.microsoft.com/office/drawing/2014/main" val="4011499344"/>
                    </a:ext>
                  </a:extLst>
                </a:gridCol>
                <a:gridCol w="3095239">
                  <a:extLst>
                    <a:ext uri="{9D8B030D-6E8A-4147-A177-3AD203B41FA5}">
                      <a16:colId xmlns:a16="http://schemas.microsoft.com/office/drawing/2014/main" val="3644263625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144639475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2270007656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4045176533"/>
                    </a:ext>
                  </a:extLst>
                </a:gridCol>
                <a:gridCol w="378215">
                  <a:extLst>
                    <a:ext uri="{9D8B030D-6E8A-4147-A177-3AD203B41FA5}">
                      <a16:colId xmlns:a16="http://schemas.microsoft.com/office/drawing/2014/main" val="2947880405"/>
                    </a:ext>
                  </a:extLst>
                </a:gridCol>
              </a:tblGrid>
              <a:tr h="431810">
                <a:tc>
                  <a:txBody>
                    <a:bodyPr/>
                    <a:lstStyle/>
                    <a:p>
                      <a:r>
                        <a:rPr lang="en-US" sz="1800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/>
                        <a:t>V4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227333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fi-FI" sz="1200" dirty="0" err="1"/>
                        <a:t>Gasx</a:t>
                      </a:r>
                      <a:r>
                        <a:rPr lang="fi-FI" sz="1200" dirty="0"/>
                        <a:t> </a:t>
                      </a:r>
                      <a:r>
                        <a:rPr lang="fi-FI" sz="1200" dirty="0" err="1"/>
                        <a:t>trig</a:t>
                      </a:r>
                      <a:r>
                        <a:rPr lang="fi-FI" sz="1200" dirty="0"/>
                        <a:t> (LV)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900" dirty="0"/>
                        <a:t>Flush </a:t>
                      </a:r>
                      <a:r>
                        <a:rPr lang="fi-FI" sz="900" dirty="0" err="1"/>
                        <a:t>cell</a:t>
                      </a:r>
                      <a:r>
                        <a:rPr lang="fi-FI" sz="900" dirty="0"/>
                        <a:t> for</a:t>
                      </a:r>
                      <a:r>
                        <a:rPr lang="fi-FI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i-FI" sz="900" dirty="0" err="1">
                          <a:solidFill>
                            <a:srgbClr val="00B050"/>
                          </a:solidFill>
                        </a:rPr>
                        <a:t>T_flush</a:t>
                      </a:r>
                      <a:r>
                        <a:rPr lang="fi-FI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Evac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 to </a:t>
                      </a:r>
                      <a:r>
                        <a:rPr lang="fi-FI" sz="900" dirty="0" err="1">
                          <a:solidFill>
                            <a:schemeClr val="accent1"/>
                          </a:solidFill>
                        </a:rPr>
                        <a:t>P_meas</a:t>
                      </a:r>
                      <a:r>
                        <a:rPr lang="fi-FI" sz="900" dirty="0">
                          <a:solidFill>
                            <a:schemeClr val="accent1"/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400" dirty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013447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Fast Flush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Step before evac to </a:t>
                      </a:r>
                      <a:r>
                        <a:rPr lang="en-US" sz="900" dirty="0" err="1">
                          <a:solidFill>
                            <a:schemeClr val="tx1"/>
                          </a:solidFill>
                        </a:rPr>
                        <a:t>P_meas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 (how long active will be determined experimentally)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859131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Evac to </a:t>
                      </a:r>
                      <a:r>
                        <a:rPr lang="en-US" sz="1200" dirty="0" err="1"/>
                        <a:t>P_meas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u="none" dirty="0"/>
                        <a:t>Choked</a:t>
                      </a:r>
                      <a:r>
                        <a:rPr lang="en-US" sz="900" dirty="0"/>
                        <a:t> evac to P&lt;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P_cell_evac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to 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meas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 </a:t>
                      </a:r>
                      <a:r>
                        <a:rPr lang="en-US" sz="900" dirty="0" err="1">
                          <a:solidFill>
                            <a:srgbClr val="00B050"/>
                          </a:solidFill>
                        </a:rPr>
                        <a:t>Evac_TO</a:t>
                      </a:r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Measure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0906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Measure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Cell open to pressure sensor for 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T_pressure</a:t>
                      </a:r>
                      <a:r>
                        <a:rPr lang="en-US" sz="9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(if 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Measure_pressure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Idle, else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Measure)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28339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Wait for 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T_meas</a:t>
                      </a:r>
                      <a:r>
                        <a:rPr lang="en-US" sz="9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(if 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GasX_on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”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Gasx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trig, else </a:t>
                      </a:r>
                      <a:r>
                        <a:rPr lang="en-US" sz="9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r>
                        <a:rPr lang="en-US" sz="9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Idle)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418092"/>
                  </a:ext>
                </a:extLst>
              </a:tr>
              <a:tr h="286234">
                <a:tc>
                  <a:txBody>
                    <a:bodyPr/>
                    <a:lstStyle/>
                    <a:p>
                      <a:r>
                        <a:rPr lang="en-US" sz="1200" dirty="0"/>
                        <a:t>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Wait for </a:t>
                      </a:r>
                      <a:r>
                        <a:rPr lang="en-US" sz="900" dirty="0" err="1"/>
                        <a:t>GasX</a:t>
                      </a:r>
                      <a:r>
                        <a:rPr lang="en-US" sz="900" dirty="0"/>
                        <a:t> trigger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(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Gasx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trig)</a:t>
                      </a:r>
                      <a:r>
                        <a:rPr lang="en-US" sz="900" dirty="0"/>
                        <a:t> or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shutdown 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“</a:t>
                      </a:r>
                      <a:r>
                        <a:rPr lang="en-US" sz="900" kern="1200" dirty="0" err="1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Measure_pressure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” (</a:t>
                      </a:r>
                      <a:r>
                        <a:rPr lang="en-US" sz="900" dirty="0" err="1">
                          <a:solidFill>
                            <a:schemeClr val="accent1"/>
                          </a:solidFill>
                        </a:rPr>
                        <a:t>goto</a:t>
                      </a:r>
                      <a:r>
                        <a:rPr lang="en-US" sz="900" dirty="0">
                          <a:solidFill>
                            <a:schemeClr val="accent1"/>
                          </a:solidFill>
                        </a:rPr>
                        <a:t> Measure 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955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90894E-A9E5-D39A-E5C2-8CAE146B6C05}"/>
              </a:ext>
            </a:extLst>
          </p:cNvPr>
          <p:cNvSpPr txBox="1"/>
          <p:nvPr/>
        </p:nvSpPr>
        <p:spPr>
          <a:xfrm>
            <a:off x="592821" y="5360556"/>
            <a:ext cx="230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Valve logic: </a:t>
            </a:r>
          </a:p>
          <a:p>
            <a:r>
              <a:rPr lang="en-US" dirty="0"/>
              <a:t>0: default (down)</a:t>
            </a:r>
          </a:p>
          <a:p>
            <a:r>
              <a:rPr lang="en-US" dirty="0"/>
              <a:t>1: active (up)</a:t>
            </a:r>
          </a:p>
          <a:p>
            <a:r>
              <a:rPr lang="en-US" dirty="0"/>
              <a:t>“ “: common</a:t>
            </a:r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2D129DA7-179E-2317-835B-56679726D39D}"/>
              </a:ext>
            </a:extLst>
          </p:cNvPr>
          <p:cNvSpPr/>
          <p:nvPr/>
        </p:nvSpPr>
        <p:spPr>
          <a:xfrm rot="10800000">
            <a:off x="3745259" y="610206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8BBD5D7F-B22F-061A-6F05-BD0E356C5FDC}"/>
              </a:ext>
            </a:extLst>
          </p:cNvPr>
          <p:cNvSpPr/>
          <p:nvPr/>
        </p:nvSpPr>
        <p:spPr>
          <a:xfrm rot="5400000" flipH="1">
            <a:off x="3589025" y="801255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3FAAB361-07CB-07FC-D6BD-F513244B3F4C}"/>
              </a:ext>
            </a:extLst>
          </p:cNvPr>
          <p:cNvSpPr/>
          <p:nvPr/>
        </p:nvSpPr>
        <p:spPr>
          <a:xfrm rot="16200000">
            <a:off x="3899712" y="801468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356FBC1-135C-2E48-F311-8D197B462BC6}"/>
              </a:ext>
            </a:extLst>
          </p:cNvPr>
          <p:cNvSpPr txBox="1"/>
          <p:nvPr/>
        </p:nvSpPr>
        <p:spPr>
          <a:xfrm>
            <a:off x="4015124" y="784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F7FFD96-5448-6599-8BC7-09ECF5FFBD58}"/>
              </a:ext>
            </a:extLst>
          </p:cNvPr>
          <p:cNvSpPr txBox="1"/>
          <p:nvPr/>
        </p:nvSpPr>
        <p:spPr>
          <a:xfrm rot="10800000">
            <a:off x="3744226" y="5369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A6C805E-4716-A4A9-8C64-70F73C79F024}"/>
              </a:ext>
            </a:extLst>
          </p:cNvPr>
          <p:cNvCxnSpPr>
            <a:cxnSpLocks/>
          </p:cNvCxnSpPr>
          <p:nvPr/>
        </p:nvCxnSpPr>
        <p:spPr>
          <a:xfrm>
            <a:off x="2122444" y="463321"/>
            <a:ext cx="0" cy="99778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27B5634-3F54-7D18-8F06-23B21B5D4FDD}"/>
              </a:ext>
            </a:extLst>
          </p:cNvPr>
          <p:cNvCxnSpPr>
            <a:cxnSpLocks/>
          </p:cNvCxnSpPr>
          <p:nvPr/>
        </p:nvCxnSpPr>
        <p:spPr>
          <a:xfrm flipH="1">
            <a:off x="3775196" y="388113"/>
            <a:ext cx="227023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4BFAE5B-241E-9213-8803-2B986395E6EE}"/>
              </a:ext>
            </a:extLst>
          </p:cNvPr>
          <p:cNvCxnSpPr>
            <a:cxnSpLocks/>
          </p:cNvCxnSpPr>
          <p:nvPr/>
        </p:nvCxnSpPr>
        <p:spPr>
          <a:xfrm>
            <a:off x="2092821" y="1759996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27B4C3E-6DAE-C6BD-C70F-8EF30CC206E0}"/>
              </a:ext>
            </a:extLst>
          </p:cNvPr>
          <p:cNvCxnSpPr>
            <a:cxnSpLocks/>
          </p:cNvCxnSpPr>
          <p:nvPr/>
        </p:nvCxnSpPr>
        <p:spPr>
          <a:xfrm>
            <a:off x="2106372" y="2259503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C6F3928-6635-783A-61F0-FB7ACA5ED1EB}"/>
              </a:ext>
            </a:extLst>
          </p:cNvPr>
          <p:cNvSpPr txBox="1"/>
          <p:nvPr/>
        </p:nvSpPr>
        <p:spPr>
          <a:xfrm>
            <a:off x="2005775" y="56799"/>
            <a:ext cx="115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Adj. </a:t>
            </a:r>
            <a:r>
              <a:rPr lang="fi-FI" dirty="0" err="1"/>
              <a:t>choke</a:t>
            </a:r>
            <a:endParaRPr lang="fi-FI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078C833-B4DF-7991-BBC6-695CEABE42CC}"/>
              </a:ext>
            </a:extLst>
          </p:cNvPr>
          <p:cNvSpPr txBox="1"/>
          <p:nvPr/>
        </p:nvSpPr>
        <p:spPr>
          <a:xfrm>
            <a:off x="8039942" y="924476"/>
            <a:ext cx="30529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used parameters:</a:t>
            </a:r>
          </a:p>
          <a:p>
            <a:r>
              <a:rPr lang="fi-FI" sz="1800" dirty="0" err="1">
                <a:solidFill>
                  <a:srgbClr val="00B050"/>
                </a:solidFill>
              </a:rPr>
              <a:t>T_flush</a:t>
            </a:r>
            <a:endParaRPr lang="fi-FI" sz="1800" dirty="0">
              <a:solidFill>
                <a:srgbClr val="00B050"/>
              </a:solidFill>
            </a:endParaRPr>
          </a:p>
          <a:p>
            <a:r>
              <a:rPr lang="en-US" sz="1800" dirty="0" err="1">
                <a:solidFill>
                  <a:srgbClr val="00B050"/>
                </a:solidFill>
              </a:rPr>
              <a:t>P_cell_evac</a:t>
            </a:r>
            <a:r>
              <a:rPr lang="en-US" sz="1800" dirty="0">
                <a:solidFill>
                  <a:srgbClr val="00B050"/>
                </a:solidFill>
              </a:rPr>
              <a:t> to </a:t>
            </a:r>
            <a:r>
              <a:rPr lang="en-US" sz="1800" dirty="0" err="1">
                <a:solidFill>
                  <a:srgbClr val="00B050"/>
                </a:solidFill>
              </a:rPr>
              <a:t>meas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T_pressure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T_meas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Evac_TO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GasX_on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Measure_pressure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FF_time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75C94-69F1-BE3A-885E-9CCFC822BC1D}"/>
              </a:ext>
            </a:extLst>
          </p:cNvPr>
          <p:cNvCxnSpPr>
            <a:cxnSpLocks/>
          </p:cNvCxnSpPr>
          <p:nvPr/>
        </p:nvCxnSpPr>
        <p:spPr>
          <a:xfrm>
            <a:off x="3131417" y="463321"/>
            <a:ext cx="1" cy="14168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6B58C-99FC-7EBD-3E32-54C4B7FA1468}"/>
              </a:ext>
            </a:extLst>
          </p:cNvPr>
          <p:cNvCxnSpPr>
            <a:cxnSpLocks/>
          </p:cNvCxnSpPr>
          <p:nvPr/>
        </p:nvCxnSpPr>
        <p:spPr>
          <a:xfrm flipH="1">
            <a:off x="2102148" y="490382"/>
            <a:ext cx="103519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AED2A7B6-B0B6-931C-8F1C-59C78337E5DA}"/>
              </a:ext>
            </a:extLst>
          </p:cNvPr>
          <p:cNvGrpSpPr/>
          <p:nvPr/>
        </p:nvGrpSpPr>
        <p:grpSpPr>
          <a:xfrm>
            <a:off x="2470424" y="416872"/>
            <a:ext cx="308132" cy="140681"/>
            <a:chOff x="3181780" y="722583"/>
            <a:chExt cx="308132" cy="140681"/>
          </a:xfrm>
        </p:grpSpPr>
        <p:sp>
          <p:nvSpPr>
            <p:cNvPr id="140" name="Isosceles Triangle 139">
              <a:extLst>
                <a:ext uri="{FF2B5EF4-FFF2-40B4-BE49-F238E27FC236}">
                  <a16:creationId xmlns:a16="http://schemas.microsoft.com/office/drawing/2014/main" id="{9417EC19-CD21-CD71-1096-13DC73B3F249}"/>
                </a:ext>
              </a:extLst>
            </p:cNvPr>
            <p:cNvSpPr/>
            <p:nvPr/>
          </p:nvSpPr>
          <p:spPr>
            <a:xfrm rot="5400000">
              <a:off x="3184665" y="719701"/>
              <a:ext cx="140678" cy="146447"/>
            </a:xfrm>
            <a:prstGeom prst="triangl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  <p:sp>
          <p:nvSpPr>
            <p:cNvPr id="142" name="Isosceles Triangle 141">
              <a:extLst>
                <a:ext uri="{FF2B5EF4-FFF2-40B4-BE49-F238E27FC236}">
                  <a16:creationId xmlns:a16="http://schemas.microsoft.com/office/drawing/2014/main" id="{0670B1F3-692B-B3AA-4572-91A679EE2787}"/>
                </a:ext>
              </a:extLst>
            </p:cNvPr>
            <p:cNvSpPr/>
            <p:nvPr/>
          </p:nvSpPr>
          <p:spPr>
            <a:xfrm rot="16200000">
              <a:off x="3346350" y="719698"/>
              <a:ext cx="140678" cy="146447"/>
            </a:xfrm>
            <a:prstGeom prst="triangl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AF841AD-8B87-505C-24DC-9BDA59ABACBB}"/>
              </a:ext>
            </a:extLst>
          </p:cNvPr>
          <p:cNvSpPr txBox="1"/>
          <p:nvPr/>
        </p:nvSpPr>
        <p:spPr>
          <a:xfrm>
            <a:off x="3741801" y="1015134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FC48F-52DD-DBE5-8684-50C9FD5D8941}"/>
              </a:ext>
            </a:extLst>
          </p:cNvPr>
          <p:cNvSpPr txBox="1"/>
          <p:nvPr/>
        </p:nvSpPr>
        <p:spPr>
          <a:xfrm>
            <a:off x="2788752" y="1058117"/>
            <a:ext cx="529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V4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5362CA1-6801-C0CC-DFC3-8508EE4AB57C}"/>
              </a:ext>
            </a:extLst>
          </p:cNvPr>
          <p:cNvSpPr/>
          <p:nvPr/>
        </p:nvSpPr>
        <p:spPr>
          <a:xfrm rot="16200000">
            <a:off x="3154033" y="795313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6D1A924-897E-0FA5-F1B6-599DE2AD5DE7}"/>
              </a:ext>
            </a:extLst>
          </p:cNvPr>
          <p:cNvSpPr/>
          <p:nvPr/>
        </p:nvSpPr>
        <p:spPr>
          <a:xfrm rot="5400000" flipH="1">
            <a:off x="2800864" y="795313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90C0C6-4D40-9BDD-5132-B8E795DBC912}"/>
              </a:ext>
            </a:extLst>
          </p:cNvPr>
          <p:cNvSpPr/>
          <p:nvPr/>
        </p:nvSpPr>
        <p:spPr>
          <a:xfrm rot="10800000">
            <a:off x="2990741" y="605010"/>
            <a:ext cx="281353" cy="342900"/>
          </a:xfrm>
          <a:prstGeom prst="triangl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10E75-FA09-A481-E1B9-720A515CA8AA}"/>
              </a:ext>
            </a:extLst>
          </p:cNvPr>
          <p:cNvSpPr txBox="1"/>
          <p:nvPr/>
        </p:nvSpPr>
        <p:spPr>
          <a:xfrm>
            <a:off x="2980574" y="524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F5206-E398-1C53-A1CA-4CB3A20946AD}"/>
              </a:ext>
            </a:extLst>
          </p:cNvPr>
          <p:cNvSpPr txBox="1"/>
          <p:nvPr/>
        </p:nvSpPr>
        <p:spPr>
          <a:xfrm>
            <a:off x="2716109" y="785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C43BF4-64CC-8B7C-8498-2C2DC9F0E79C}"/>
              </a:ext>
            </a:extLst>
          </p:cNvPr>
          <p:cNvCxnSpPr>
            <a:cxnSpLocks/>
          </p:cNvCxnSpPr>
          <p:nvPr/>
        </p:nvCxnSpPr>
        <p:spPr>
          <a:xfrm flipH="1">
            <a:off x="4774917" y="955277"/>
            <a:ext cx="4002" cy="82639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ross 46">
            <a:extLst>
              <a:ext uri="{FF2B5EF4-FFF2-40B4-BE49-F238E27FC236}">
                <a16:creationId xmlns:a16="http://schemas.microsoft.com/office/drawing/2014/main" id="{49D8B0D7-3D6E-9215-9E79-8C62FB7DA7AD}"/>
              </a:ext>
            </a:extLst>
          </p:cNvPr>
          <p:cNvSpPr/>
          <p:nvPr/>
        </p:nvSpPr>
        <p:spPr>
          <a:xfrm rot="16200000" flipH="1" flipV="1">
            <a:off x="4597380" y="770318"/>
            <a:ext cx="378890" cy="565548"/>
          </a:xfrm>
          <a:custGeom>
            <a:avLst/>
            <a:gdLst>
              <a:gd name="connsiteX0" fmla="*/ 0 w 2680187"/>
              <a:gd name="connsiteY0" fmla="*/ 798249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0 w 2680187"/>
              <a:gd name="connsiteY12" fmla="*/ 798249 h 2384115"/>
              <a:gd name="connsiteX0" fmla="*/ 808892 w 2680187"/>
              <a:gd name="connsiteY0" fmla="*/ 833418 h 2384115"/>
              <a:gd name="connsiteX1" fmla="*/ 798249 w 2680187"/>
              <a:gd name="connsiteY1" fmla="*/ 798249 h 2384115"/>
              <a:gd name="connsiteX2" fmla="*/ 798249 w 2680187"/>
              <a:gd name="connsiteY2" fmla="*/ 0 h 2384115"/>
              <a:gd name="connsiteX3" fmla="*/ 1881938 w 2680187"/>
              <a:gd name="connsiteY3" fmla="*/ 0 h 2384115"/>
              <a:gd name="connsiteX4" fmla="*/ 1881938 w 2680187"/>
              <a:gd name="connsiteY4" fmla="*/ 798249 h 2384115"/>
              <a:gd name="connsiteX5" fmla="*/ 2680187 w 2680187"/>
              <a:gd name="connsiteY5" fmla="*/ 798249 h 2384115"/>
              <a:gd name="connsiteX6" fmla="*/ 2680187 w 2680187"/>
              <a:gd name="connsiteY6" fmla="*/ 1585866 h 2384115"/>
              <a:gd name="connsiteX7" fmla="*/ 1881938 w 2680187"/>
              <a:gd name="connsiteY7" fmla="*/ 1585866 h 2384115"/>
              <a:gd name="connsiteX8" fmla="*/ 1881938 w 2680187"/>
              <a:gd name="connsiteY8" fmla="*/ 2384115 h 2384115"/>
              <a:gd name="connsiteX9" fmla="*/ 798249 w 2680187"/>
              <a:gd name="connsiteY9" fmla="*/ 2384115 h 2384115"/>
              <a:gd name="connsiteX10" fmla="*/ 798249 w 2680187"/>
              <a:gd name="connsiteY10" fmla="*/ 1585866 h 2384115"/>
              <a:gd name="connsiteX11" fmla="*/ 0 w 2680187"/>
              <a:gd name="connsiteY11" fmla="*/ 1585866 h 2384115"/>
              <a:gd name="connsiteX12" fmla="*/ 808892 w 2680187"/>
              <a:gd name="connsiteY12" fmla="*/ 833418 h 2384115"/>
              <a:gd name="connsiteX0" fmla="*/ 10643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0643 w 1881938"/>
              <a:gd name="connsiteY12" fmla="*/ 833418 h 2384115"/>
              <a:gd name="connsiteX0" fmla="*/ 1851 w 1881938"/>
              <a:gd name="connsiteY0" fmla="*/ 833418 h 2384115"/>
              <a:gd name="connsiteX1" fmla="*/ 0 w 1881938"/>
              <a:gd name="connsiteY1" fmla="*/ 798249 h 2384115"/>
              <a:gd name="connsiteX2" fmla="*/ 0 w 1881938"/>
              <a:gd name="connsiteY2" fmla="*/ 0 h 2384115"/>
              <a:gd name="connsiteX3" fmla="*/ 1083689 w 1881938"/>
              <a:gd name="connsiteY3" fmla="*/ 0 h 2384115"/>
              <a:gd name="connsiteX4" fmla="*/ 1083689 w 1881938"/>
              <a:gd name="connsiteY4" fmla="*/ 798249 h 2384115"/>
              <a:gd name="connsiteX5" fmla="*/ 1881938 w 1881938"/>
              <a:gd name="connsiteY5" fmla="*/ 798249 h 2384115"/>
              <a:gd name="connsiteX6" fmla="*/ 1881938 w 1881938"/>
              <a:gd name="connsiteY6" fmla="*/ 1585866 h 2384115"/>
              <a:gd name="connsiteX7" fmla="*/ 1083689 w 1881938"/>
              <a:gd name="connsiteY7" fmla="*/ 1585866 h 2384115"/>
              <a:gd name="connsiteX8" fmla="*/ 1083689 w 1881938"/>
              <a:gd name="connsiteY8" fmla="*/ 2384115 h 2384115"/>
              <a:gd name="connsiteX9" fmla="*/ 0 w 1881938"/>
              <a:gd name="connsiteY9" fmla="*/ 2384115 h 2384115"/>
              <a:gd name="connsiteX10" fmla="*/ 0 w 1881938"/>
              <a:gd name="connsiteY10" fmla="*/ 1585866 h 2384115"/>
              <a:gd name="connsiteX11" fmla="*/ 10644 w 1881938"/>
              <a:gd name="connsiteY11" fmla="*/ 1533112 h 2384115"/>
              <a:gd name="connsiteX12" fmla="*/ 1851 w 1881938"/>
              <a:gd name="connsiteY12" fmla="*/ 833418 h 238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81938" h="2384115">
                <a:moveTo>
                  <a:pt x="1851" y="833418"/>
                </a:moveTo>
                <a:lnTo>
                  <a:pt x="0" y="798249"/>
                </a:lnTo>
                <a:lnTo>
                  <a:pt x="0" y="0"/>
                </a:lnTo>
                <a:lnTo>
                  <a:pt x="1083689" y="0"/>
                </a:lnTo>
                <a:lnTo>
                  <a:pt x="1083689" y="798249"/>
                </a:lnTo>
                <a:lnTo>
                  <a:pt x="1881938" y="798249"/>
                </a:lnTo>
                <a:lnTo>
                  <a:pt x="1881938" y="1585866"/>
                </a:lnTo>
                <a:lnTo>
                  <a:pt x="1083689" y="1585866"/>
                </a:lnTo>
                <a:lnTo>
                  <a:pt x="1083689" y="2384115"/>
                </a:lnTo>
                <a:lnTo>
                  <a:pt x="0" y="2384115"/>
                </a:lnTo>
                <a:lnTo>
                  <a:pt x="0" y="1585866"/>
                </a:lnTo>
                <a:lnTo>
                  <a:pt x="10644" y="1533112"/>
                </a:lnTo>
                <a:cubicBezTo>
                  <a:pt x="10644" y="1299881"/>
                  <a:pt x="1851" y="1066649"/>
                  <a:pt x="1851" y="8334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2718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250</Words>
  <Application>Microsoft Office PowerPoint</Application>
  <PresentationFormat>Widescreen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tuomas.hieta</dc:creator>
  <cp:lastModifiedBy>labuser</cp:lastModifiedBy>
  <cp:revision>6</cp:revision>
  <dcterms:created xsi:type="dcterms:W3CDTF">2025-02-19T12:09:26Z</dcterms:created>
  <dcterms:modified xsi:type="dcterms:W3CDTF">2025-04-07T10:54:33Z</dcterms:modified>
</cp:coreProperties>
</file>