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530820CF-B880-4189-942D-D702A7CBA730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772400" cy="2971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2132856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你好啊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546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</TotalTime>
  <Words>2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BlackTie</vt:lpstr>
      <vt:lpstr>你好啊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</dc:title>
  <dc:creator>神灯</dc:creator>
  <cp:lastModifiedBy>aladdin</cp:lastModifiedBy>
  <cp:revision>4</cp:revision>
  <dcterms:created xsi:type="dcterms:W3CDTF">2018-11-24T17:17:03Z</dcterms:created>
  <dcterms:modified xsi:type="dcterms:W3CDTF">2018-11-24T19:22:26Z</dcterms:modified>
</cp:coreProperties>
</file>