
<file path=[Content_Types].xml><?xml version="1.0" encoding="utf-8"?>
<Types xmlns="http://schemas.openxmlformats.org/package/2006/content-types">
  <Default Extension="jfif" ContentType="image/jpeg"/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23"/>
  </p:notesMasterIdLst>
  <p:sldIdLst>
    <p:sldId id="256" r:id="rId2"/>
    <p:sldId id="257" r:id="rId3"/>
    <p:sldId id="27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6B11E-D3AA-4D7A-8579-0A0C8EFBAEF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3D63D-362C-47B8-A45E-43BF3348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0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3D63D-362C-47B8-A45E-43BF3348BA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85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690D-ECB3-4C59-86A3-53F71AB1F51D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1A102A-69AA-4FBD-BBE4-997651B28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690D-ECB3-4C59-86A3-53F71AB1F51D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1A102A-69AA-4FBD-BBE4-997651B28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3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690D-ECB3-4C59-86A3-53F71AB1F51D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1A102A-69AA-4FBD-BBE4-997651B2842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1374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690D-ECB3-4C59-86A3-53F71AB1F51D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1A102A-69AA-4FBD-BBE4-997651B28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80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690D-ECB3-4C59-86A3-53F71AB1F51D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1A102A-69AA-4FBD-BBE4-997651B2842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7505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690D-ECB3-4C59-86A3-53F71AB1F51D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1A102A-69AA-4FBD-BBE4-997651B28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81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690D-ECB3-4C59-86A3-53F71AB1F51D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102A-69AA-4FBD-BBE4-997651B28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51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690D-ECB3-4C59-86A3-53F71AB1F51D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102A-69AA-4FBD-BBE4-997651B28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2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690D-ECB3-4C59-86A3-53F71AB1F51D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102A-69AA-4FBD-BBE4-997651B28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39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690D-ECB3-4C59-86A3-53F71AB1F51D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1A102A-69AA-4FBD-BBE4-997651B28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4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690D-ECB3-4C59-86A3-53F71AB1F51D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1A102A-69AA-4FBD-BBE4-997651B28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2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690D-ECB3-4C59-86A3-53F71AB1F51D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1A102A-69AA-4FBD-BBE4-997651B28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690D-ECB3-4C59-86A3-53F71AB1F51D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102A-69AA-4FBD-BBE4-997651B28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690D-ECB3-4C59-86A3-53F71AB1F51D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102A-69AA-4FBD-BBE4-997651B28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4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690D-ECB3-4C59-86A3-53F71AB1F51D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102A-69AA-4FBD-BBE4-997651B28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690D-ECB3-4C59-86A3-53F71AB1F51D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1A102A-69AA-4FBD-BBE4-997651B28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7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0690D-ECB3-4C59-86A3-53F71AB1F51D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1A102A-69AA-4FBD-BBE4-997651B28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6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fif"/><Relationship Id="rId4" Type="http://schemas.openxmlformats.org/officeDocument/2006/relationships/image" Target="../media/image6.jf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823823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1" y="3215998"/>
            <a:ext cx="8915399" cy="1126283"/>
          </a:xfrm>
        </p:spPr>
        <p:txBody>
          <a:bodyPr/>
          <a:lstStyle/>
          <a:p>
            <a:pPr algn="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Lê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Phi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Fsoft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234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271" y="633923"/>
            <a:ext cx="8911687" cy="1280890"/>
          </a:xfrm>
        </p:spPr>
        <p:txBody>
          <a:bodyPr/>
          <a:lstStyle/>
          <a:p>
            <a:r>
              <a:rPr lang="vi-VN" dirty="0" smtClean="0"/>
              <a:t>Công nghệ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110" y="1656449"/>
            <a:ext cx="1533381" cy="1533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534" y="1800816"/>
            <a:ext cx="1227303" cy="12273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522" y="1800816"/>
            <a:ext cx="1431633" cy="14316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564" y="5603235"/>
            <a:ext cx="1847273" cy="4187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309" y="3716278"/>
            <a:ext cx="1126981" cy="11269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660" y="3722105"/>
            <a:ext cx="45815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91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507" y="559456"/>
            <a:ext cx="8911687" cy="1280890"/>
          </a:xfrm>
        </p:spPr>
        <p:txBody>
          <a:bodyPr/>
          <a:lstStyle/>
          <a:p>
            <a:r>
              <a:rPr lang="vi-VN" dirty="0" smtClean="0"/>
              <a:t>Công nghệ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9507" y="1560946"/>
            <a:ext cx="8915400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vi-VN" sz="2400" dirty="0" smtClean="0"/>
              <a:t>Fron-end: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vi-VN" sz="2000" dirty="0" smtClean="0"/>
              <a:t>Bootstrap 4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vi-VN" sz="2000" dirty="0" smtClean="0"/>
              <a:t>Jquery 3.3.1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vi-VN" sz="2000" dirty="0" smtClean="0"/>
              <a:t>Sweerlert 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sz="2400" dirty="0" smtClean="0"/>
              <a:t>Back-end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vi-VN" sz="2000" dirty="0" smtClean="0"/>
              <a:t>Spring mvc 5.0.8.REALEASE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vi-VN" sz="2000" dirty="0" smtClean="0"/>
              <a:t>Hibernate-core-5.4.1.Final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vi-VN" sz="2000" dirty="0" smtClean="0"/>
              <a:t>Jstl-1.2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5402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447" y="624110"/>
            <a:ext cx="8911687" cy="1280890"/>
          </a:xfrm>
        </p:spPr>
        <p:txBody>
          <a:bodyPr/>
          <a:lstStyle/>
          <a:p>
            <a:r>
              <a:rPr lang="vi-VN" dirty="0" smtClean="0"/>
              <a:t>Các chức năng 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382" y="1607127"/>
            <a:ext cx="5818909" cy="377762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vi-VN" sz="2400" dirty="0" smtClean="0"/>
              <a:t>Tạo nhóm (Sinh viên</a:t>
            </a:r>
            <a:r>
              <a:rPr lang="vi-VN" sz="2400" dirty="0" smtClean="0"/>
              <a:t>)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endParaRPr lang="vi-V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000" dirty="0" smtClean="0"/>
              <a:t>Sinh viên thực hiện chức năng này khi đăng nhập vào hệ thống và chưa có nhóm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000" dirty="0" smtClean="0"/>
              <a:t>Sinh viên nhập vào các mã số sinh viên của các thành viên và nhóm trưởng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000" dirty="0" smtClean="0"/>
              <a:t>Nhóm trưởng sẽ có quyền đăng ký giáo sư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000" dirty="0" smtClean="0"/>
              <a:t>Không thể thêm vào nhóm một mã sinh viên không có trong hệ thống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000" dirty="0" smtClean="0"/>
              <a:t>Sau khi tạo thành công sẽ chuyển qua màn hình của sinh viên đã có nhóm</a:t>
            </a:r>
          </a:p>
          <a:p>
            <a:pPr marL="0" indent="0">
              <a:buNone/>
            </a:pPr>
            <a:r>
              <a:rPr lang="vi-VN" sz="2400" dirty="0"/>
              <a:t>	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658" y="558867"/>
            <a:ext cx="4683789" cy="55964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6034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447" y="624110"/>
            <a:ext cx="8911687" cy="1280890"/>
          </a:xfrm>
        </p:spPr>
        <p:txBody>
          <a:bodyPr/>
          <a:lstStyle/>
          <a:p>
            <a:r>
              <a:rPr lang="vi-VN" dirty="0" smtClean="0"/>
              <a:t>Các chức năng 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382" y="1607127"/>
            <a:ext cx="5818909" cy="377762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vi-VN" sz="2400" dirty="0" smtClean="0"/>
              <a:t>Làm bài kiểm tra (Sinh viên</a:t>
            </a:r>
            <a:r>
              <a:rPr lang="vi-VN" sz="2400" dirty="0" smtClean="0"/>
              <a:t>)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endParaRPr lang="vi-V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000" dirty="0" smtClean="0"/>
              <a:t>Sinh viên thực hiện chức năng này khi đăng nhập vào hệ thống và đã có nhóm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000" dirty="0" smtClean="0"/>
              <a:t>Sinh viên nhấn vào nút Đi tới bài kiểm tra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000" dirty="0" smtClean="0"/>
              <a:t>Sinh viên nhấn vào bài Test có trong hệ thống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000" dirty="0" smtClean="0"/>
              <a:t>Sinh viên làm bài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000" dirty="0" smtClean="0"/>
              <a:t>Sau khi sinh viên nộp bài sẽ chuyển tới màn hình xem kết quả bài Test vừa làm</a:t>
            </a:r>
          </a:p>
          <a:p>
            <a:pPr marL="0" indent="0">
              <a:buNone/>
            </a:pPr>
            <a:r>
              <a:rPr lang="vi-VN" sz="2400" dirty="0"/>
              <a:t>	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54"/>
          <a:stretch/>
        </p:blipFill>
        <p:spPr>
          <a:xfrm>
            <a:off x="6746385" y="974006"/>
            <a:ext cx="2970270" cy="18619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385" y="3428206"/>
            <a:ext cx="4186968" cy="23675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90" y="1441550"/>
            <a:ext cx="4685168" cy="36865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89" y="1430436"/>
            <a:ext cx="3921033" cy="34787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9283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447" y="624110"/>
            <a:ext cx="8911687" cy="1280890"/>
          </a:xfrm>
        </p:spPr>
        <p:txBody>
          <a:bodyPr/>
          <a:lstStyle/>
          <a:p>
            <a:r>
              <a:rPr lang="vi-VN" dirty="0" smtClean="0"/>
              <a:t>Các chức năng 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382" y="1607127"/>
            <a:ext cx="5818909" cy="377762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vi-VN" sz="2400" dirty="0" smtClean="0"/>
              <a:t>Đăng ký giáo sư hướng dẫn(Sinh </a:t>
            </a:r>
            <a:r>
              <a:rPr lang="vi-VN" sz="2400" dirty="0" smtClean="0"/>
              <a:t>viên)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Lam</a:t>
            </a:r>
            <a:endParaRPr lang="vi-V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000" dirty="0" smtClean="0"/>
              <a:t>Sinh viên thực hiện chức năng này khi đăng nhập vào hệ thống và đã có nhóm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000" dirty="0" smtClean="0"/>
              <a:t>Sinh viên phải là nhóm trưởng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000" dirty="0" smtClean="0"/>
              <a:t>Nhấn vào nút Đăng ký trong danh sách giáo sư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000" dirty="0" smtClean="0"/>
              <a:t>Nếu nhóm đã đăng ký rồi sẽ hiện ra thông báo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726" y="355973"/>
            <a:ext cx="3959084" cy="25023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9436964" y="1305017"/>
            <a:ext cx="1189608" cy="443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70" y="3389992"/>
            <a:ext cx="3411283" cy="24163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782" y="3282517"/>
            <a:ext cx="2491965" cy="13804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726" y="1745940"/>
            <a:ext cx="2540079" cy="13804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726" y="5139195"/>
            <a:ext cx="2540079" cy="4270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7297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447" y="624110"/>
            <a:ext cx="8911687" cy="1280890"/>
          </a:xfrm>
        </p:spPr>
        <p:txBody>
          <a:bodyPr/>
          <a:lstStyle/>
          <a:p>
            <a:r>
              <a:rPr lang="vi-VN" dirty="0" smtClean="0"/>
              <a:t>Các chức năng 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382" y="1607127"/>
            <a:ext cx="5818909" cy="377762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vi-VN" sz="2400" dirty="0" smtClean="0"/>
              <a:t>Xem điểm các bài kiểm tra (Sinh viên</a:t>
            </a:r>
            <a:r>
              <a:rPr lang="vi-VN" sz="2400" dirty="0" smtClean="0"/>
              <a:t>)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Nguyên</a:t>
            </a:r>
            <a:endParaRPr lang="vi-VN" sz="2400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000" dirty="0" smtClean="0"/>
              <a:t>Sinh viên thực hiện chức năng này khi đăng nhập vào hệ thống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000" dirty="0" smtClean="0"/>
              <a:t>Sinh viên chọn một bài Test muốn xem điểm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000" dirty="0" smtClean="0"/>
              <a:t>Nếu sinh viên chưa làm bài Test sẽ không thể xem điểm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90" y="219463"/>
            <a:ext cx="5073327" cy="27753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90" y="3422384"/>
            <a:ext cx="5112945" cy="26245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89" y="1957556"/>
            <a:ext cx="4838498" cy="39967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9674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447" y="624110"/>
            <a:ext cx="8911687" cy="1280890"/>
          </a:xfrm>
        </p:spPr>
        <p:txBody>
          <a:bodyPr/>
          <a:lstStyle/>
          <a:p>
            <a:r>
              <a:rPr lang="vi-VN" dirty="0" smtClean="0"/>
              <a:t>Các chức năng 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382" y="1607127"/>
            <a:ext cx="5818909" cy="377762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vi-VN" sz="2400" dirty="0" smtClean="0"/>
              <a:t>Tạo dự án (Giáo sư</a:t>
            </a:r>
            <a:r>
              <a:rPr lang="vi-VN" sz="2400" dirty="0" smtClean="0"/>
              <a:t>)</a:t>
            </a:r>
            <a:r>
              <a:rPr lang="en-US" sz="2400" dirty="0" smtClean="0"/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Vũ</a:t>
            </a:r>
            <a:endParaRPr lang="vi-V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000" dirty="0" smtClean="0"/>
              <a:t>Giáo sư thực hiện chức năng này sau khi đăng nhập vào hệ thống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000" dirty="0" smtClean="0"/>
              <a:t>Nhấn vào nút Tạo dự án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000" dirty="0" smtClean="0"/>
              <a:t>Nhập các thông tin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000" dirty="0" smtClean="0"/>
              <a:t>Nhấn Tạo</a:t>
            </a:r>
          </a:p>
          <a:p>
            <a:pPr marL="0" indent="0">
              <a:buNone/>
            </a:pPr>
            <a:r>
              <a:rPr lang="vi-VN" sz="2400" dirty="0"/>
              <a:t>	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610" y="691871"/>
            <a:ext cx="2781828" cy="24262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785" y="2710999"/>
            <a:ext cx="5616212" cy="19073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6775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447" y="624110"/>
            <a:ext cx="8911687" cy="1280890"/>
          </a:xfrm>
        </p:spPr>
        <p:txBody>
          <a:bodyPr/>
          <a:lstStyle/>
          <a:p>
            <a:r>
              <a:rPr lang="vi-VN" dirty="0" smtClean="0"/>
              <a:t>Các chức năng 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382" y="1607127"/>
            <a:ext cx="5818909" cy="377762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vi-VN" sz="2400" dirty="0" smtClean="0"/>
              <a:t>Xem điểm nhóm sinh viên(Giáo sư</a:t>
            </a:r>
            <a:r>
              <a:rPr lang="vi-VN" sz="2400" dirty="0" smtClean="0"/>
              <a:t>)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Vũ</a:t>
            </a:r>
            <a:endParaRPr lang="vi-V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000" dirty="0" smtClean="0"/>
              <a:t>Giáo sư thực hiện chức năng này sau khi đăng nhập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000" dirty="0" smtClean="0"/>
              <a:t>Chọn vào 1 nhóm sinh viên bằng cách nhấn vào tên nhóm trưởng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vi-VN" sz="2000" dirty="0" smtClean="0"/>
          </a:p>
          <a:p>
            <a:pPr marL="0" indent="0">
              <a:buNone/>
            </a:pPr>
            <a:r>
              <a:rPr lang="vi-VN" sz="2400" dirty="0"/>
              <a:t>	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90" y="397306"/>
            <a:ext cx="5430008" cy="2867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89" y="2041937"/>
            <a:ext cx="5040314" cy="32058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7182035" y="1731146"/>
            <a:ext cx="1411549" cy="4705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78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447" y="624110"/>
            <a:ext cx="8911687" cy="1280890"/>
          </a:xfrm>
        </p:spPr>
        <p:txBody>
          <a:bodyPr/>
          <a:lstStyle/>
          <a:p>
            <a:r>
              <a:rPr lang="vi-VN" dirty="0" smtClean="0"/>
              <a:t>Các chức năng 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382" y="1607127"/>
            <a:ext cx="5818909" cy="377762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vi-VN" sz="2400" dirty="0" smtClean="0"/>
              <a:t>Đồng ý/ từ chối hướng dẫn(Giáo sư</a:t>
            </a:r>
            <a:r>
              <a:rPr lang="vi-VN" sz="2400" dirty="0" smtClean="0"/>
              <a:t>)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Lam</a:t>
            </a:r>
            <a:endParaRPr lang="vi-V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000" dirty="0" smtClean="0"/>
              <a:t>Giáo sư thực hiện chức năng này sau khi đăng nhập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000" dirty="0" smtClean="0"/>
              <a:t>Chọn vào nút      của nhóm muốn chọn để đồng ý hướng dẫn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000" dirty="0" smtClean="0"/>
              <a:t>Chọn vào nút      của nhóm muốn chọn để từ chối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000" dirty="0" smtClean="0"/>
              <a:t>Khi đồng ý tức giáo sư đã khóa nhóm sinh viên đó, giáo sư khác không thể thao tác với nhóm này nữa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000" dirty="0" smtClean="0"/>
              <a:t>Sau khi từ chối nhóm đó bị xóa khỏi danh sách nhóm đang đăng ký giáo sư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vi-VN" sz="2000" dirty="0" smtClean="0"/>
          </a:p>
          <a:p>
            <a:pPr marL="0" indent="0">
              <a:buNone/>
            </a:pPr>
            <a:r>
              <a:rPr lang="vi-VN" sz="2400" dirty="0"/>
              <a:t>	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90" y="397306"/>
            <a:ext cx="5430008" cy="2867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0326360" y="1672979"/>
            <a:ext cx="1411549" cy="4705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23" t="46659" r="19109" b="41266"/>
          <a:stretch/>
        </p:blipFill>
        <p:spPr>
          <a:xfrm>
            <a:off x="3213715" y="3298645"/>
            <a:ext cx="275209" cy="3462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80" t="45899" r="10871" b="40479"/>
          <a:stretch/>
        </p:blipFill>
        <p:spPr>
          <a:xfrm>
            <a:off x="3160449" y="4124194"/>
            <a:ext cx="328475" cy="3906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90" y="3566193"/>
            <a:ext cx="5353797" cy="2867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5005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447" y="624110"/>
            <a:ext cx="8911687" cy="1280890"/>
          </a:xfrm>
        </p:spPr>
        <p:txBody>
          <a:bodyPr/>
          <a:lstStyle/>
          <a:p>
            <a:r>
              <a:rPr lang="vi-VN" dirty="0" smtClean="0"/>
              <a:t>Các chức năng 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382" y="1607127"/>
            <a:ext cx="5818909" cy="377762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Theo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dõi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Linh</a:t>
            </a:r>
            <a:endParaRPr lang="vi-V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Admin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admin</a:t>
            </a:r>
            <a:endParaRPr lang="vi-V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Admin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dõi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vi-V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90" y="1730382"/>
            <a:ext cx="5250017" cy="28157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630" y="1879855"/>
            <a:ext cx="4673192" cy="35048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88" y="233425"/>
            <a:ext cx="3719081" cy="22601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89" y="233425"/>
            <a:ext cx="4715688" cy="33199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7558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352" y="636699"/>
            <a:ext cx="8596668" cy="1320800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4194" y="1653308"/>
            <a:ext cx="8915400" cy="377762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dự kiến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855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447" y="624110"/>
            <a:ext cx="8911687" cy="1280890"/>
          </a:xfrm>
        </p:spPr>
        <p:txBody>
          <a:bodyPr/>
          <a:lstStyle/>
          <a:p>
            <a:r>
              <a:rPr lang="vi-VN" dirty="0" smtClean="0"/>
              <a:t>Các chức năng 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174" y="1650259"/>
            <a:ext cx="5818909" cy="377762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chưng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khẩu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tin,…</a:t>
            </a:r>
            <a:endParaRPr lang="vi-VN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957" y="3013600"/>
            <a:ext cx="5775904" cy="34404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957" y="2931149"/>
            <a:ext cx="5775904" cy="3887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8767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447" y="624110"/>
            <a:ext cx="8911687" cy="128089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687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447" y="624110"/>
            <a:ext cx="8911687" cy="1280890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0447" y="1837426"/>
            <a:ext cx="86108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15130084 -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Thạch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Lam (Team leader)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15130089 -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Lê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(member)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15130204 -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Võ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(member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15130208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Minh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(member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15130115 -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(member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15130237 -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Vũ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(member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001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998" y="594067"/>
            <a:ext cx="8911687" cy="1280890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625" y="1357025"/>
            <a:ext cx="7214410" cy="542246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Student Project Allocation and Management with Online Testing System (SPM)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dung: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Dự án này nhằm mục đích phát triển một hệ thống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chí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lựa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mình</a:t>
            </a: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526" y="989021"/>
            <a:ext cx="2466975" cy="1847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012" y="3080861"/>
            <a:ext cx="1828800" cy="2495550"/>
          </a:xfrm>
          <a:prstGeom prst="rect">
            <a:avLst/>
          </a:prstGeom>
        </p:spPr>
      </p:pic>
      <p:sp>
        <p:nvSpPr>
          <p:cNvPr id="12" name="Curved Right Arrow 11"/>
          <p:cNvSpPr/>
          <p:nvPr/>
        </p:nvSpPr>
        <p:spPr>
          <a:xfrm rot="1462935">
            <a:off x="7863475" y="2087871"/>
            <a:ext cx="544522" cy="133074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rved Up Arrow 12"/>
          <p:cNvSpPr/>
          <p:nvPr/>
        </p:nvSpPr>
        <p:spPr>
          <a:xfrm flipH="1">
            <a:off x="9331304" y="5896136"/>
            <a:ext cx="1760808" cy="49764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961" y="350902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34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143" y="587164"/>
            <a:ext cx="8911687" cy="128089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6557" y="1690254"/>
            <a:ext cx="8915400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dành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khoa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372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252" y="143819"/>
            <a:ext cx="8911687" cy="1280890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666" y="968858"/>
            <a:ext cx="8915400" cy="5408851"/>
          </a:xfrm>
        </p:spPr>
        <p:txBody>
          <a:bodyPr numCol="2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24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sư</a:t>
            </a:r>
            <a:endParaRPr lang="en-US" sz="24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ý /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chối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vi-V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endParaRPr lang="en-US" sz="24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Theo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dõi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449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589" y="726171"/>
            <a:ext cx="8911687" cy="1280890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591" y="3015089"/>
            <a:ext cx="1441737" cy="14417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886" y="3015089"/>
            <a:ext cx="1555787" cy="1555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838" y="3015089"/>
            <a:ext cx="1459490" cy="14594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15" y="1499499"/>
            <a:ext cx="1269423" cy="13213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Rectangle 10"/>
          <p:cNvSpPr/>
          <p:nvPr/>
        </p:nvSpPr>
        <p:spPr>
          <a:xfrm>
            <a:off x="6784712" y="4747240"/>
            <a:ext cx="162576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b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 server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65581" y="4763807"/>
            <a:ext cx="13260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Browser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772126" y="4685388"/>
            <a:ext cx="16786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7" y="3323276"/>
            <a:ext cx="1269423" cy="13213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32" y="5147053"/>
            <a:ext cx="1269423" cy="13213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0" name="Right Arrow 19"/>
          <p:cNvSpPr/>
          <p:nvPr/>
        </p:nvSpPr>
        <p:spPr>
          <a:xfrm rot="2017458">
            <a:off x="1799226" y="2694357"/>
            <a:ext cx="1299859" cy="260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1799579" y="3855573"/>
            <a:ext cx="1262962" cy="278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9660226">
            <a:off x="1873878" y="5030186"/>
            <a:ext cx="1365882" cy="263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5194625" y="3792982"/>
            <a:ext cx="1262962" cy="278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8488651" y="3724267"/>
            <a:ext cx="1262962" cy="278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19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232" y="474412"/>
            <a:ext cx="8911687" cy="1280890"/>
          </a:xfrm>
        </p:spPr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6033839" y="1042568"/>
            <a:ext cx="5815044" cy="554182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6033839" y="1913853"/>
            <a:ext cx="5815044" cy="1695125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6033839" y="5773178"/>
            <a:ext cx="5818909" cy="898237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6033840" y="3980481"/>
            <a:ext cx="5815044" cy="1460162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030488" y="4115734"/>
            <a:ext cx="1690255" cy="5357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8030487" y="4833570"/>
            <a:ext cx="1690255" cy="5171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62428" y="1697451"/>
            <a:ext cx="160038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Handler Tier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567355" y="3841547"/>
            <a:ext cx="160038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Business Tier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67355" y="5523859"/>
            <a:ext cx="160038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Data Tier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108251" y="2902304"/>
            <a:ext cx="1469046" cy="62096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Handler Mapping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108251" y="2108312"/>
            <a:ext cx="5566573" cy="37675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DispatcherServlet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270346" y="2907475"/>
            <a:ext cx="1469046" cy="6191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10219108" y="2921838"/>
            <a:ext cx="1469046" cy="6191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and view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7792836" y="3179468"/>
            <a:ext cx="237652" cy="20997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9889120" y="3180797"/>
            <a:ext cx="237652" cy="20997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5400000">
            <a:off x="6703746" y="2617226"/>
            <a:ext cx="237652" cy="17245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10981082" y="2629815"/>
            <a:ext cx="237652" cy="20997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5400000">
            <a:off x="8796857" y="3716899"/>
            <a:ext cx="292871" cy="20139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0007946" y="6054865"/>
            <a:ext cx="1690255" cy="5357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183261" y="6054865"/>
            <a:ext cx="1690255" cy="5357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XML, </a:t>
            </a:r>
            <a:r>
              <a:rPr lang="en-US" dirty="0" err="1" smtClean="0"/>
              <a:t>jsp</a:t>
            </a:r>
            <a:r>
              <a:rPr lang="en-US" dirty="0" smtClean="0"/>
              <a:t>, Test File,…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8046409" y="6072386"/>
            <a:ext cx="1690255" cy="5357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Orther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9658611" y="1319659"/>
            <a:ext cx="0" cy="66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734075" y="1332139"/>
            <a:ext cx="1429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 Request</a:t>
            </a:r>
            <a:endParaRPr lang="en-US" sz="12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8175617" y="1319659"/>
            <a:ext cx="0" cy="66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28389" y="1327000"/>
            <a:ext cx="1429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 Request</a:t>
            </a:r>
            <a:endParaRPr lang="en-US" sz="1200" dirty="0"/>
          </a:p>
        </p:txBody>
      </p:sp>
      <p:sp>
        <p:nvSpPr>
          <p:cNvPr id="49" name="Rounded Rectangle 48"/>
          <p:cNvSpPr/>
          <p:nvPr/>
        </p:nvSpPr>
        <p:spPr>
          <a:xfrm>
            <a:off x="9997899" y="4140235"/>
            <a:ext cx="1632041" cy="5357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POJO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0007946" y="4814925"/>
            <a:ext cx="1621994" cy="5357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72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680" y="550908"/>
            <a:ext cx="8911687" cy="1280890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646400"/>
              </p:ext>
            </p:extLst>
          </p:nvPr>
        </p:nvGraphicFramePr>
        <p:xfrm>
          <a:off x="6091815" y="2705100"/>
          <a:ext cx="180022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" name="Bitmap Image" r:id="rId4" imgW="1800360" imgH="1800360" progId="Paint.Picture">
                  <p:embed/>
                </p:oleObj>
              </mc:Choice>
              <mc:Fallback>
                <p:oleObj name="Bitmap Image" r:id="rId4" imgW="1800360" imgH="18003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1815" y="2705100"/>
                        <a:ext cx="1800225" cy="180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526008"/>
              </p:ext>
            </p:extLst>
          </p:nvPr>
        </p:nvGraphicFramePr>
        <p:xfrm>
          <a:off x="1754908" y="1978891"/>
          <a:ext cx="9960295" cy="2311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65672"/>
                <a:gridCol w="843847"/>
                <a:gridCol w="843847"/>
                <a:gridCol w="843847"/>
                <a:gridCol w="843847"/>
                <a:gridCol w="843847"/>
                <a:gridCol w="843847"/>
                <a:gridCol w="843847"/>
                <a:gridCol w="843847"/>
                <a:gridCol w="843847"/>
              </a:tblGrid>
              <a:tr h="249997"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Week1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Week2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Week3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Week4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Week5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Week6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Week7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Week8</a:t>
                      </a:r>
                    </a:p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Week9</a:t>
                      </a:r>
                    </a:p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analytical requirements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deploy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4193309" y="2585027"/>
            <a:ext cx="701964" cy="12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895272" y="2948710"/>
            <a:ext cx="1570181" cy="139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888181" y="3332020"/>
            <a:ext cx="3902364" cy="139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432799" y="3715330"/>
            <a:ext cx="3205019" cy="139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888181" y="4022006"/>
            <a:ext cx="5749637" cy="1532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88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389</TotalTime>
  <Words>921</Words>
  <Application>Microsoft Office PowerPoint</Application>
  <PresentationFormat>Widescreen</PresentationFormat>
  <Paragraphs>160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Century Gothic</vt:lpstr>
      <vt:lpstr>Courier New</vt:lpstr>
      <vt:lpstr>Tahoma</vt:lpstr>
      <vt:lpstr>Wingdings</vt:lpstr>
      <vt:lpstr>Wingdings 3</vt:lpstr>
      <vt:lpstr>Wisp</vt:lpstr>
      <vt:lpstr>Bitmap Image</vt:lpstr>
      <vt:lpstr>Nhóm 4 Báo cáo môn Đồ án Công nghệ phần mềm</vt:lpstr>
      <vt:lpstr>Tổng quan</vt:lpstr>
      <vt:lpstr>Thành viên</vt:lpstr>
      <vt:lpstr>Giới thiệu về dự án </vt:lpstr>
      <vt:lpstr>Giới thiệu về dự án </vt:lpstr>
      <vt:lpstr>Giới thiệu về dự án </vt:lpstr>
      <vt:lpstr>Mô hình hệ thống</vt:lpstr>
      <vt:lpstr>Mô hình hệ thống</vt:lpstr>
      <vt:lpstr>Kế hoạch dự kiến</vt:lpstr>
      <vt:lpstr>Công nghệ</vt:lpstr>
      <vt:lpstr>Công nghệ</vt:lpstr>
      <vt:lpstr>Các chức năng chính</vt:lpstr>
      <vt:lpstr>Các chức năng chính</vt:lpstr>
      <vt:lpstr>Các chức năng chính</vt:lpstr>
      <vt:lpstr>Các chức năng chính</vt:lpstr>
      <vt:lpstr>Các chức năng chính</vt:lpstr>
      <vt:lpstr>Các chức năng chính</vt:lpstr>
      <vt:lpstr>Các chức năng chính</vt:lpstr>
      <vt:lpstr>Các chức năng chính</vt:lpstr>
      <vt:lpstr>Các chức năng chính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4 Báo cáo môn Đồ án Công nghệ phần mềm</dc:title>
  <dc:creator>lampqt1997@gmail.com</dc:creator>
  <cp:lastModifiedBy>lampqt1997@gmail.com</cp:lastModifiedBy>
  <cp:revision>142</cp:revision>
  <dcterms:created xsi:type="dcterms:W3CDTF">2019-06-19T08:30:38Z</dcterms:created>
  <dcterms:modified xsi:type="dcterms:W3CDTF">2019-06-20T02:53:04Z</dcterms:modified>
</cp:coreProperties>
</file>