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1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7DB8-6B17-4AE2-8150-C599E5A3DFDA}" type="datetimeFigureOut">
              <a:rPr lang="de-DE" smtClean="0"/>
              <a:t>24.03.2012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AA00-07A2-424C-8697-3A9257632854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Compositing Application Manager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write a </a:t>
            </a:r>
            <a:r>
              <a:rPr lang="en-US" dirty="0" err="1" smtClean="0"/>
              <a:t>DirectFB</a:t>
            </a:r>
            <a:r>
              <a:rPr lang="en-US" dirty="0" smtClean="0"/>
              <a:t> Compositor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Compositor has an output surface and any number of input surfaces from other applications.</a:t>
            </a:r>
          </a:p>
          <a:p>
            <a:r>
              <a:rPr lang="en-US" dirty="0" smtClean="0"/>
              <a:t>Renders the whole scene including its own resources, e.g. decorations around the application views, shadows, animations…</a:t>
            </a:r>
          </a:p>
          <a:p>
            <a:r>
              <a:rPr lang="en-US" dirty="0" smtClean="0"/>
              <a:t>Updates in an application trigger events in the compositor to schedule next composition.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2348880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948264" y="404664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App #1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948264" y="1700808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App #2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48264" y="299695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Output</a:t>
            </a:r>
          </a:p>
          <a:p>
            <a:pPr algn="ctr"/>
            <a:r>
              <a:rPr lang="en-US" dirty="0" smtClean="0"/>
              <a:t>App #3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948264" y="4293096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Output</a:t>
            </a:r>
          </a:p>
          <a:p>
            <a:pPr algn="ctr"/>
            <a:r>
              <a:rPr lang="en-US" dirty="0" smtClean="0"/>
              <a:t>App #3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131840" y="515719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Decoration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644008" y="515719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3131840" y="594928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4644008" y="594928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Effects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3059832" y="2204864"/>
            <a:ext cx="295232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Scene</a:t>
            </a:r>
          </a:p>
          <a:p>
            <a:pPr algn="ctr"/>
            <a:r>
              <a:rPr lang="en-US" dirty="0" smtClean="0"/>
              <a:t>with any API that supports </a:t>
            </a:r>
            <a:r>
              <a:rPr lang="en-US" dirty="0" err="1" smtClean="0"/>
              <a:t>DirectFB</a:t>
            </a:r>
            <a:endParaRPr lang="de-DE" dirty="0"/>
          </a:p>
        </p:txBody>
      </p:sp>
      <p:cxnSp>
        <p:nvCxnSpPr>
          <p:cNvPr id="15" name="Straight Arrow Connector 14"/>
          <p:cNvCxnSpPr>
            <a:stCxn id="5" idx="1"/>
            <a:endCxn id="13" idx="6"/>
          </p:cNvCxnSpPr>
          <p:nvPr/>
        </p:nvCxnSpPr>
        <p:spPr>
          <a:xfrm flipH="1">
            <a:off x="6012160" y="1016732"/>
            <a:ext cx="93610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3" idx="6"/>
          </p:cNvCxnSpPr>
          <p:nvPr/>
        </p:nvCxnSpPr>
        <p:spPr>
          <a:xfrm flipH="1">
            <a:off x="6012160" y="231287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3" idx="6"/>
          </p:cNvCxnSpPr>
          <p:nvPr/>
        </p:nvCxnSpPr>
        <p:spPr>
          <a:xfrm flipH="1" flipV="1">
            <a:off x="6012160" y="2960948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13" idx="6"/>
          </p:cNvCxnSpPr>
          <p:nvPr/>
        </p:nvCxnSpPr>
        <p:spPr>
          <a:xfrm flipH="1" flipV="1">
            <a:off x="6012160" y="2960948"/>
            <a:ext cx="93610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3" idx="4"/>
          </p:cNvCxnSpPr>
          <p:nvPr/>
        </p:nvCxnSpPr>
        <p:spPr>
          <a:xfrm flipV="1">
            <a:off x="4427984" y="3717032"/>
            <a:ext cx="1080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1"/>
            <a:endCxn id="13" idx="4"/>
          </p:cNvCxnSpPr>
          <p:nvPr/>
        </p:nvCxnSpPr>
        <p:spPr>
          <a:xfrm flipH="1" flipV="1">
            <a:off x="4535996" y="3717032"/>
            <a:ext cx="1080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1"/>
            <a:endCxn id="13" idx="4"/>
          </p:cNvCxnSpPr>
          <p:nvPr/>
        </p:nvCxnSpPr>
        <p:spPr>
          <a:xfrm flipH="1" flipV="1">
            <a:off x="4535996" y="3717032"/>
            <a:ext cx="1080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3" idx="4"/>
          </p:cNvCxnSpPr>
          <p:nvPr/>
        </p:nvCxnSpPr>
        <p:spPr>
          <a:xfrm flipV="1">
            <a:off x="4427984" y="3717032"/>
            <a:ext cx="10801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4" idx="3"/>
          </p:cNvCxnSpPr>
          <p:nvPr/>
        </p:nvCxnSpPr>
        <p:spPr>
          <a:xfrm flipH="1">
            <a:off x="1907704" y="296094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Compositor Main Loop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input and update events from </a:t>
            </a:r>
            <a:r>
              <a:rPr lang="en-US" dirty="0" err="1" smtClean="0"/>
              <a:t>DirectFB</a:t>
            </a:r>
            <a:endParaRPr lang="en-US" dirty="0" smtClean="0"/>
          </a:p>
          <a:p>
            <a:pPr lvl="1"/>
            <a:r>
              <a:rPr lang="en-US" dirty="0" smtClean="0"/>
              <a:t>Schedule updates for each application view which has received update events from the application</a:t>
            </a:r>
          </a:p>
          <a:p>
            <a:pPr lvl="1"/>
            <a:r>
              <a:rPr lang="en-US" dirty="0" smtClean="0"/>
              <a:t>Handle input events for decorations and other local objects, dispatch events to applications as appropriate, e.g. being in ‘focus’</a:t>
            </a:r>
            <a:endParaRPr lang="de-DE" dirty="0" smtClean="0"/>
          </a:p>
          <a:p>
            <a:r>
              <a:rPr lang="en-US" dirty="0" smtClean="0"/>
              <a:t>Render to output if updates are scheduled.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a high-level view on a process.</a:t>
            </a:r>
          </a:p>
          <a:p>
            <a:r>
              <a:rPr lang="en-US" dirty="0" smtClean="0"/>
              <a:t>They can have lots of meta information and attached resources like output surfaces with layout information.</a:t>
            </a:r>
          </a:p>
          <a:p>
            <a:r>
              <a:rPr lang="en-US" dirty="0" smtClean="0"/>
              <a:t>Any process can register as an application.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creates a surface and registers that as an output in the application registry.</a:t>
            </a:r>
          </a:p>
          <a:p>
            <a:r>
              <a:rPr lang="en-US" dirty="0" smtClean="0"/>
              <a:t>Compositors are notified about registration.</a:t>
            </a:r>
          </a:p>
          <a:p>
            <a:r>
              <a:rPr lang="en-US" dirty="0" smtClean="0"/>
              <a:t>Application surfaces (identified by ID) are obtained by a compositor via a call to</a:t>
            </a:r>
          </a:p>
          <a:p>
            <a:pPr lvl="1"/>
            <a:r>
              <a:rPr lang="en-US" dirty="0" err="1" smtClean="0"/>
              <a:t>IDirectFB</a:t>
            </a:r>
            <a:r>
              <a:rPr lang="en-US" dirty="0" smtClean="0"/>
              <a:t>::</a:t>
            </a:r>
            <a:r>
              <a:rPr lang="en-US" dirty="0" err="1" smtClean="0"/>
              <a:t>GetSurface</a:t>
            </a:r>
            <a:r>
              <a:rPr lang="en-US" dirty="0" smtClean="0"/>
              <a:t>( ID )</a:t>
            </a:r>
          </a:p>
          <a:p>
            <a:r>
              <a:rPr lang="en-US" dirty="0" smtClean="0"/>
              <a:t>and attached to its event buffer via</a:t>
            </a:r>
          </a:p>
          <a:p>
            <a:pPr lvl="1"/>
            <a:r>
              <a:rPr lang="en-US" dirty="0" err="1" smtClean="0"/>
              <a:t>IDirectFBSurface</a:t>
            </a:r>
            <a:r>
              <a:rPr lang="en-US" dirty="0" smtClean="0"/>
              <a:t>::</a:t>
            </a:r>
            <a:r>
              <a:rPr lang="en-US" dirty="0" err="1" smtClean="0"/>
              <a:t>AttachEventBuffer</a:t>
            </a:r>
            <a:r>
              <a:rPr lang="en-US" dirty="0" smtClean="0"/>
              <a:t>( buffer ).</a:t>
            </a:r>
            <a:endParaRPr lang="de-DE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Events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DFBSurfaceEvent</a:t>
            </a:r>
            <a:r>
              <a:rPr lang="en-US" dirty="0" smtClean="0"/>
              <a:t> is triggered each time the application owning the surface calls</a:t>
            </a:r>
          </a:p>
          <a:p>
            <a:pPr lvl="1"/>
            <a:r>
              <a:rPr lang="en-US" dirty="0" err="1" smtClean="0"/>
              <a:t>IDirectFBSurface</a:t>
            </a:r>
            <a:r>
              <a:rPr lang="en-US" dirty="0" smtClean="0"/>
              <a:t>::Flip( region ) or</a:t>
            </a:r>
          </a:p>
          <a:p>
            <a:pPr lvl="1"/>
            <a:r>
              <a:rPr lang="en-US" dirty="0" err="1" smtClean="0"/>
              <a:t>IDirectFBSurface</a:t>
            </a:r>
            <a:r>
              <a:rPr lang="en-US" dirty="0" smtClean="0"/>
              <a:t>::</a:t>
            </a:r>
            <a:r>
              <a:rPr lang="en-US" dirty="0" err="1" smtClean="0"/>
              <a:t>FlipStereo</a:t>
            </a:r>
            <a:r>
              <a:rPr lang="en-US" dirty="0" smtClean="0"/>
              <a:t>( left, right ).</a:t>
            </a:r>
            <a:endParaRPr lang="en-US" dirty="0"/>
          </a:p>
          <a:p>
            <a:r>
              <a:rPr lang="en-US" dirty="0" smtClean="0"/>
              <a:t>Each event contains the region(s) of the call.</a:t>
            </a:r>
          </a:p>
          <a:p>
            <a:r>
              <a:rPr lang="en-US" dirty="0" smtClean="0"/>
              <a:t>The compositor schedules an update for the affected region within its own scene, e.g. a portion of a widget showing the app surface.</a:t>
            </a:r>
            <a:endParaRPr lang="de-D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and compositors can use any rendering API supporting </a:t>
            </a:r>
            <a:r>
              <a:rPr lang="en-US" dirty="0" err="1" smtClean="0"/>
              <a:t>DirectFB</a:t>
            </a:r>
            <a:endParaRPr lang="en-US" dirty="0" smtClean="0"/>
          </a:p>
          <a:p>
            <a:pPr lvl="1"/>
            <a:r>
              <a:rPr lang="en-US" dirty="0" err="1" smtClean="0"/>
              <a:t>IDirectFBSurface’s</a:t>
            </a:r>
            <a:r>
              <a:rPr lang="en-US" dirty="0" smtClean="0"/>
              <a:t> native 2D API</a:t>
            </a:r>
          </a:p>
          <a:p>
            <a:pPr lvl="1"/>
            <a:r>
              <a:rPr lang="en-US" dirty="0" smtClean="0"/>
              <a:t>OpenGL, </a:t>
            </a:r>
            <a:r>
              <a:rPr lang="en-US" dirty="0" err="1" smtClean="0"/>
              <a:t>OpenVG</a:t>
            </a:r>
            <a:endParaRPr lang="en-US" dirty="0" smtClean="0"/>
          </a:p>
          <a:p>
            <a:pPr lvl="1"/>
            <a:r>
              <a:rPr lang="en-US" dirty="0" smtClean="0"/>
              <a:t>Cairo</a:t>
            </a:r>
          </a:p>
          <a:p>
            <a:pPr lvl="1"/>
            <a:r>
              <a:rPr lang="en-US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Compositing Application Manager</vt:lpstr>
      <vt:lpstr>Composition</vt:lpstr>
      <vt:lpstr>Composition</vt:lpstr>
      <vt:lpstr>Compositor Main Loop</vt:lpstr>
      <vt:lpstr>Applications</vt:lpstr>
      <vt:lpstr>Surfaces</vt:lpstr>
      <vt:lpstr>Update Events</vt:lpstr>
      <vt:lpstr>Rendering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Compositing Application Manager</dc:title>
  <dc:creator>DoK</dc:creator>
  <cp:lastModifiedBy>DoK</cp:lastModifiedBy>
  <cp:revision>33</cp:revision>
  <dcterms:created xsi:type="dcterms:W3CDTF">2012-03-24T12:16:32Z</dcterms:created>
  <dcterms:modified xsi:type="dcterms:W3CDTF">2012-03-24T14:54:45Z</dcterms:modified>
</cp:coreProperties>
</file>