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4"/>
  </p:sldMasterIdLst>
  <p:notesMasterIdLst>
    <p:notesMasterId r:id="rId9"/>
  </p:notesMasterIdLst>
  <p:sldIdLst>
    <p:sldId id="2010" r:id="rId5"/>
    <p:sldId id="2022" r:id="rId6"/>
    <p:sldId id="2023" r:id="rId7"/>
    <p:sldId id="2024" r:id="rId8"/>
  </p:sldIdLst>
  <p:sldSz cx="12192000" cy="6858000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67323E-F649-FFF1-AAEC-E3E26500F898}" name="Mike.Ounsworth" initials="Mi" userId="S::mike.ounsworth_entrust.com#ext#@siemens.onmicrosoft.com::70cecdc1-edab-4c2c-b375-fce413ed724f" providerId="AD"/>
  <p188:author id="{1A1A2772-56E5-3157-2CE0-F0C75AD97D60}" name="Fries, Steffen (T CST)" initials="FS(C" userId="S::steffen.fries@siemens.com::2c01e50f-f01d-49c1-bca8-a6b63bdf4e07" providerId="AD"/>
  <p188:author id="{59D703B0-5D0C-3187-E192-3DE34F2DA597}" name="Brockhaus, Hendrik (T CST SEA-DE)" initials="BH(CSD" userId="S::hendrik.brockhaus@siemens.com::f1e0bebd-314c-47da-b99d-4360ed40ca6f" providerId="AD"/>
  <p188:author id="{8CB336E4-632D-154C-3503-C747A346FBFA}" name="von Oheimb, David (T CST SEA-DE)" initials="vOD(CSD" userId="S::david.von.oheimb@siemens.com::b10a0893-f9d8-434b-a5e8-6ee626ba944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Jens-Uwe Bußer" initials="JUB" lastIdx="4" clrIdx="0"/>
  <p:cmAuthor id="2" name="Fries, Steffen (CT RDA ITS)" initials="stf" lastIdx="7" clrIdx="1"/>
  <p:cmAuthor id="3" name="von Oheimb, David (CT RDA ITS SEA-DE)" initials="DvO" lastIdx="8" clrIdx="2"/>
  <p:cmAuthor id="4" name="von Oheimb, David (CT RDA CST SEA-DE)" initials="vOD(RCS" lastIdx="17" clrIdx="3">
    <p:extLst>
      <p:ext uri="{19B8F6BF-5375-455C-9EA6-DF929625EA0E}">
        <p15:presenceInfo xmlns:p15="http://schemas.microsoft.com/office/powerpoint/2012/main" userId="S::david.von.oheimb@siemens.com::b10a0893-f9d8-434b-a5e8-6ee626ba9448" providerId="AD"/>
      </p:ext>
    </p:extLst>
  </p:cmAuthor>
  <p:cmAuthor id="5" name="Fries, Steffen (T RDA CST)" initials="FS(RC" lastIdx="5" clrIdx="4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254B2F-A306-4C7A-980C-7B554C33ECDB}" v="58" dt="2022-11-28T13:49:11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ckhaus, Hendrik (T CST SEA-DE)" userId="f1e0bebd-314c-47da-b99d-4360ed40ca6f" providerId="ADAL" clId="{CA254B2F-A306-4C7A-980C-7B554C33ECDB}"/>
    <pc:docChg chg="undo redo custSel addSld delSld modSld sldOrd">
      <pc:chgData name="Brockhaus, Hendrik (T CST SEA-DE)" userId="f1e0bebd-314c-47da-b99d-4360ed40ca6f" providerId="ADAL" clId="{CA254B2F-A306-4C7A-980C-7B554C33ECDB}" dt="2022-11-28T16:01:52.765" v="4335" actId="20577"/>
      <pc:docMkLst>
        <pc:docMk/>
      </pc:docMkLst>
      <pc:sldChg chg="modSp mod">
        <pc:chgData name="Brockhaus, Hendrik (T CST SEA-DE)" userId="f1e0bebd-314c-47da-b99d-4360ed40ca6f" providerId="ADAL" clId="{CA254B2F-A306-4C7A-980C-7B554C33ECDB}" dt="2022-11-10T09:54:23.262" v="614"/>
        <pc:sldMkLst>
          <pc:docMk/>
          <pc:sldMk cId="865727251" sldId="2010"/>
        </pc:sldMkLst>
        <pc:spChg chg="mod">
          <ac:chgData name="Brockhaus, Hendrik (T CST SEA-DE)" userId="f1e0bebd-314c-47da-b99d-4360ed40ca6f" providerId="ADAL" clId="{CA254B2F-A306-4C7A-980C-7B554C33ECDB}" dt="2022-11-10T09:54:23.262" v="614"/>
          <ac:spMkLst>
            <pc:docMk/>
            <pc:sldMk cId="865727251" sldId="2010"/>
            <ac:spMk id="3" creationId="{9E577F57-27AE-2D9F-41F7-AAC50DD44712}"/>
          </ac:spMkLst>
        </pc:spChg>
      </pc:sldChg>
      <pc:sldChg chg="addSp delSp modSp mod modClrScheme chgLayout">
        <pc:chgData name="Brockhaus, Hendrik (T CST SEA-DE)" userId="f1e0bebd-314c-47da-b99d-4360ed40ca6f" providerId="ADAL" clId="{CA254B2F-A306-4C7A-980C-7B554C33ECDB}" dt="2022-11-28T13:51:05.661" v="4261" actId="20577"/>
        <pc:sldMkLst>
          <pc:docMk/>
          <pc:sldMk cId="3395236206" sldId="2013"/>
        </pc:sldMkLst>
        <pc:spChg chg="mod ord">
          <ac:chgData name="Brockhaus, Hendrik (T CST SEA-DE)" userId="f1e0bebd-314c-47da-b99d-4360ed40ca6f" providerId="ADAL" clId="{CA254B2F-A306-4C7A-980C-7B554C33ECDB}" dt="2022-11-28T13:49:11.469" v="4210"/>
          <ac:spMkLst>
            <pc:docMk/>
            <pc:sldMk cId="3395236206" sldId="2013"/>
            <ac:spMk id="2" creationId="{56D4EF8A-70EA-4913-D67C-48E857B62A86}"/>
          </ac:spMkLst>
        </pc:spChg>
        <pc:spChg chg="mod ord">
          <ac:chgData name="Brockhaus, Hendrik (T CST SEA-DE)" userId="f1e0bebd-314c-47da-b99d-4360ed40ca6f" providerId="ADAL" clId="{CA254B2F-A306-4C7A-980C-7B554C33ECDB}" dt="2022-11-28T13:49:11.469" v="4210"/>
          <ac:spMkLst>
            <pc:docMk/>
            <pc:sldMk cId="3395236206" sldId="2013"/>
            <ac:spMk id="3" creationId="{010E5547-306C-F964-759D-D093C1ADC1A7}"/>
          </ac:spMkLst>
        </pc:spChg>
        <pc:spChg chg="mod ord">
          <ac:chgData name="Brockhaus, Hendrik (T CST SEA-DE)" userId="f1e0bebd-314c-47da-b99d-4360ed40ca6f" providerId="ADAL" clId="{CA254B2F-A306-4C7A-980C-7B554C33ECDB}" dt="2022-11-28T13:49:11.469" v="4210"/>
          <ac:spMkLst>
            <pc:docMk/>
            <pc:sldMk cId="3395236206" sldId="2013"/>
            <ac:spMk id="4" creationId="{7AD4969E-EA51-89F0-B6ED-C7A2C70DB3E4}"/>
          </ac:spMkLst>
        </pc:spChg>
        <pc:spChg chg="mod ord">
          <ac:chgData name="Brockhaus, Hendrik (T CST SEA-DE)" userId="f1e0bebd-314c-47da-b99d-4360ed40ca6f" providerId="ADAL" clId="{CA254B2F-A306-4C7A-980C-7B554C33ECDB}" dt="2022-11-28T13:49:11.469" v="4210"/>
          <ac:spMkLst>
            <pc:docMk/>
            <pc:sldMk cId="3395236206" sldId="2013"/>
            <ac:spMk id="5" creationId="{4482BF31-7118-7599-C025-8F6804E6CA6D}"/>
          </ac:spMkLst>
        </pc:spChg>
        <pc:spChg chg="mod ord">
          <ac:chgData name="Brockhaus, Hendrik (T CST SEA-DE)" userId="f1e0bebd-314c-47da-b99d-4360ed40ca6f" providerId="ADAL" clId="{CA254B2F-A306-4C7A-980C-7B554C33ECDB}" dt="2022-11-28T13:51:05.661" v="4261" actId="20577"/>
          <ac:spMkLst>
            <pc:docMk/>
            <pc:sldMk cId="3395236206" sldId="2013"/>
            <ac:spMk id="6" creationId="{014C6EDD-223A-4168-1155-E9E9BB1CEE49}"/>
          </ac:spMkLst>
        </pc:spChg>
        <pc:spChg chg="add mod ord">
          <ac:chgData name="Brockhaus, Hendrik (T CST SEA-DE)" userId="f1e0bebd-314c-47da-b99d-4360ed40ca6f" providerId="ADAL" clId="{CA254B2F-A306-4C7A-980C-7B554C33ECDB}" dt="2022-11-28T13:50:23.911" v="4225"/>
          <ac:spMkLst>
            <pc:docMk/>
            <pc:sldMk cId="3395236206" sldId="2013"/>
            <ac:spMk id="7" creationId="{016FC2A4-4504-6697-A2CE-56760E4449B5}"/>
          </ac:spMkLst>
        </pc:spChg>
        <pc:spChg chg="add del">
          <ac:chgData name="Brockhaus, Hendrik (T CST SEA-DE)" userId="f1e0bebd-314c-47da-b99d-4360ed40ca6f" providerId="ADAL" clId="{CA254B2F-A306-4C7A-980C-7B554C33ECDB}" dt="2022-11-10T13:43:23.961" v="750"/>
          <ac:spMkLst>
            <pc:docMk/>
            <pc:sldMk cId="3395236206" sldId="2013"/>
            <ac:spMk id="7" creationId="{786291D5-700B-5272-0F36-07A66C7DB1BE}"/>
          </ac:spMkLst>
        </pc:spChg>
        <pc:spChg chg="add del">
          <ac:chgData name="Brockhaus, Hendrik (T CST SEA-DE)" userId="f1e0bebd-314c-47da-b99d-4360ed40ca6f" providerId="ADAL" clId="{CA254B2F-A306-4C7A-980C-7B554C33ECDB}" dt="2022-11-10T13:43:29.452" v="752"/>
          <ac:spMkLst>
            <pc:docMk/>
            <pc:sldMk cId="3395236206" sldId="2013"/>
            <ac:spMk id="8" creationId="{03FA0562-D840-3B99-679B-80C65FD8406D}"/>
          </ac:spMkLst>
        </pc:spChg>
        <pc:spChg chg="add del mod">
          <ac:chgData name="Brockhaus, Hendrik (T CST SEA-DE)" userId="f1e0bebd-314c-47da-b99d-4360ed40ca6f" providerId="ADAL" clId="{CA254B2F-A306-4C7A-980C-7B554C33ECDB}" dt="2022-11-28T13:49:11.469" v="4210"/>
          <ac:spMkLst>
            <pc:docMk/>
            <pc:sldMk cId="3395236206" sldId="2013"/>
            <ac:spMk id="8" creationId="{481F237D-369F-FCE2-A951-29B6CA0DCD8A}"/>
          </ac:spMkLst>
        </pc:spChg>
        <pc:spChg chg="add del">
          <ac:chgData name="Brockhaus, Hendrik (T CST SEA-DE)" userId="f1e0bebd-314c-47da-b99d-4360ed40ca6f" providerId="ADAL" clId="{CA254B2F-A306-4C7A-980C-7B554C33ECDB}" dt="2022-11-10T13:44:07.004" v="761"/>
          <ac:spMkLst>
            <pc:docMk/>
            <pc:sldMk cId="3395236206" sldId="2013"/>
            <ac:spMk id="9" creationId="{37F5E8B0-6FD1-7541-EED4-5A52E80D2771}"/>
          </ac:spMkLst>
        </pc:spChg>
        <pc:spChg chg="add del mod">
          <ac:chgData name="Brockhaus, Hendrik (T CST SEA-DE)" userId="f1e0bebd-314c-47da-b99d-4360ed40ca6f" providerId="ADAL" clId="{CA254B2F-A306-4C7A-980C-7B554C33ECDB}" dt="2022-11-28T13:49:11.469" v="4210"/>
          <ac:spMkLst>
            <pc:docMk/>
            <pc:sldMk cId="3395236206" sldId="2013"/>
            <ac:spMk id="9" creationId="{941B4F88-42A6-0F86-1DAA-287F23D61C42}"/>
          </ac:spMkLst>
        </pc:spChg>
        <pc:spChg chg="add del mod">
          <ac:chgData name="Brockhaus, Hendrik (T CST SEA-DE)" userId="f1e0bebd-314c-47da-b99d-4360ed40ca6f" providerId="ADAL" clId="{CA254B2F-A306-4C7A-980C-7B554C33ECDB}" dt="2022-11-28T13:49:11.469" v="4210"/>
          <ac:spMkLst>
            <pc:docMk/>
            <pc:sldMk cId="3395236206" sldId="2013"/>
            <ac:spMk id="10" creationId="{4B291DD4-821B-975C-7829-4C6A38ED1F21}"/>
          </ac:spMkLst>
        </pc:spChg>
        <pc:spChg chg="add del">
          <ac:chgData name="Brockhaus, Hendrik (T CST SEA-DE)" userId="f1e0bebd-314c-47da-b99d-4360ed40ca6f" providerId="ADAL" clId="{CA254B2F-A306-4C7A-980C-7B554C33ECDB}" dt="2022-11-10T13:45:43.365" v="789"/>
          <ac:spMkLst>
            <pc:docMk/>
            <pc:sldMk cId="3395236206" sldId="2013"/>
            <ac:spMk id="10" creationId="{755E8527-5AE2-878B-A080-AD4F2ACBD3D3}"/>
          </ac:spMkLst>
        </pc:spChg>
        <pc:spChg chg="add del mod">
          <ac:chgData name="Brockhaus, Hendrik (T CST SEA-DE)" userId="f1e0bebd-314c-47da-b99d-4360ed40ca6f" providerId="ADAL" clId="{CA254B2F-A306-4C7A-980C-7B554C33ECDB}" dt="2022-11-28T13:49:11.469" v="4210"/>
          <ac:spMkLst>
            <pc:docMk/>
            <pc:sldMk cId="3395236206" sldId="2013"/>
            <ac:spMk id="11" creationId="{29BD9A63-8964-8CAB-6D95-B83566DBE4B3}"/>
          </ac:spMkLst>
        </pc:spChg>
        <pc:spChg chg="add del mod">
          <ac:chgData name="Brockhaus, Hendrik (T CST SEA-DE)" userId="f1e0bebd-314c-47da-b99d-4360ed40ca6f" providerId="ADAL" clId="{CA254B2F-A306-4C7A-980C-7B554C33ECDB}" dt="2022-11-10T14:02:57.143" v="802"/>
          <ac:spMkLst>
            <pc:docMk/>
            <pc:sldMk cId="3395236206" sldId="2013"/>
            <ac:spMk id="11" creationId="{E1682767-5082-A1C1-2B77-40D0AD8FD460}"/>
          </ac:spMkLst>
        </pc:spChg>
        <pc:spChg chg="add del">
          <ac:chgData name="Brockhaus, Hendrik (T CST SEA-DE)" userId="f1e0bebd-314c-47da-b99d-4360ed40ca6f" providerId="ADAL" clId="{CA254B2F-A306-4C7A-980C-7B554C33ECDB}" dt="2022-11-10T14:03:03.544" v="804"/>
          <ac:spMkLst>
            <pc:docMk/>
            <pc:sldMk cId="3395236206" sldId="2013"/>
            <ac:spMk id="12" creationId="{7F16B3B3-5D2C-18FC-CA9C-2054CB9BA837}"/>
          </ac:spMkLst>
        </pc:spChg>
        <pc:spChg chg="add del mod">
          <ac:chgData name="Brockhaus, Hendrik (T CST SEA-DE)" userId="f1e0bebd-314c-47da-b99d-4360ed40ca6f" providerId="ADAL" clId="{CA254B2F-A306-4C7A-980C-7B554C33ECDB}" dt="2022-11-28T13:49:11.469" v="4210"/>
          <ac:spMkLst>
            <pc:docMk/>
            <pc:sldMk cId="3395236206" sldId="2013"/>
            <ac:spMk id="12" creationId="{B37BBF45-D91F-FBBB-D917-B380C2C8702D}"/>
          </ac:spMkLst>
        </pc:spChg>
        <pc:spChg chg="add del mod">
          <ac:chgData name="Brockhaus, Hendrik (T CST SEA-DE)" userId="f1e0bebd-314c-47da-b99d-4360ed40ca6f" providerId="ADAL" clId="{CA254B2F-A306-4C7A-980C-7B554C33ECDB}" dt="2022-11-28T13:49:11.469" v="4210"/>
          <ac:spMkLst>
            <pc:docMk/>
            <pc:sldMk cId="3395236206" sldId="2013"/>
            <ac:spMk id="13" creationId="{1270B843-3B47-7BFB-3359-0214D4E6A31C}"/>
          </ac:spMkLst>
        </pc:spChg>
        <pc:spChg chg="add del">
          <ac:chgData name="Brockhaus, Hendrik (T CST SEA-DE)" userId="f1e0bebd-314c-47da-b99d-4360ed40ca6f" providerId="ADAL" clId="{CA254B2F-A306-4C7A-980C-7B554C33ECDB}" dt="2022-11-10T14:07:01.591" v="878"/>
          <ac:spMkLst>
            <pc:docMk/>
            <pc:sldMk cId="3395236206" sldId="2013"/>
            <ac:spMk id="13" creationId="{33339C17-3036-E967-65AE-7BF5BFCEA42D}"/>
          </ac:spMkLst>
        </pc:spChg>
        <pc:spChg chg="add del">
          <ac:chgData name="Brockhaus, Hendrik (T CST SEA-DE)" userId="f1e0bebd-314c-47da-b99d-4360ed40ca6f" providerId="ADAL" clId="{CA254B2F-A306-4C7A-980C-7B554C33ECDB}" dt="2022-11-10T14:08:56.201" v="891"/>
          <ac:spMkLst>
            <pc:docMk/>
            <pc:sldMk cId="3395236206" sldId="2013"/>
            <ac:spMk id="14" creationId="{D628AF44-B3AD-25D1-C79F-C6C721D34FE3}"/>
          </ac:spMkLst>
        </pc:spChg>
      </pc:sldChg>
      <pc:sldChg chg="addSp modSp mod ord">
        <pc:chgData name="Brockhaus, Hendrik (T CST SEA-DE)" userId="f1e0bebd-314c-47da-b99d-4360ed40ca6f" providerId="ADAL" clId="{CA254B2F-A306-4C7A-980C-7B554C33ECDB}" dt="2022-11-25T09:31:02.998" v="1153"/>
        <pc:sldMkLst>
          <pc:docMk/>
          <pc:sldMk cId="768142938" sldId="2017"/>
        </pc:sldMkLst>
        <pc:spChg chg="mod">
          <ac:chgData name="Brockhaus, Hendrik (T CST SEA-DE)" userId="f1e0bebd-314c-47da-b99d-4360ed40ca6f" providerId="ADAL" clId="{CA254B2F-A306-4C7A-980C-7B554C33ECDB}" dt="2022-11-10T09:55:28.209" v="671" actId="27636"/>
          <ac:spMkLst>
            <pc:docMk/>
            <pc:sldMk cId="768142938" sldId="2017"/>
            <ac:spMk id="2" creationId="{0C877D99-5B69-8804-9635-3889E2089936}"/>
          </ac:spMkLst>
        </pc:spChg>
        <pc:spChg chg="add mod">
          <ac:chgData name="Brockhaus, Hendrik (T CST SEA-DE)" userId="f1e0bebd-314c-47da-b99d-4360ed40ca6f" providerId="ADAL" clId="{CA254B2F-A306-4C7A-980C-7B554C33ECDB}" dt="2022-11-10T09:53:01.963" v="612" actId="1036"/>
          <ac:spMkLst>
            <pc:docMk/>
            <pc:sldMk cId="768142938" sldId="2017"/>
            <ac:spMk id="3" creationId="{7891A90B-D9BC-E9C3-12F5-87F95EFF25C9}"/>
          </ac:spMkLst>
        </pc:spChg>
        <pc:spChg chg="mod">
          <ac:chgData name="Brockhaus, Hendrik (T CST SEA-DE)" userId="f1e0bebd-314c-47da-b99d-4360ed40ca6f" providerId="ADAL" clId="{CA254B2F-A306-4C7A-980C-7B554C33ECDB}" dt="2022-11-10T09:40:51.103" v="286" actId="20577"/>
          <ac:spMkLst>
            <pc:docMk/>
            <pc:sldMk cId="768142938" sldId="2017"/>
            <ac:spMk id="8" creationId="{B8361719-8448-57CD-5D76-D73E8CB4E430}"/>
          </ac:spMkLst>
        </pc:spChg>
        <pc:spChg chg="mod">
          <ac:chgData name="Brockhaus, Hendrik (T CST SEA-DE)" userId="f1e0bebd-314c-47da-b99d-4360ed40ca6f" providerId="ADAL" clId="{CA254B2F-A306-4C7A-980C-7B554C33ECDB}" dt="2022-11-10T09:51:52.360" v="483" actId="1036"/>
          <ac:spMkLst>
            <pc:docMk/>
            <pc:sldMk cId="768142938" sldId="2017"/>
            <ac:spMk id="34" creationId="{200F6189-FF01-1710-F3E0-28ADC42D4CFC}"/>
          </ac:spMkLst>
        </pc:spChg>
        <pc:spChg chg="mod">
          <ac:chgData name="Brockhaus, Hendrik (T CST SEA-DE)" userId="f1e0bebd-314c-47da-b99d-4360ed40ca6f" providerId="ADAL" clId="{CA254B2F-A306-4C7A-980C-7B554C33ECDB}" dt="2022-11-10T09:24:19.718" v="266" actId="20577"/>
          <ac:spMkLst>
            <pc:docMk/>
            <pc:sldMk cId="768142938" sldId="2017"/>
            <ac:spMk id="35" creationId="{6D0677F9-0247-2502-82A9-95E76BADBB89}"/>
          </ac:spMkLst>
        </pc:spChg>
        <pc:spChg chg="mod">
          <ac:chgData name="Brockhaus, Hendrik (T CST SEA-DE)" userId="f1e0bebd-314c-47da-b99d-4360ed40ca6f" providerId="ADAL" clId="{CA254B2F-A306-4C7A-980C-7B554C33ECDB}" dt="2022-11-10T09:21:36.920" v="95" actId="1035"/>
          <ac:spMkLst>
            <pc:docMk/>
            <pc:sldMk cId="768142938" sldId="2017"/>
            <ac:spMk id="37" creationId="{2150A88D-982A-CC47-FB4F-E766AE51969F}"/>
          </ac:spMkLst>
        </pc:spChg>
        <pc:spChg chg="mod">
          <ac:chgData name="Brockhaus, Hendrik (T CST SEA-DE)" userId="f1e0bebd-314c-47da-b99d-4360ed40ca6f" providerId="ADAL" clId="{CA254B2F-A306-4C7A-980C-7B554C33ECDB}" dt="2022-11-10T09:40:57.916" v="287" actId="1076"/>
          <ac:spMkLst>
            <pc:docMk/>
            <pc:sldMk cId="768142938" sldId="2017"/>
            <ac:spMk id="43" creationId="{BF6961AB-C44B-417E-0542-ABB3F2EA15EB}"/>
          </ac:spMkLst>
        </pc:spChg>
        <pc:cxnChg chg="mod">
          <ac:chgData name="Brockhaus, Hendrik (T CST SEA-DE)" userId="f1e0bebd-314c-47da-b99d-4360ed40ca6f" providerId="ADAL" clId="{CA254B2F-A306-4C7A-980C-7B554C33ECDB}" dt="2022-11-10T09:40:51.103" v="286" actId="20577"/>
          <ac:cxnSpMkLst>
            <pc:docMk/>
            <pc:sldMk cId="768142938" sldId="2017"/>
            <ac:cxnSpMk id="11" creationId="{BCFB8EA3-2D88-C97D-BA2D-AAD8B5D8B45E}"/>
          </ac:cxnSpMkLst>
        </pc:cxnChg>
      </pc:sldChg>
      <pc:sldChg chg="modSp mod ord">
        <pc:chgData name="Brockhaus, Hendrik (T CST SEA-DE)" userId="f1e0bebd-314c-47da-b99d-4360ed40ca6f" providerId="ADAL" clId="{CA254B2F-A306-4C7A-980C-7B554C33ECDB}" dt="2022-11-25T09:31:02.998" v="1153"/>
        <pc:sldMkLst>
          <pc:docMk/>
          <pc:sldMk cId="2629340266" sldId="2018"/>
        </pc:sldMkLst>
        <pc:spChg chg="mod">
          <ac:chgData name="Brockhaus, Hendrik (T CST SEA-DE)" userId="f1e0bebd-314c-47da-b99d-4360ed40ca6f" providerId="ADAL" clId="{CA254B2F-A306-4C7A-980C-7B554C33ECDB}" dt="2022-11-10T09:55:37.939" v="678" actId="20577"/>
          <ac:spMkLst>
            <pc:docMk/>
            <pc:sldMk cId="2629340266" sldId="2018"/>
            <ac:spMk id="2" creationId="{0C877D99-5B69-8804-9635-3889E2089936}"/>
          </ac:spMkLst>
        </pc:spChg>
        <pc:spChg chg="mod">
          <ac:chgData name="Brockhaus, Hendrik (T CST SEA-DE)" userId="f1e0bebd-314c-47da-b99d-4360ed40ca6f" providerId="ADAL" clId="{CA254B2F-A306-4C7A-980C-7B554C33ECDB}" dt="2022-11-10T09:23:07.245" v="214" actId="1035"/>
          <ac:spMkLst>
            <pc:docMk/>
            <pc:sldMk cId="2629340266" sldId="2018"/>
            <ac:spMk id="34" creationId="{200F6189-FF01-1710-F3E0-28ADC42D4CFC}"/>
          </ac:spMkLst>
        </pc:spChg>
        <pc:spChg chg="mod">
          <ac:chgData name="Brockhaus, Hendrik (T CST SEA-DE)" userId="f1e0bebd-314c-47da-b99d-4360ed40ca6f" providerId="ADAL" clId="{CA254B2F-A306-4C7A-980C-7B554C33ECDB}" dt="2022-11-10T09:24:10.461" v="261" actId="20577"/>
          <ac:spMkLst>
            <pc:docMk/>
            <pc:sldMk cId="2629340266" sldId="2018"/>
            <ac:spMk id="35" creationId="{6D0677F9-0247-2502-82A9-95E76BADBB89}"/>
          </ac:spMkLst>
        </pc:spChg>
        <pc:spChg chg="mod">
          <ac:chgData name="Brockhaus, Hendrik (T CST SEA-DE)" userId="f1e0bebd-314c-47da-b99d-4360ed40ca6f" providerId="ADAL" clId="{CA254B2F-A306-4C7A-980C-7B554C33ECDB}" dt="2022-11-24T13:19:40.191" v="1136" actId="20577"/>
          <ac:spMkLst>
            <pc:docMk/>
            <pc:sldMk cId="2629340266" sldId="2018"/>
            <ac:spMk id="40" creationId="{8320E0BC-46D9-D471-126F-E79830DF444C}"/>
          </ac:spMkLst>
        </pc:spChg>
        <pc:spChg chg="mod">
          <ac:chgData name="Brockhaus, Hendrik (T CST SEA-DE)" userId="f1e0bebd-314c-47da-b99d-4360ed40ca6f" providerId="ADAL" clId="{CA254B2F-A306-4C7A-980C-7B554C33ECDB}" dt="2022-11-24T13:19:41.876" v="1137" actId="20577"/>
          <ac:spMkLst>
            <pc:docMk/>
            <pc:sldMk cId="2629340266" sldId="2018"/>
            <ac:spMk id="41" creationId="{AE7AEF23-4CD9-090F-085D-CE7EA615DA5C}"/>
          </ac:spMkLst>
        </pc:spChg>
        <pc:spChg chg="mod">
          <ac:chgData name="Brockhaus, Hendrik (T CST SEA-DE)" userId="f1e0bebd-314c-47da-b99d-4360ed40ca6f" providerId="ADAL" clId="{CA254B2F-A306-4C7A-980C-7B554C33ECDB}" dt="2022-11-24T13:19:43.749" v="1138" actId="20577"/>
          <ac:spMkLst>
            <pc:docMk/>
            <pc:sldMk cId="2629340266" sldId="2018"/>
            <ac:spMk id="42" creationId="{BD605B4C-D50F-A622-D887-5A5B45E46BAA}"/>
          </ac:spMkLst>
        </pc:spChg>
        <pc:spChg chg="mod">
          <ac:chgData name="Brockhaus, Hendrik (T CST SEA-DE)" userId="f1e0bebd-314c-47da-b99d-4360ed40ca6f" providerId="ADAL" clId="{CA254B2F-A306-4C7A-980C-7B554C33ECDB}" dt="2022-11-24T13:19:44.991" v="1139" actId="20577"/>
          <ac:spMkLst>
            <pc:docMk/>
            <pc:sldMk cId="2629340266" sldId="2018"/>
            <ac:spMk id="43" creationId="{BF6961AB-C44B-417E-0542-ABB3F2EA15EB}"/>
          </ac:spMkLst>
        </pc:spChg>
      </pc:sldChg>
      <pc:sldChg chg="add del">
        <pc:chgData name="Brockhaus, Hendrik (T CST SEA-DE)" userId="f1e0bebd-314c-47da-b99d-4360ed40ca6f" providerId="ADAL" clId="{CA254B2F-A306-4C7A-980C-7B554C33ECDB}" dt="2022-11-10T09:54:26.296" v="615" actId="47"/>
        <pc:sldMkLst>
          <pc:docMk/>
          <pc:sldMk cId="572811645" sldId="2019"/>
        </pc:sldMkLst>
      </pc:sldChg>
      <pc:sldChg chg="modSp new del mod">
        <pc:chgData name="Brockhaus, Hendrik (T CST SEA-DE)" userId="f1e0bebd-314c-47da-b99d-4360ed40ca6f" providerId="ADAL" clId="{CA254B2F-A306-4C7A-980C-7B554C33ECDB}" dt="2022-11-10T16:37:48.174" v="1127" actId="47"/>
        <pc:sldMkLst>
          <pc:docMk/>
          <pc:sldMk cId="1938278970" sldId="2019"/>
        </pc:sldMkLst>
        <pc:spChg chg="mod">
          <ac:chgData name="Brockhaus, Hendrik (T CST SEA-DE)" userId="f1e0bebd-314c-47da-b99d-4360ed40ca6f" providerId="ADAL" clId="{CA254B2F-A306-4C7A-980C-7B554C33ECDB}" dt="2022-11-10T16:16:28.437" v="1020" actId="20577"/>
          <ac:spMkLst>
            <pc:docMk/>
            <pc:sldMk cId="1938278970" sldId="2019"/>
            <ac:spMk id="2" creationId="{2A379C42-A021-99B1-E1C6-2E991AB451B7}"/>
          </ac:spMkLst>
        </pc:spChg>
        <pc:spChg chg="mod">
          <ac:chgData name="Brockhaus, Hendrik (T CST SEA-DE)" userId="f1e0bebd-314c-47da-b99d-4360ed40ca6f" providerId="ADAL" clId="{CA254B2F-A306-4C7A-980C-7B554C33ECDB}" dt="2022-11-10T16:16:15.517" v="999" actId="27636"/>
          <ac:spMkLst>
            <pc:docMk/>
            <pc:sldMk cId="1938278970" sldId="2019"/>
            <ac:spMk id="3" creationId="{7F3DB273-851F-A9DB-22C8-C2018A8601C3}"/>
          </ac:spMkLst>
        </pc:spChg>
      </pc:sldChg>
      <pc:sldChg chg="modSp new mod">
        <pc:chgData name="Brockhaus, Hendrik (T CST SEA-DE)" userId="f1e0bebd-314c-47da-b99d-4360ed40ca6f" providerId="ADAL" clId="{CA254B2F-A306-4C7A-980C-7B554C33ECDB}" dt="2022-11-25T09:30:57.573" v="1151" actId="20577"/>
        <pc:sldMkLst>
          <pc:docMk/>
          <pc:sldMk cId="3191070661" sldId="2019"/>
        </pc:sldMkLst>
        <pc:spChg chg="mod">
          <ac:chgData name="Brockhaus, Hendrik (T CST SEA-DE)" userId="f1e0bebd-314c-47da-b99d-4360ed40ca6f" providerId="ADAL" clId="{CA254B2F-A306-4C7A-980C-7B554C33ECDB}" dt="2022-11-25T09:30:57.573" v="1151" actId="20577"/>
          <ac:spMkLst>
            <pc:docMk/>
            <pc:sldMk cId="3191070661" sldId="2019"/>
            <ac:spMk id="2" creationId="{209F4A47-6F3D-0884-F914-EB1805918816}"/>
          </ac:spMkLst>
        </pc:spChg>
      </pc:sldChg>
      <pc:sldChg chg="addSp delSp modSp add mod">
        <pc:chgData name="Brockhaus, Hendrik (T CST SEA-DE)" userId="f1e0bebd-314c-47da-b99d-4360ed40ca6f" providerId="ADAL" clId="{CA254B2F-A306-4C7A-980C-7B554C33ECDB}" dt="2022-11-28T16:01:52.765" v="4335" actId="20577"/>
        <pc:sldMkLst>
          <pc:docMk/>
          <pc:sldMk cId="389795676" sldId="2020"/>
        </pc:sldMkLst>
        <pc:spChg chg="mod">
          <ac:chgData name="Brockhaus, Hendrik (T CST SEA-DE)" userId="f1e0bebd-314c-47da-b99d-4360ed40ca6f" providerId="ADAL" clId="{CA254B2F-A306-4C7A-980C-7B554C33ECDB}" dt="2022-11-25T12:18:24.183" v="3161" actId="27636"/>
          <ac:spMkLst>
            <pc:docMk/>
            <pc:sldMk cId="389795676" sldId="2020"/>
            <ac:spMk id="2" creationId="{0C877D99-5B69-8804-9635-3889E2089936}"/>
          </ac:spMkLst>
        </pc:spChg>
        <pc:spChg chg="add del">
          <ac:chgData name="Brockhaus, Hendrik (T CST SEA-DE)" userId="f1e0bebd-314c-47da-b99d-4360ed40ca6f" providerId="ADAL" clId="{CA254B2F-A306-4C7A-980C-7B554C33ECDB}" dt="2022-11-25T09:38:33.188" v="1262"/>
          <ac:spMkLst>
            <pc:docMk/>
            <pc:sldMk cId="389795676" sldId="2020"/>
            <ac:spMk id="3" creationId="{0298BA04-7161-6073-6317-830F775B7130}"/>
          </ac:spMkLst>
        </pc:spChg>
        <pc:spChg chg="mod">
          <ac:chgData name="Brockhaus, Hendrik (T CST SEA-DE)" userId="f1e0bebd-314c-47da-b99d-4360ed40ca6f" providerId="ADAL" clId="{CA254B2F-A306-4C7A-980C-7B554C33ECDB}" dt="2022-11-25T12:18:36.088" v="3190" actId="1036"/>
          <ac:spMkLst>
            <pc:docMk/>
            <pc:sldMk cId="389795676" sldId="2020"/>
            <ac:spMk id="7" creationId="{CE02BBFB-E5F4-1CA6-D87C-D18460545BB0}"/>
          </ac:spMkLst>
        </pc:spChg>
        <pc:spChg chg="mod">
          <ac:chgData name="Brockhaus, Hendrik (T CST SEA-DE)" userId="f1e0bebd-314c-47da-b99d-4360ed40ca6f" providerId="ADAL" clId="{CA254B2F-A306-4C7A-980C-7B554C33ECDB}" dt="2022-11-25T12:18:36.088" v="3190" actId="1036"/>
          <ac:spMkLst>
            <pc:docMk/>
            <pc:sldMk cId="389795676" sldId="2020"/>
            <ac:spMk id="8" creationId="{B8361719-8448-57CD-5D76-D73E8CB4E430}"/>
          </ac:spMkLst>
        </pc:spChg>
        <pc:spChg chg="add del">
          <ac:chgData name="Brockhaus, Hendrik (T CST SEA-DE)" userId="f1e0bebd-314c-47da-b99d-4360ed40ca6f" providerId="ADAL" clId="{CA254B2F-A306-4C7A-980C-7B554C33ECDB}" dt="2022-11-25T10:01:57.427" v="1501"/>
          <ac:spMkLst>
            <pc:docMk/>
            <pc:sldMk cId="389795676" sldId="2020"/>
            <ac:spMk id="9" creationId="{5BD96339-5E27-D922-DB2E-BBB50ECEDBF6}"/>
          </ac:spMkLst>
        </pc:spChg>
        <pc:spChg chg="add del mod">
          <ac:chgData name="Brockhaus, Hendrik (T CST SEA-DE)" userId="f1e0bebd-314c-47da-b99d-4360ed40ca6f" providerId="ADAL" clId="{CA254B2F-A306-4C7A-980C-7B554C33ECDB}" dt="2022-11-25T12:07:05.856" v="2740" actId="478"/>
          <ac:spMkLst>
            <pc:docMk/>
            <pc:sldMk cId="389795676" sldId="2020"/>
            <ac:spMk id="12" creationId="{AB9CF06F-AAC4-03A8-6543-71A6EA1C343F}"/>
          </ac:spMkLst>
        </pc:spChg>
        <pc:spChg chg="add del mod">
          <ac:chgData name="Brockhaus, Hendrik (T CST SEA-DE)" userId="f1e0bebd-314c-47da-b99d-4360ed40ca6f" providerId="ADAL" clId="{CA254B2F-A306-4C7A-980C-7B554C33ECDB}" dt="2022-11-25T12:07:21.037" v="2744" actId="478"/>
          <ac:spMkLst>
            <pc:docMk/>
            <pc:sldMk cId="389795676" sldId="2020"/>
            <ac:spMk id="13" creationId="{ADF973EE-C100-EEC6-EE30-59C82B6EF335}"/>
          </ac:spMkLst>
        </pc:spChg>
        <pc:spChg chg="add del mod">
          <ac:chgData name="Brockhaus, Hendrik (T CST SEA-DE)" userId="f1e0bebd-314c-47da-b99d-4360ed40ca6f" providerId="ADAL" clId="{CA254B2F-A306-4C7A-980C-7B554C33ECDB}" dt="2022-11-25T10:30:22.072" v="2557" actId="478"/>
          <ac:spMkLst>
            <pc:docMk/>
            <pc:sldMk cId="389795676" sldId="2020"/>
            <ac:spMk id="14" creationId="{700A9E81-7877-4F25-AAEA-6C187B519056}"/>
          </ac:spMkLst>
        </pc:spChg>
        <pc:spChg chg="add del mod">
          <ac:chgData name="Brockhaus, Hendrik (T CST SEA-DE)" userId="f1e0bebd-314c-47da-b99d-4360ed40ca6f" providerId="ADAL" clId="{CA254B2F-A306-4C7A-980C-7B554C33ECDB}" dt="2022-11-25T15:24:43.730" v="3932" actId="478"/>
          <ac:spMkLst>
            <pc:docMk/>
            <pc:sldMk cId="389795676" sldId="2020"/>
            <ac:spMk id="20" creationId="{0D0D842F-1281-9D7E-3447-982E453D5041}"/>
          </ac:spMkLst>
        </pc:spChg>
        <pc:spChg chg="add mod">
          <ac:chgData name="Brockhaus, Hendrik (T CST SEA-DE)" userId="f1e0bebd-314c-47da-b99d-4360ed40ca6f" providerId="ADAL" clId="{CA254B2F-A306-4C7A-980C-7B554C33ECDB}" dt="2022-11-28T16:01:52.765" v="4335" actId="20577"/>
          <ac:spMkLst>
            <pc:docMk/>
            <pc:sldMk cId="389795676" sldId="2020"/>
            <ac:spMk id="21" creationId="{183DFF53-7D68-D971-886F-6B43E29EB660}"/>
          </ac:spMkLst>
        </pc:spChg>
        <pc:spChg chg="mod">
          <ac:chgData name="Brockhaus, Hendrik (T CST SEA-DE)" userId="f1e0bebd-314c-47da-b99d-4360ed40ca6f" providerId="ADAL" clId="{CA254B2F-A306-4C7A-980C-7B554C33ECDB}" dt="2022-11-28T16:01:10.010" v="4313" actId="20577"/>
          <ac:spMkLst>
            <pc:docMk/>
            <pc:sldMk cId="389795676" sldId="2020"/>
            <ac:spMk id="34" creationId="{200F6189-FF01-1710-F3E0-28ADC42D4CFC}"/>
          </ac:spMkLst>
        </pc:spChg>
        <pc:spChg chg="mod">
          <ac:chgData name="Brockhaus, Hendrik (T CST SEA-DE)" userId="f1e0bebd-314c-47da-b99d-4360ed40ca6f" providerId="ADAL" clId="{CA254B2F-A306-4C7A-980C-7B554C33ECDB}" dt="2022-11-28T16:01:15.844" v="4315" actId="20577"/>
          <ac:spMkLst>
            <pc:docMk/>
            <pc:sldMk cId="389795676" sldId="2020"/>
            <ac:spMk id="35" creationId="{6D0677F9-0247-2502-82A9-95E76BADBB89}"/>
          </ac:spMkLst>
        </pc:spChg>
        <pc:spChg chg="mod">
          <ac:chgData name="Brockhaus, Hendrik (T CST SEA-DE)" userId="f1e0bebd-314c-47da-b99d-4360ed40ca6f" providerId="ADAL" clId="{CA254B2F-A306-4C7A-980C-7B554C33ECDB}" dt="2022-11-28T14:54:44.212" v="4305" actId="20577"/>
          <ac:spMkLst>
            <pc:docMk/>
            <pc:sldMk cId="389795676" sldId="2020"/>
            <ac:spMk id="36" creationId="{932327E6-9DAE-4EC1-F2A0-8B769C52F433}"/>
          </ac:spMkLst>
        </pc:spChg>
        <pc:spChg chg="mod">
          <ac:chgData name="Brockhaus, Hendrik (T CST SEA-DE)" userId="f1e0bebd-314c-47da-b99d-4360ed40ca6f" providerId="ADAL" clId="{CA254B2F-A306-4C7A-980C-7B554C33ECDB}" dt="2022-11-28T14:54:49.166" v="4308" actId="20577"/>
          <ac:spMkLst>
            <pc:docMk/>
            <pc:sldMk cId="389795676" sldId="2020"/>
            <ac:spMk id="37" creationId="{2150A88D-982A-CC47-FB4F-E766AE51969F}"/>
          </ac:spMkLst>
        </pc:spChg>
        <pc:spChg chg="mod">
          <ac:chgData name="Brockhaus, Hendrik (T CST SEA-DE)" userId="f1e0bebd-314c-47da-b99d-4360ed40ca6f" providerId="ADAL" clId="{CA254B2F-A306-4C7A-980C-7B554C33ECDB}" dt="2022-11-28T16:01:27.380" v="4319" actId="20577"/>
          <ac:spMkLst>
            <pc:docMk/>
            <pc:sldMk cId="389795676" sldId="2020"/>
            <ac:spMk id="38" creationId="{5B78DB8A-BC73-AE81-8475-5AED72355169}"/>
          </ac:spMkLst>
        </pc:spChg>
        <pc:spChg chg="mod">
          <ac:chgData name="Brockhaus, Hendrik (T CST SEA-DE)" userId="f1e0bebd-314c-47da-b99d-4360ed40ca6f" providerId="ADAL" clId="{CA254B2F-A306-4C7A-980C-7B554C33ECDB}" dt="2022-11-28T16:01:41.569" v="4327" actId="20577"/>
          <ac:spMkLst>
            <pc:docMk/>
            <pc:sldMk cId="389795676" sldId="2020"/>
            <ac:spMk id="39" creationId="{A00D85E3-6E5A-8990-9429-0BE101918954}"/>
          </ac:spMkLst>
        </pc:spChg>
        <pc:spChg chg="mod">
          <ac:chgData name="Brockhaus, Hendrik (T CST SEA-DE)" userId="f1e0bebd-314c-47da-b99d-4360ed40ca6f" providerId="ADAL" clId="{CA254B2F-A306-4C7A-980C-7B554C33ECDB}" dt="2022-11-28T16:01:31.363" v="4321" actId="20577"/>
          <ac:spMkLst>
            <pc:docMk/>
            <pc:sldMk cId="389795676" sldId="2020"/>
            <ac:spMk id="40" creationId="{8320E0BC-46D9-D471-126F-E79830DF444C}"/>
          </ac:spMkLst>
        </pc:spChg>
        <pc:spChg chg="mod">
          <ac:chgData name="Brockhaus, Hendrik (T CST SEA-DE)" userId="f1e0bebd-314c-47da-b99d-4360ed40ca6f" providerId="ADAL" clId="{CA254B2F-A306-4C7A-980C-7B554C33ECDB}" dt="2022-11-28T16:01:44.442" v="4329" actId="20577"/>
          <ac:spMkLst>
            <pc:docMk/>
            <pc:sldMk cId="389795676" sldId="2020"/>
            <ac:spMk id="41" creationId="{AE7AEF23-4CD9-090F-085D-CE7EA615DA5C}"/>
          </ac:spMkLst>
        </pc:spChg>
        <pc:spChg chg="mod">
          <ac:chgData name="Brockhaus, Hendrik (T CST SEA-DE)" userId="f1e0bebd-314c-47da-b99d-4360ed40ca6f" providerId="ADAL" clId="{CA254B2F-A306-4C7A-980C-7B554C33ECDB}" dt="2022-11-28T16:01:46.948" v="4331" actId="20577"/>
          <ac:spMkLst>
            <pc:docMk/>
            <pc:sldMk cId="389795676" sldId="2020"/>
            <ac:spMk id="42" creationId="{BD605B4C-D50F-A622-D887-5A5B45E46BAA}"/>
          </ac:spMkLst>
        </pc:spChg>
        <pc:spChg chg="mod">
          <ac:chgData name="Brockhaus, Hendrik (T CST SEA-DE)" userId="f1e0bebd-314c-47da-b99d-4360ed40ca6f" providerId="ADAL" clId="{CA254B2F-A306-4C7A-980C-7B554C33ECDB}" dt="2022-11-28T16:01:49.870" v="4333" actId="20577"/>
          <ac:spMkLst>
            <pc:docMk/>
            <pc:sldMk cId="389795676" sldId="2020"/>
            <ac:spMk id="43" creationId="{BF6961AB-C44B-417E-0542-ABB3F2EA15EB}"/>
          </ac:spMkLst>
        </pc:spChg>
        <pc:cxnChg chg="mod">
          <ac:chgData name="Brockhaus, Hendrik (T CST SEA-DE)" userId="f1e0bebd-314c-47da-b99d-4360ed40ca6f" providerId="ADAL" clId="{CA254B2F-A306-4C7A-980C-7B554C33ECDB}" dt="2022-11-25T12:24:08.110" v="3240" actId="14100"/>
          <ac:cxnSpMkLst>
            <pc:docMk/>
            <pc:sldMk cId="389795676" sldId="2020"/>
            <ac:cxnSpMk id="10" creationId="{86EE2EDF-D4BE-7863-5300-3506830EE3C7}"/>
          </ac:cxnSpMkLst>
        </pc:cxnChg>
        <pc:cxnChg chg="mod">
          <ac:chgData name="Brockhaus, Hendrik (T CST SEA-DE)" userId="f1e0bebd-314c-47da-b99d-4360ed40ca6f" providerId="ADAL" clId="{CA254B2F-A306-4C7A-980C-7B554C33ECDB}" dt="2022-11-25T12:24:14.813" v="3241" actId="14100"/>
          <ac:cxnSpMkLst>
            <pc:docMk/>
            <pc:sldMk cId="389795676" sldId="2020"/>
            <ac:cxnSpMk id="11" creationId="{BCFB8EA3-2D88-C97D-BA2D-AAD8B5D8B45E}"/>
          </ac:cxnSpMkLst>
        </pc:cxnChg>
        <pc:cxnChg chg="mod">
          <ac:chgData name="Brockhaus, Hendrik (T CST SEA-DE)" userId="f1e0bebd-314c-47da-b99d-4360ed40ca6f" providerId="ADAL" clId="{CA254B2F-A306-4C7A-980C-7B554C33ECDB}" dt="2022-11-25T15:24:39.904" v="3931" actId="1035"/>
          <ac:cxnSpMkLst>
            <pc:docMk/>
            <pc:sldMk cId="389795676" sldId="2020"/>
            <ac:cxnSpMk id="16" creationId="{AEF30826-08A5-B328-0EA9-B63A955EBCF8}"/>
          </ac:cxnSpMkLst>
        </pc:cxnChg>
        <pc:cxnChg chg="mod">
          <ac:chgData name="Brockhaus, Hendrik (T CST SEA-DE)" userId="f1e0bebd-314c-47da-b99d-4360ed40ca6f" providerId="ADAL" clId="{CA254B2F-A306-4C7A-980C-7B554C33ECDB}" dt="2022-11-25T15:23:29.708" v="3844" actId="1036"/>
          <ac:cxnSpMkLst>
            <pc:docMk/>
            <pc:sldMk cId="389795676" sldId="2020"/>
            <ac:cxnSpMk id="17" creationId="{8E080F09-FA68-36CE-BDE9-10553491405A}"/>
          </ac:cxnSpMkLst>
        </pc:cxnChg>
        <pc:cxnChg chg="mod">
          <ac:chgData name="Brockhaus, Hendrik (T CST SEA-DE)" userId="f1e0bebd-314c-47da-b99d-4360ed40ca6f" providerId="ADAL" clId="{CA254B2F-A306-4C7A-980C-7B554C33ECDB}" dt="2022-11-25T12:18:49.327" v="3207" actId="1036"/>
          <ac:cxnSpMkLst>
            <pc:docMk/>
            <pc:sldMk cId="389795676" sldId="2020"/>
            <ac:cxnSpMk id="22" creationId="{6D6A8808-B519-A510-F15A-592AC846CFDD}"/>
          </ac:cxnSpMkLst>
        </pc:cxnChg>
        <pc:cxnChg chg="mod">
          <ac:chgData name="Brockhaus, Hendrik (T CST SEA-DE)" userId="f1e0bebd-314c-47da-b99d-4360ed40ca6f" providerId="ADAL" clId="{CA254B2F-A306-4C7A-980C-7B554C33ECDB}" dt="2022-11-25T15:25:21.638" v="3965" actId="1036"/>
          <ac:cxnSpMkLst>
            <pc:docMk/>
            <pc:sldMk cId="389795676" sldId="2020"/>
            <ac:cxnSpMk id="24" creationId="{091F79C6-C48C-4DCE-0169-EC72E7D4A5A7}"/>
          </ac:cxnSpMkLst>
        </pc:cxnChg>
        <pc:cxnChg chg="mod">
          <ac:chgData name="Brockhaus, Hendrik (T CST SEA-DE)" userId="f1e0bebd-314c-47da-b99d-4360ed40ca6f" providerId="ADAL" clId="{CA254B2F-A306-4C7A-980C-7B554C33ECDB}" dt="2022-11-25T15:25:21.638" v="3965" actId="1036"/>
          <ac:cxnSpMkLst>
            <pc:docMk/>
            <pc:sldMk cId="389795676" sldId="2020"/>
            <ac:cxnSpMk id="25" creationId="{68DA8DA6-8894-FA7B-2F43-486F2CBAD58D}"/>
          </ac:cxnSpMkLst>
        </pc:cxnChg>
        <pc:cxnChg chg="mod">
          <ac:chgData name="Brockhaus, Hendrik (T CST SEA-DE)" userId="f1e0bebd-314c-47da-b99d-4360ed40ca6f" providerId="ADAL" clId="{CA254B2F-A306-4C7A-980C-7B554C33ECDB}" dt="2022-11-25T10:24:56.605" v="2198" actId="1035"/>
          <ac:cxnSpMkLst>
            <pc:docMk/>
            <pc:sldMk cId="389795676" sldId="2020"/>
            <ac:cxnSpMk id="29" creationId="{62B20FAA-6351-2A57-D3CC-47EF529FF1C8}"/>
          </ac:cxnSpMkLst>
        </pc:cxnChg>
      </pc:sldChg>
      <pc:sldChg chg="addSp delSp modSp new del mod modClrScheme chgLayout">
        <pc:chgData name="Brockhaus, Hendrik (T CST SEA-DE)" userId="f1e0bebd-314c-47da-b99d-4360ed40ca6f" providerId="ADAL" clId="{CA254B2F-A306-4C7A-980C-7B554C33ECDB}" dt="2022-11-10T16:37:44.812" v="1126" actId="47"/>
        <pc:sldMkLst>
          <pc:docMk/>
          <pc:sldMk cId="2196020720" sldId="2020"/>
        </pc:sldMkLst>
        <pc:spChg chg="del mod ord">
          <ac:chgData name="Brockhaus, Hendrik (T CST SEA-DE)" userId="f1e0bebd-314c-47da-b99d-4360ed40ca6f" providerId="ADAL" clId="{CA254B2F-A306-4C7A-980C-7B554C33ECDB}" dt="2022-11-10T16:10:26.549" v="907" actId="700"/>
          <ac:spMkLst>
            <pc:docMk/>
            <pc:sldMk cId="2196020720" sldId="2020"/>
            <ac:spMk id="2" creationId="{8A24C26B-8211-AEE0-7505-7B1948288534}"/>
          </ac:spMkLst>
        </pc:spChg>
        <pc:spChg chg="mod ord">
          <ac:chgData name="Brockhaus, Hendrik (T CST SEA-DE)" userId="f1e0bebd-314c-47da-b99d-4360ed40ca6f" providerId="ADAL" clId="{CA254B2F-A306-4C7A-980C-7B554C33ECDB}" dt="2022-11-10T16:10:36.910" v="908" actId="700"/>
          <ac:spMkLst>
            <pc:docMk/>
            <pc:sldMk cId="2196020720" sldId="2020"/>
            <ac:spMk id="3" creationId="{150A8169-21EF-2C87-09DB-BE961FECD855}"/>
          </ac:spMkLst>
        </pc:spChg>
        <pc:spChg chg="mod ord">
          <ac:chgData name="Brockhaus, Hendrik (T CST SEA-DE)" userId="f1e0bebd-314c-47da-b99d-4360ed40ca6f" providerId="ADAL" clId="{CA254B2F-A306-4C7A-980C-7B554C33ECDB}" dt="2022-11-10T16:10:36.910" v="908" actId="700"/>
          <ac:spMkLst>
            <pc:docMk/>
            <pc:sldMk cId="2196020720" sldId="2020"/>
            <ac:spMk id="4" creationId="{99351478-3E3E-3FCE-72EA-414239CF49A1}"/>
          </ac:spMkLst>
        </pc:spChg>
        <pc:spChg chg="mod ord">
          <ac:chgData name="Brockhaus, Hendrik (T CST SEA-DE)" userId="f1e0bebd-314c-47da-b99d-4360ed40ca6f" providerId="ADAL" clId="{CA254B2F-A306-4C7A-980C-7B554C33ECDB}" dt="2022-11-10T16:10:36.910" v="908" actId="700"/>
          <ac:spMkLst>
            <pc:docMk/>
            <pc:sldMk cId="2196020720" sldId="2020"/>
            <ac:spMk id="5" creationId="{E07A5BF7-C907-01EF-1FF9-C3D5756D56CE}"/>
          </ac:spMkLst>
        </pc:spChg>
        <pc:spChg chg="add del mod ord">
          <ac:chgData name="Brockhaus, Hendrik (T CST SEA-DE)" userId="f1e0bebd-314c-47da-b99d-4360ed40ca6f" providerId="ADAL" clId="{CA254B2F-A306-4C7A-980C-7B554C33ECDB}" dt="2022-11-10T16:10:36.910" v="908" actId="700"/>
          <ac:spMkLst>
            <pc:docMk/>
            <pc:sldMk cId="2196020720" sldId="2020"/>
            <ac:spMk id="6" creationId="{8BD1F23F-AE7A-70E6-3EB2-CFBEA8FEA131}"/>
          </ac:spMkLst>
        </pc:spChg>
        <pc:spChg chg="add del mod ord">
          <ac:chgData name="Brockhaus, Hendrik (T CST SEA-DE)" userId="f1e0bebd-314c-47da-b99d-4360ed40ca6f" providerId="ADAL" clId="{CA254B2F-A306-4C7A-980C-7B554C33ECDB}" dt="2022-11-10T16:10:36.910" v="908" actId="700"/>
          <ac:spMkLst>
            <pc:docMk/>
            <pc:sldMk cId="2196020720" sldId="2020"/>
            <ac:spMk id="7" creationId="{452725EC-AF39-2D71-ABE1-DCF851D0AC16}"/>
          </ac:spMkLst>
        </pc:spChg>
        <pc:spChg chg="add mod ord">
          <ac:chgData name="Brockhaus, Hendrik (T CST SEA-DE)" userId="f1e0bebd-314c-47da-b99d-4360ed40ca6f" providerId="ADAL" clId="{CA254B2F-A306-4C7A-980C-7B554C33ECDB}" dt="2022-11-10T16:12:38.066" v="968" actId="20577"/>
          <ac:spMkLst>
            <pc:docMk/>
            <pc:sldMk cId="2196020720" sldId="2020"/>
            <ac:spMk id="8" creationId="{99848619-B823-417D-F93A-32D500153CAF}"/>
          </ac:spMkLst>
        </pc:spChg>
        <pc:spChg chg="add mod ord">
          <ac:chgData name="Brockhaus, Hendrik (T CST SEA-DE)" userId="f1e0bebd-314c-47da-b99d-4360ed40ca6f" providerId="ADAL" clId="{CA254B2F-A306-4C7A-980C-7B554C33ECDB}" dt="2022-11-10T16:13:59.557" v="980" actId="404"/>
          <ac:spMkLst>
            <pc:docMk/>
            <pc:sldMk cId="2196020720" sldId="2020"/>
            <ac:spMk id="9" creationId="{2C9A7E7C-879E-2BC6-8D1D-9CAF37D02521}"/>
          </ac:spMkLst>
        </pc:spChg>
        <pc:spChg chg="add mod ord">
          <ac:chgData name="Brockhaus, Hendrik (T CST SEA-DE)" userId="f1e0bebd-314c-47da-b99d-4360ed40ca6f" providerId="ADAL" clId="{CA254B2F-A306-4C7A-980C-7B554C33ECDB}" dt="2022-11-10T16:14:56.190" v="992" actId="14100"/>
          <ac:spMkLst>
            <pc:docMk/>
            <pc:sldMk cId="2196020720" sldId="2020"/>
            <ac:spMk id="10" creationId="{757FA3FA-D377-A44D-C712-8D4C50E9C623}"/>
          </ac:spMkLst>
        </pc:spChg>
        <pc:spChg chg="add del">
          <ac:chgData name="Brockhaus, Hendrik (T CST SEA-DE)" userId="f1e0bebd-314c-47da-b99d-4360ed40ca6f" providerId="ADAL" clId="{CA254B2F-A306-4C7A-980C-7B554C33ECDB}" dt="2022-11-10T16:10:52.823" v="911"/>
          <ac:spMkLst>
            <pc:docMk/>
            <pc:sldMk cId="2196020720" sldId="2020"/>
            <ac:spMk id="11" creationId="{E938A58E-C5B0-F29F-7C8B-5189DAE83588}"/>
          </ac:spMkLst>
        </pc:spChg>
        <pc:spChg chg="add del">
          <ac:chgData name="Brockhaus, Hendrik (T CST SEA-DE)" userId="f1e0bebd-314c-47da-b99d-4360ed40ca6f" providerId="ADAL" clId="{CA254B2F-A306-4C7A-980C-7B554C33ECDB}" dt="2022-11-10T16:10:52.823" v="911"/>
          <ac:spMkLst>
            <pc:docMk/>
            <pc:sldMk cId="2196020720" sldId="2020"/>
            <ac:spMk id="12" creationId="{D5D6EBD3-522B-203F-632F-A4CD13C9E259}"/>
          </ac:spMkLst>
        </pc:spChg>
        <pc:spChg chg="add del">
          <ac:chgData name="Brockhaus, Hendrik (T CST SEA-DE)" userId="f1e0bebd-314c-47da-b99d-4360ed40ca6f" providerId="ADAL" clId="{CA254B2F-A306-4C7A-980C-7B554C33ECDB}" dt="2022-11-10T16:10:52.823" v="911"/>
          <ac:spMkLst>
            <pc:docMk/>
            <pc:sldMk cId="2196020720" sldId="2020"/>
            <ac:spMk id="13" creationId="{1A1F0F37-3E93-417B-58EC-584BFAF3F5A9}"/>
          </ac:spMkLst>
        </pc:spChg>
      </pc:sldChg>
      <pc:sldChg chg="add del">
        <pc:chgData name="Brockhaus, Hendrik (T CST SEA-DE)" userId="f1e0bebd-314c-47da-b99d-4360ed40ca6f" providerId="ADAL" clId="{CA254B2F-A306-4C7A-980C-7B554C33ECDB}" dt="2022-11-25T09:31:07.265" v="1155" actId="47"/>
        <pc:sldMkLst>
          <pc:docMk/>
          <pc:sldMk cId="692686613" sldId="2021"/>
        </pc:sldMkLst>
      </pc:sldChg>
      <pc:sldChg chg="addSp delSp modSp new mod modClrScheme chgLayout">
        <pc:chgData name="Brockhaus, Hendrik (T CST SEA-DE)" userId="f1e0bebd-314c-47da-b99d-4360ed40ca6f" providerId="ADAL" clId="{CA254B2F-A306-4C7A-980C-7B554C33ECDB}" dt="2022-11-25T12:36:51.168" v="3576" actId="6549"/>
        <pc:sldMkLst>
          <pc:docMk/>
          <pc:sldMk cId="1301973131" sldId="2021"/>
        </pc:sldMkLst>
        <pc:spChg chg="mod ord">
          <ac:chgData name="Brockhaus, Hendrik (T CST SEA-DE)" userId="f1e0bebd-314c-47da-b99d-4360ed40ca6f" providerId="ADAL" clId="{CA254B2F-A306-4C7A-980C-7B554C33ECDB}" dt="2022-11-25T12:04:02.360" v="2729" actId="790"/>
          <ac:spMkLst>
            <pc:docMk/>
            <pc:sldMk cId="1301973131" sldId="2021"/>
            <ac:spMk id="2" creationId="{2ADA995F-910D-5645-150D-45F9CB120200}"/>
          </ac:spMkLst>
        </pc:spChg>
        <pc:spChg chg="mod ord">
          <ac:chgData name="Brockhaus, Hendrik (T CST SEA-DE)" userId="f1e0bebd-314c-47da-b99d-4360ed40ca6f" providerId="ADAL" clId="{CA254B2F-A306-4C7A-980C-7B554C33ECDB}" dt="2022-11-25T12:04:02.360" v="2729" actId="790"/>
          <ac:spMkLst>
            <pc:docMk/>
            <pc:sldMk cId="1301973131" sldId="2021"/>
            <ac:spMk id="3" creationId="{3EFDD9D6-4E7F-168A-5AA1-730E98A95E6D}"/>
          </ac:spMkLst>
        </pc:spChg>
        <pc:spChg chg="mod ord">
          <ac:chgData name="Brockhaus, Hendrik (T CST SEA-DE)" userId="f1e0bebd-314c-47da-b99d-4360ed40ca6f" providerId="ADAL" clId="{CA254B2F-A306-4C7A-980C-7B554C33ECDB}" dt="2022-11-25T12:04:02.360" v="2729" actId="790"/>
          <ac:spMkLst>
            <pc:docMk/>
            <pc:sldMk cId="1301973131" sldId="2021"/>
            <ac:spMk id="4" creationId="{708B5561-1928-A087-1C5C-B10C3A3370C6}"/>
          </ac:spMkLst>
        </pc:spChg>
        <pc:spChg chg="mod ord">
          <ac:chgData name="Brockhaus, Hendrik (T CST SEA-DE)" userId="f1e0bebd-314c-47da-b99d-4360ed40ca6f" providerId="ADAL" clId="{CA254B2F-A306-4C7A-980C-7B554C33ECDB}" dt="2022-11-25T12:04:02.360" v="2729" actId="790"/>
          <ac:spMkLst>
            <pc:docMk/>
            <pc:sldMk cId="1301973131" sldId="2021"/>
            <ac:spMk id="5" creationId="{85BF296A-6DB9-7610-2EF3-026F733AF78B}"/>
          </ac:spMkLst>
        </pc:spChg>
        <pc:spChg chg="add mod ord">
          <ac:chgData name="Brockhaus, Hendrik (T CST SEA-DE)" userId="f1e0bebd-314c-47da-b99d-4360ed40ca6f" providerId="ADAL" clId="{CA254B2F-A306-4C7A-980C-7B554C33ECDB}" dt="2022-11-25T12:36:51.168" v="3576" actId="6549"/>
          <ac:spMkLst>
            <pc:docMk/>
            <pc:sldMk cId="1301973131" sldId="2021"/>
            <ac:spMk id="6" creationId="{B2A1832C-0FB0-F1A2-4FAB-33245B980E3F}"/>
          </ac:spMkLst>
        </pc:spChg>
        <pc:spChg chg="add del">
          <ac:chgData name="Brockhaus, Hendrik (T CST SEA-DE)" userId="f1e0bebd-314c-47da-b99d-4360ed40ca6f" providerId="ADAL" clId="{CA254B2F-A306-4C7A-980C-7B554C33ECDB}" dt="2022-11-25T12:15:14.116" v="3051"/>
          <ac:spMkLst>
            <pc:docMk/>
            <pc:sldMk cId="1301973131" sldId="2021"/>
            <ac:spMk id="7" creationId="{198BADC3-042B-E224-02C9-101EEE7F86E4}"/>
          </ac:spMkLst>
        </pc:spChg>
        <pc:spChg chg="add del">
          <ac:chgData name="Brockhaus, Hendrik (T CST SEA-DE)" userId="f1e0bebd-314c-47da-b99d-4360ed40ca6f" providerId="ADAL" clId="{CA254B2F-A306-4C7A-980C-7B554C33ECDB}" dt="2022-11-25T12:36:25.802" v="3547"/>
          <ac:spMkLst>
            <pc:docMk/>
            <pc:sldMk cId="1301973131" sldId="2021"/>
            <ac:spMk id="8" creationId="{7A8049CE-BF05-043F-F0A9-542A0AC2369D}"/>
          </ac:spMkLst>
        </pc:spChg>
      </pc:sldChg>
      <pc:sldChg chg="addSp delSp modSp new del mod modClrScheme chgLayout">
        <pc:chgData name="Brockhaus, Hendrik (T CST SEA-DE)" userId="f1e0bebd-314c-47da-b99d-4360ed40ca6f" providerId="ADAL" clId="{CA254B2F-A306-4C7A-980C-7B554C33ECDB}" dt="2022-11-10T16:37:44.812" v="1126" actId="47"/>
        <pc:sldMkLst>
          <pc:docMk/>
          <pc:sldMk cId="1952751214" sldId="2021"/>
        </pc:sldMkLst>
        <pc:spChg chg="del mod ord">
          <ac:chgData name="Brockhaus, Hendrik (T CST SEA-DE)" userId="f1e0bebd-314c-47da-b99d-4360ed40ca6f" providerId="ADAL" clId="{CA254B2F-A306-4C7A-980C-7B554C33ECDB}" dt="2022-11-10T16:17:23.930" v="1022" actId="700"/>
          <ac:spMkLst>
            <pc:docMk/>
            <pc:sldMk cId="1952751214" sldId="2021"/>
            <ac:spMk id="2" creationId="{78CF601E-3A71-16FD-D1F5-491BBAF2ECC1}"/>
          </ac:spMkLst>
        </pc:spChg>
        <pc:spChg chg="mod ord">
          <ac:chgData name="Brockhaus, Hendrik (T CST SEA-DE)" userId="f1e0bebd-314c-47da-b99d-4360ed40ca6f" providerId="ADAL" clId="{CA254B2F-A306-4C7A-980C-7B554C33ECDB}" dt="2022-11-10T16:17:23.930" v="1022" actId="700"/>
          <ac:spMkLst>
            <pc:docMk/>
            <pc:sldMk cId="1952751214" sldId="2021"/>
            <ac:spMk id="3" creationId="{F40F530C-601B-4D66-4E40-5B2D199186C2}"/>
          </ac:spMkLst>
        </pc:spChg>
        <pc:spChg chg="mod ord">
          <ac:chgData name="Brockhaus, Hendrik (T CST SEA-DE)" userId="f1e0bebd-314c-47da-b99d-4360ed40ca6f" providerId="ADAL" clId="{CA254B2F-A306-4C7A-980C-7B554C33ECDB}" dt="2022-11-10T16:17:23.930" v="1022" actId="700"/>
          <ac:spMkLst>
            <pc:docMk/>
            <pc:sldMk cId="1952751214" sldId="2021"/>
            <ac:spMk id="4" creationId="{C6C26118-BDD7-C808-7375-A2FC1BEA4C4D}"/>
          </ac:spMkLst>
        </pc:spChg>
        <pc:spChg chg="mod ord">
          <ac:chgData name="Brockhaus, Hendrik (T CST SEA-DE)" userId="f1e0bebd-314c-47da-b99d-4360ed40ca6f" providerId="ADAL" clId="{CA254B2F-A306-4C7A-980C-7B554C33ECDB}" dt="2022-11-10T16:17:23.930" v="1022" actId="700"/>
          <ac:spMkLst>
            <pc:docMk/>
            <pc:sldMk cId="1952751214" sldId="2021"/>
            <ac:spMk id="5" creationId="{9DF161BB-C04B-C7A6-1FEC-30BA63BE0EFB}"/>
          </ac:spMkLst>
        </pc:spChg>
        <pc:spChg chg="add mod ord">
          <ac:chgData name="Brockhaus, Hendrik (T CST SEA-DE)" userId="f1e0bebd-314c-47da-b99d-4360ed40ca6f" providerId="ADAL" clId="{CA254B2F-A306-4C7A-980C-7B554C33ECDB}" dt="2022-11-10T16:19:18.350" v="1065" actId="20577"/>
          <ac:spMkLst>
            <pc:docMk/>
            <pc:sldMk cId="1952751214" sldId="2021"/>
            <ac:spMk id="6" creationId="{07A0D47D-DF8A-23BB-AD2B-6400871D3B94}"/>
          </ac:spMkLst>
        </pc:spChg>
        <pc:spChg chg="add mod ord">
          <ac:chgData name="Brockhaus, Hendrik (T CST SEA-DE)" userId="f1e0bebd-314c-47da-b99d-4360ed40ca6f" providerId="ADAL" clId="{CA254B2F-A306-4C7A-980C-7B554C33ECDB}" dt="2022-11-10T16:23:35.554" v="1125" actId="14100"/>
          <ac:spMkLst>
            <pc:docMk/>
            <pc:sldMk cId="1952751214" sldId="2021"/>
            <ac:spMk id="7" creationId="{8E184CB4-9BCA-A145-CD19-C6B7BE3E8367}"/>
          </ac:spMkLst>
        </pc:spChg>
      </pc:sldChg>
      <pc:sldChg chg="modSp new mod">
        <pc:chgData name="Brockhaus, Hendrik (T CST SEA-DE)" userId="f1e0bebd-314c-47da-b99d-4360ed40ca6f" providerId="ADAL" clId="{CA254B2F-A306-4C7A-980C-7B554C33ECDB}" dt="2022-11-25T12:39:37.491" v="3614" actId="27636"/>
        <pc:sldMkLst>
          <pc:docMk/>
          <pc:sldMk cId="1886210438" sldId="2022"/>
        </pc:sldMkLst>
        <pc:spChg chg="mod">
          <ac:chgData name="Brockhaus, Hendrik (T CST SEA-DE)" userId="f1e0bebd-314c-47da-b99d-4360ed40ca6f" providerId="ADAL" clId="{CA254B2F-A306-4C7A-980C-7B554C33ECDB}" dt="2022-11-25T12:39:22.749" v="3605" actId="20577"/>
          <ac:spMkLst>
            <pc:docMk/>
            <pc:sldMk cId="1886210438" sldId="2022"/>
            <ac:spMk id="2" creationId="{7D792ACC-1B89-710A-A46F-2710792B7C2A}"/>
          </ac:spMkLst>
        </pc:spChg>
        <pc:spChg chg="mod">
          <ac:chgData name="Brockhaus, Hendrik (T CST SEA-DE)" userId="f1e0bebd-314c-47da-b99d-4360ed40ca6f" providerId="ADAL" clId="{CA254B2F-A306-4C7A-980C-7B554C33ECDB}" dt="2022-11-25T12:39:37.491" v="3614" actId="27636"/>
          <ac:spMkLst>
            <pc:docMk/>
            <pc:sldMk cId="1886210438" sldId="2022"/>
            <ac:spMk id="3" creationId="{9560141B-037E-23CE-41CD-CF5A4272F2A6}"/>
          </ac:spMkLst>
        </pc:spChg>
      </pc:sldChg>
      <pc:sldChg chg="new del">
        <pc:chgData name="Brockhaus, Hendrik (T CST SEA-DE)" userId="f1e0bebd-314c-47da-b99d-4360ed40ca6f" providerId="ADAL" clId="{CA254B2F-A306-4C7A-980C-7B554C33ECDB}" dt="2022-11-10T16:37:44.812" v="1126" actId="47"/>
        <pc:sldMkLst>
          <pc:docMk/>
          <pc:sldMk cId="4141625406" sldId="2022"/>
        </pc:sldMkLst>
      </pc:sldChg>
      <pc:sldChg chg="addSp delSp modSp add del mod">
        <pc:chgData name="Brockhaus, Hendrik (T CST SEA-DE)" userId="f1e0bebd-314c-47da-b99d-4360ed40ca6f" providerId="ADAL" clId="{CA254B2F-A306-4C7A-980C-7B554C33ECDB}" dt="2022-11-10T16:37:44.812" v="1126" actId="47"/>
        <pc:sldMkLst>
          <pc:docMk/>
          <pc:sldMk cId="4216629637" sldId="2023"/>
        </pc:sldMkLst>
        <pc:spChg chg="add del">
          <ac:chgData name="Brockhaus, Hendrik (T CST SEA-DE)" userId="f1e0bebd-314c-47da-b99d-4360ed40ca6f" providerId="ADAL" clId="{CA254B2F-A306-4C7A-980C-7B554C33ECDB}" dt="2022-11-10T16:20:27.226" v="1080"/>
          <ac:spMkLst>
            <pc:docMk/>
            <pc:sldMk cId="4216629637" sldId="2023"/>
            <ac:spMk id="2" creationId="{F0F67ACF-0417-123E-9D92-D7029E8C2FF2}"/>
          </ac:spMkLst>
        </pc:spChg>
        <pc:spChg chg="mod">
          <ac:chgData name="Brockhaus, Hendrik (T CST SEA-DE)" userId="f1e0bebd-314c-47da-b99d-4360ed40ca6f" providerId="ADAL" clId="{CA254B2F-A306-4C7A-980C-7B554C33ECDB}" dt="2022-11-10T16:20:50.221" v="1091" actId="20577"/>
          <ac:spMkLst>
            <pc:docMk/>
            <pc:sldMk cId="4216629637" sldId="2023"/>
            <ac:spMk id="6" creationId="{07A0D47D-DF8A-23BB-AD2B-6400871D3B94}"/>
          </ac:spMkLst>
        </pc:spChg>
        <pc:spChg chg="mod">
          <ac:chgData name="Brockhaus, Hendrik (T CST SEA-DE)" userId="f1e0bebd-314c-47da-b99d-4360ed40ca6f" providerId="ADAL" clId="{CA254B2F-A306-4C7A-980C-7B554C33ECDB}" dt="2022-11-10T16:20:35.194" v="1086" actId="27636"/>
          <ac:spMkLst>
            <pc:docMk/>
            <pc:sldMk cId="4216629637" sldId="2023"/>
            <ac:spMk id="7" creationId="{8E184CB4-9BCA-A145-CD19-C6B7BE3E8367}"/>
          </ac:spMkLst>
        </pc:spChg>
      </pc:sldChg>
      <pc:sldChg chg="modSp add del mod">
        <pc:chgData name="Brockhaus, Hendrik (T CST SEA-DE)" userId="f1e0bebd-314c-47da-b99d-4360ed40ca6f" providerId="ADAL" clId="{CA254B2F-A306-4C7A-980C-7B554C33ECDB}" dt="2022-11-10T16:37:44.812" v="1126" actId="47"/>
        <pc:sldMkLst>
          <pc:docMk/>
          <pc:sldMk cId="3831262739" sldId="2024"/>
        </pc:sldMkLst>
        <pc:spChg chg="mod">
          <ac:chgData name="Brockhaus, Hendrik (T CST SEA-DE)" userId="f1e0bebd-314c-47da-b99d-4360ed40ca6f" providerId="ADAL" clId="{CA254B2F-A306-4C7A-980C-7B554C33ECDB}" dt="2022-11-10T16:21:56.078" v="1103" actId="20577"/>
          <ac:spMkLst>
            <pc:docMk/>
            <pc:sldMk cId="3831262739" sldId="2024"/>
            <ac:spMk id="6" creationId="{07A0D47D-DF8A-23BB-AD2B-6400871D3B94}"/>
          </ac:spMkLst>
        </pc:spChg>
        <pc:spChg chg="mod">
          <ac:chgData name="Brockhaus, Hendrik (T CST SEA-DE)" userId="f1e0bebd-314c-47da-b99d-4360ed40ca6f" providerId="ADAL" clId="{CA254B2F-A306-4C7A-980C-7B554C33ECDB}" dt="2022-11-10T16:23:12.733" v="1121" actId="27636"/>
          <ac:spMkLst>
            <pc:docMk/>
            <pc:sldMk cId="3831262739" sldId="2024"/>
            <ac:spMk id="7" creationId="{8E184CB4-9BCA-A145-CD19-C6B7BE3E8367}"/>
          </ac:spMkLst>
        </pc:spChg>
      </pc:sldChg>
      <pc:sldChg chg="modSp add del mod">
        <pc:chgData name="Brockhaus, Hendrik (T CST SEA-DE)" userId="f1e0bebd-314c-47da-b99d-4360ed40ca6f" providerId="ADAL" clId="{CA254B2F-A306-4C7A-980C-7B554C33ECDB}" dt="2022-11-10T16:37:44.812" v="1126" actId="47"/>
        <pc:sldMkLst>
          <pc:docMk/>
          <pc:sldMk cId="3737306460" sldId="2025"/>
        </pc:sldMkLst>
        <pc:spChg chg="mod">
          <ac:chgData name="Brockhaus, Hendrik (T CST SEA-DE)" userId="f1e0bebd-314c-47da-b99d-4360ed40ca6f" providerId="ADAL" clId="{CA254B2F-A306-4C7A-980C-7B554C33ECDB}" dt="2022-11-10T16:20:46.693" v="1090" actId="20577"/>
          <ac:spMkLst>
            <pc:docMk/>
            <pc:sldMk cId="3737306460" sldId="2025"/>
            <ac:spMk id="6" creationId="{07A0D47D-DF8A-23BB-AD2B-6400871D3B94}"/>
          </ac:spMkLst>
        </pc:spChg>
        <pc:spChg chg="mod">
          <ac:chgData name="Brockhaus, Hendrik (T CST SEA-DE)" userId="f1e0bebd-314c-47da-b99d-4360ed40ca6f" providerId="ADAL" clId="{CA254B2F-A306-4C7A-980C-7B554C33ECDB}" dt="2022-11-10T16:23:00.338" v="1115" actId="20577"/>
          <ac:spMkLst>
            <pc:docMk/>
            <pc:sldMk cId="3737306460" sldId="2025"/>
            <ac:spMk id="7" creationId="{8E184CB4-9BCA-A145-CD19-C6B7BE3E83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Hendrik Brockhaus - Siemens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Hendrik Brockhaus - Siemens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Hendrik Brockhaus - Siemens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Hendrik Brockhaus - Siemens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Hendrik Brockhaus - Siemens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5B455-1A91-4276-9074-48317E3DB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November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Hendrik Brockhaus - Siemens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AC47-8626-4130-A31B-F20B5BBEB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EA28B-EEBD-908D-CAF7-141C56F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Proposal on supporting KEM keys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77F57-27AE-2D9F-41F7-AAC50DD4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Proof-of-possession in certificate requests</a:t>
            </a:r>
          </a:p>
          <a:p>
            <a:r>
              <a:rPr lang="en-US" dirty="0"/>
              <a:t>Section 4.3.4 Key Encapsulation Mechanism Keys</a:t>
            </a:r>
          </a:p>
          <a:p>
            <a:r>
              <a:rPr lang="en-US" dirty="0"/>
              <a:t>In Section 5.2.8 Proof-of-Possession Structures the </a:t>
            </a:r>
            <a:r>
              <a:rPr lang="en-US" dirty="0" err="1"/>
              <a:t>POPOPrivKey</a:t>
            </a:r>
            <a:r>
              <a:rPr lang="en-US" dirty="0"/>
              <a:t> structure supports KEM as described in Section 5.2.8.3.</a:t>
            </a:r>
          </a:p>
          <a:p>
            <a:r>
              <a:rPr lang="en-US" dirty="0"/>
              <a:t>The recommended POP mechanism for KEM keys is the indirect POP delivering the issued certificate in encrypted form and providing a hash of the decrypted cert in the </a:t>
            </a:r>
            <a:r>
              <a:rPr lang="en-US" dirty="0" err="1"/>
              <a:t>certConf</a:t>
            </a:r>
            <a:r>
              <a:rPr lang="en-US" dirty="0"/>
              <a:t> message.</a:t>
            </a:r>
          </a:p>
          <a:p>
            <a:pPr marL="0" indent="0">
              <a:buNone/>
            </a:pPr>
            <a:r>
              <a:rPr lang="en-US" dirty="0"/>
              <a:t>CMP message protection</a:t>
            </a:r>
            <a:endParaRPr lang="en-US" dirty="0">
              <a:cs typeface="Calibri"/>
            </a:endParaRPr>
          </a:p>
          <a:p>
            <a:r>
              <a:rPr lang="en-US" dirty="0"/>
              <a:t>Section 5.1.3.4 Key Encapsulation describes the KEM-based message protection.</a:t>
            </a:r>
          </a:p>
          <a:p>
            <a:r>
              <a:rPr lang="en-US" dirty="0"/>
              <a:t>In most cases, it requires an additional roundtrip establishing a KEM shared secret using the </a:t>
            </a:r>
            <a:r>
              <a:rPr lang="en-US" dirty="0" err="1"/>
              <a:t>KemCiphertextInfo</a:t>
            </a:r>
            <a:r>
              <a:rPr lang="en-US" dirty="0"/>
              <a:t> structure defined in Section 5.1.1.5 and </a:t>
            </a:r>
            <a:r>
              <a:rPr lang="en-US"/>
              <a:t>5.3.19.18.</a:t>
            </a:r>
            <a:endParaRPr lang="en-US" dirty="0"/>
          </a:p>
          <a:p>
            <a:r>
              <a:rPr lang="en-US" dirty="0"/>
              <a:t>Further detailed are described in Appendix E.</a:t>
            </a:r>
            <a:endParaRPr lang="en-US" dirty="0">
              <a:cs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D7C13B-BC34-ACA9-B5DC-9E9D41A6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CA6A65-88E4-B915-624F-C4D12D0C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Hendrik Brockhaus - Siemens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3A5D43-2E3F-1340-F88C-7FAB08AE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53CC-0028-4916-8B93-0EBFFB2C7A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2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EA28B-EEBD-908D-CAF7-141C56F2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3489" cy="1325563"/>
          </a:xfrm>
        </p:spPr>
        <p:txBody>
          <a:bodyPr>
            <a:normAutofit/>
          </a:bodyPr>
          <a:lstStyle/>
          <a:p>
            <a:r>
              <a:rPr lang="en-US" sz="3600"/>
              <a:t>New ASN.1 structures for KEM-based message protection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77F57-27AE-2D9F-41F7-AAC50DD44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91"/>
            <a:ext cx="10515600" cy="5110881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id-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KemBasedMac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IDENTIFIER ::= {1 2 840 113533 7 66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KemBMParameter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::= SEQUENCE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kdf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AlgorithmIdentifier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{KEY-DERIVATION, {...}},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kemContext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[0] OCTET STRING     OPTIONAL,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INTEGER (1..MAX),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mac      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AlgorithmIdentifier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{MAC-ALGORITHM, {...}}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id-it-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KemCiphertextInfo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IDENTIFIER ::= { id-it TBD1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KemCiphertextInfoValue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KemCiphertextInfo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KemCiphertextInfo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::= SEQUENCE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AlgorithmIdentifier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{KEM-ALGORITHM, {...}},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OCTET STRING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KemOtherInfo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::= SEQUENCE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staticString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PKIFreeText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transactionID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OCTET STRING,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kemContext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[0] OCTET STRING     OPTIONAL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D7C13B-BC34-ACA9-B5DC-9E9D41A6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CA6A65-88E4-B915-624F-C4D12D0C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Hendrik Brockhaus - Siemens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3A5D43-2E3F-1340-F88C-7FAB08AE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53CC-0028-4916-8B93-0EBFFB2C7AAD}" type="slidenum">
              <a:rPr lang="en-US" smtClean="0"/>
              <a:t>2</a:t>
            </a:fld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8A08885-353C-A97F-324E-65E0636D543E}"/>
              </a:ext>
            </a:extLst>
          </p:cNvPr>
          <p:cNvSpPr txBox="1"/>
          <p:nvPr/>
        </p:nvSpPr>
        <p:spPr>
          <a:xfrm>
            <a:off x="7351060" y="1287601"/>
            <a:ext cx="4220630" cy="20100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Algorithm identifier to be used in </a:t>
            </a:r>
            <a:r>
              <a:rPr lang="en-US" err="1"/>
              <a:t>PKIHeader.protectionAlg</a:t>
            </a:r>
            <a:r>
              <a:rPr lang="en-US"/>
              <a:t> when KEM-based MAC is used.</a:t>
            </a:r>
          </a:p>
          <a:p>
            <a:r>
              <a:rPr lang="en-US"/>
              <a:t>Entrust registered the OID in the same branch as </a:t>
            </a:r>
            <a:r>
              <a:rPr lang="en-US" err="1"/>
              <a:t>PBMParameter</a:t>
            </a:r>
            <a:r>
              <a:rPr lang="en-US"/>
              <a:t>.</a:t>
            </a:r>
          </a:p>
          <a:p>
            <a:r>
              <a:rPr lang="en-US"/>
              <a:t>Optional </a:t>
            </a:r>
            <a:r>
              <a:rPr lang="en-US" err="1"/>
              <a:t>kemContext</a:t>
            </a:r>
            <a:r>
              <a:rPr lang="en-US"/>
              <a:t> if needed with the used KEM algorithm like </a:t>
            </a:r>
            <a:r>
              <a:rPr lang="en-US" err="1"/>
              <a:t>ukm</a:t>
            </a:r>
            <a:r>
              <a:rPr lang="en-US"/>
              <a:t> in </a:t>
            </a:r>
            <a:r>
              <a:rPr lang="en-US" err="1"/>
              <a:t>cms-kemri</a:t>
            </a:r>
            <a:r>
              <a:rPr lang="en-US"/>
              <a:t>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9A4C9D1-BAE4-0528-DFFA-FAB2A9DC02D4}"/>
              </a:ext>
            </a:extLst>
          </p:cNvPr>
          <p:cNvSpPr txBox="1"/>
          <p:nvPr/>
        </p:nvSpPr>
        <p:spPr>
          <a:xfrm>
            <a:off x="7503458" y="3568891"/>
            <a:ext cx="4025149" cy="9301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80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InfoTypeAndValue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to deliver the KEM ciphertext in body of general message or in </a:t>
            </a:r>
            <a:r>
              <a:rPr lang="en-US" sz="180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generalInfo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field of message header</a:t>
            </a:r>
            <a:r>
              <a:rPr lang="en-US"/>
              <a:t>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230216-22AB-9210-9403-1BC8CA9D5985}"/>
              </a:ext>
            </a:extLst>
          </p:cNvPr>
          <p:cNvSpPr txBox="1"/>
          <p:nvPr/>
        </p:nvSpPr>
        <p:spPr>
          <a:xfrm>
            <a:off x="6373906" y="4806442"/>
            <a:ext cx="5197784" cy="17671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Context information as input to the KDF for domain separation and </a:t>
            </a: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 ensuring uniqueness of </a:t>
            </a:r>
            <a:r>
              <a:rPr lang="en-US"/>
              <a:t>MAC-keys.</a:t>
            </a:r>
          </a:p>
          <a:p>
            <a:r>
              <a:rPr lang="en-US"/>
              <a:t>Uses </a:t>
            </a:r>
            <a:r>
              <a:rPr lang="en-US" err="1"/>
              <a:t>transactionID</a:t>
            </a:r>
            <a:r>
              <a:rPr lang="en-US"/>
              <a:t> from the message containing the </a:t>
            </a:r>
            <a:r>
              <a:rPr lang="en-US" err="1"/>
              <a:t>KemCiphertextInfoValue.ct</a:t>
            </a:r>
            <a:r>
              <a:rPr lang="en-US"/>
              <a:t>.</a:t>
            </a:r>
          </a:p>
          <a:p>
            <a:r>
              <a:rPr lang="en-US"/>
              <a:t>Optional </a:t>
            </a:r>
            <a:r>
              <a:rPr lang="en-US" err="1"/>
              <a:t>kemContext</a:t>
            </a:r>
            <a:r>
              <a:rPr lang="en-US"/>
              <a:t> if needed with the used KEM algorithm like </a:t>
            </a:r>
            <a:r>
              <a:rPr lang="en-US" err="1"/>
              <a:t>ukm</a:t>
            </a:r>
            <a:r>
              <a:rPr lang="en-US"/>
              <a:t> in </a:t>
            </a:r>
            <a:r>
              <a:rPr lang="en-US" err="1"/>
              <a:t>cms-kemri</a:t>
            </a:r>
            <a:r>
              <a:rPr lang="en-US"/>
              <a:t>.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78A49CE-C9FE-BF61-ADB6-3177B27B07BB}"/>
              </a:ext>
            </a:extLst>
          </p:cNvPr>
          <p:cNvCxnSpPr>
            <a:cxnSpLocks/>
          </p:cNvCxnSpPr>
          <p:nvPr/>
        </p:nvCxnSpPr>
        <p:spPr>
          <a:xfrm>
            <a:off x="748550" y="3356688"/>
            <a:ext cx="10780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4BADE3F-7D79-344C-A77A-EA443AB2A4C7}"/>
              </a:ext>
            </a:extLst>
          </p:cNvPr>
          <p:cNvCxnSpPr>
            <a:cxnSpLocks/>
          </p:cNvCxnSpPr>
          <p:nvPr/>
        </p:nvCxnSpPr>
        <p:spPr>
          <a:xfrm>
            <a:off x="748550" y="4831870"/>
            <a:ext cx="107800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8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77D99-5B69-8804-9635-3889E208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 owns KEM key pair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71BBF-9381-6849-B52A-85430520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576BDF-AF08-0051-CC49-E06C902D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Hendrik Brockhaus - Siemens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6190B3-34E9-D9BA-1773-646FD026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53CC-0028-4916-8B93-0EBFFB2C7AAD}" type="slidenum">
              <a:rPr lang="en-US" smtClean="0"/>
              <a:t>3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E02BBFB-E5F4-1CA6-D87C-D18460545BB0}"/>
              </a:ext>
            </a:extLst>
          </p:cNvPr>
          <p:cNvSpPr txBox="1"/>
          <p:nvPr/>
        </p:nvSpPr>
        <p:spPr>
          <a:xfrm>
            <a:off x="1433850" y="1379446"/>
            <a:ext cx="15519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CMP Client</a:t>
            </a:r>
          </a:p>
          <a:p>
            <a:pPr algn="ctr"/>
            <a:r>
              <a:rPr lang="en-US" sz="1400" err="1"/>
              <a:t>clientKemCert</a:t>
            </a:r>
            <a:r>
              <a:rPr lang="en-US" sz="1400"/>
              <a:t>, </a:t>
            </a:r>
            <a:r>
              <a:rPr lang="en-US" sz="1400" err="1"/>
              <a:t>skC</a:t>
            </a:r>
            <a:endParaRPr lang="en-US" sz="140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361719-8448-57CD-5D76-D73E8CB4E430}"/>
              </a:ext>
            </a:extLst>
          </p:cNvPr>
          <p:cNvSpPr txBox="1"/>
          <p:nvPr/>
        </p:nvSpPr>
        <p:spPr>
          <a:xfrm>
            <a:off x="9449293" y="1379446"/>
            <a:ext cx="1401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CMP Server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6EE2EDF-D4BE-7863-5300-3506830EE3C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209800" y="1994999"/>
            <a:ext cx="0" cy="4442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CFB8EA3-2D88-C97D-BA2D-AAD8B5D8B45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149901" y="1779556"/>
            <a:ext cx="1" cy="46578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D6A8808-B519-A510-F15A-592AC846CFDD}"/>
              </a:ext>
            </a:extLst>
          </p:cNvPr>
          <p:cNvCxnSpPr>
            <a:cxnSpLocks/>
          </p:cNvCxnSpPr>
          <p:nvPr/>
        </p:nvCxnSpPr>
        <p:spPr>
          <a:xfrm>
            <a:off x="2225824" y="2558073"/>
            <a:ext cx="79060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2B20FAA-6351-2A57-D3CC-47EF529FF1C8}"/>
              </a:ext>
            </a:extLst>
          </p:cNvPr>
          <p:cNvCxnSpPr>
            <a:cxnSpLocks/>
          </p:cNvCxnSpPr>
          <p:nvPr/>
        </p:nvCxnSpPr>
        <p:spPr>
          <a:xfrm flipH="1">
            <a:off x="2222451" y="3371861"/>
            <a:ext cx="79094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EF30826-08A5-B328-0EA9-B63A955EBCF8}"/>
              </a:ext>
            </a:extLst>
          </p:cNvPr>
          <p:cNvCxnSpPr>
            <a:cxnSpLocks/>
          </p:cNvCxnSpPr>
          <p:nvPr/>
        </p:nvCxnSpPr>
        <p:spPr>
          <a:xfrm>
            <a:off x="2225824" y="4500311"/>
            <a:ext cx="79060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E080F09-FA68-36CE-BDE9-10553491405A}"/>
              </a:ext>
            </a:extLst>
          </p:cNvPr>
          <p:cNvCxnSpPr>
            <a:cxnSpLocks/>
          </p:cNvCxnSpPr>
          <p:nvPr/>
        </p:nvCxnSpPr>
        <p:spPr>
          <a:xfrm flipH="1">
            <a:off x="2222451" y="5524621"/>
            <a:ext cx="79094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91F79C6-C48C-4DCE-0169-EC72E7D4A5A7}"/>
              </a:ext>
            </a:extLst>
          </p:cNvPr>
          <p:cNvCxnSpPr>
            <a:cxnSpLocks/>
          </p:cNvCxnSpPr>
          <p:nvPr/>
        </p:nvCxnSpPr>
        <p:spPr>
          <a:xfrm>
            <a:off x="2209800" y="5922398"/>
            <a:ext cx="7922123" cy="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DA8DA6-8894-FA7B-2F43-486F2CBAD58D}"/>
              </a:ext>
            </a:extLst>
          </p:cNvPr>
          <p:cNvCxnSpPr>
            <a:cxnSpLocks/>
          </p:cNvCxnSpPr>
          <p:nvPr/>
        </p:nvCxnSpPr>
        <p:spPr>
          <a:xfrm flipH="1">
            <a:off x="2206427" y="6279530"/>
            <a:ext cx="7925496" cy="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200F6189-FF01-1710-F3E0-28ADC42D4CFC}"/>
              </a:ext>
            </a:extLst>
          </p:cNvPr>
          <p:cNvSpPr txBox="1"/>
          <p:nvPr/>
        </p:nvSpPr>
        <p:spPr>
          <a:xfrm>
            <a:off x="8825032" y="2610271"/>
            <a:ext cx="2642711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err="1"/>
              <a:t>clientKemCert</a:t>
            </a:r>
            <a:r>
              <a:rPr lang="en-US" sz="1400"/>
              <a:t> with </a:t>
            </a:r>
            <a:r>
              <a:rPr lang="en-US" sz="1400" err="1"/>
              <a:t>pkC</a:t>
            </a:r>
            <a:endParaRPr lang="en-US" sz="1400"/>
          </a:p>
          <a:p>
            <a:pPr algn="ctr"/>
            <a:r>
              <a:rPr lang="en-US" sz="1400" err="1"/>
              <a:t>kem.encapsulate</a:t>
            </a:r>
            <a:r>
              <a:rPr lang="en-US" sz="1400"/>
              <a:t>(</a:t>
            </a:r>
            <a:r>
              <a:rPr lang="en-US" sz="1400" err="1"/>
              <a:t>pkC</a:t>
            </a:r>
            <a:r>
              <a:rPr lang="en-US" sz="1400"/>
              <a:t>) </a:t>
            </a:r>
            <a:r>
              <a:rPr lang="en-US" sz="1400">
                <a:sym typeface="Wingdings" panose="05000000000000000000" pitchFamily="2" charset="2"/>
              </a:rPr>
              <a:t> </a:t>
            </a:r>
            <a:r>
              <a:rPr lang="en-US" sz="1400"/>
              <a:t>(</a:t>
            </a:r>
            <a:r>
              <a:rPr lang="en-US" sz="1400" err="1"/>
              <a:t>ct</a:t>
            </a:r>
            <a:r>
              <a:rPr lang="en-US" sz="1400"/>
              <a:t>, ss)</a:t>
            </a:r>
          </a:p>
          <a:p>
            <a:pPr algn="ctr"/>
            <a:r>
              <a:rPr lang="en-US" sz="1400" err="1"/>
              <a:t>KemCiphertextInfo</a:t>
            </a:r>
            <a:r>
              <a:rPr lang="en-US" sz="1400"/>
              <a:t>(KEM </a:t>
            </a:r>
            <a:r>
              <a:rPr lang="en-US" sz="1400" err="1"/>
              <a:t>AlgID</a:t>
            </a:r>
            <a:r>
              <a:rPr lang="en-US" sz="1400"/>
              <a:t>, </a:t>
            </a:r>
            <a:r>
              <a:rPr lang="en-US" sz="1400" err="1"/>
              <a:t>ct</a:t>
            </a:r>
            <a:r>
              <a:rPr lang="en-US" sz="1400"/>
              <a:t>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D0677F9-0247-2502-82A9-95E76BADBB89}"/>
              </a:ext>
            </a:extLst>
          </p:cNvPr>
          <p:cNvSpPr txBox="1"/>
          <p:nvPr/>
        </p:nvSpPr>
        <p:spPr>
          <a:xfrm>
            <a:off x="465695" y="3450617"/>
            <a:ext cx="3513526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err="1"/>
              <a:t>kem.decapsulate</a:t>
            </a:r>
            <a:r>
              <a:rPr lang="en-US" sz="1400"/>
              <a:t>(</a:t>
            </a:r>
            <a:r>
              <a:rPr lang="en-US" sz="1400" err="1"/>
              <a:t>skC</a:t>
            </a:r>
            <a:r>
              <a:rPr lang="en-US" sz="1400"/>
              <a:t>, </a:t>
            </a:r>
            <a:r>
              <a:rPr lang="en-US" sz="1400" err="1"/>
              <a:t>ct</a:t>
            </a:r>
            <a:r>
              <a:rPr lang="en-US" sz="1400"/>
              <a:t>) </a:t>
            </a:r>
            <a:r>
              <a:rPr lang="en-US" sz="1400">
                <a:sym typeface="Wingdings" panose="05000000000000000000" pitchFamily="2" charset="2"/>
              </a:rPr>
              <a:t> </a:t>
            </a:r>
            <a:r>
              <a:rPr lang="en-US" sz="1400"/>
              <a:t>ss</a:t>
            </a:r>
          </a:p>
          <a:p>
            <a:pPr algn="ctr"/>
            <a:r>
              <a:rPr lang="en-US" sz="1400" err="1"/>
              <a:t>KemBMParameter</a:t>
            </a:r>
            <a:r>
              <a:rPr lang="en-US" sz="1400"/>
              <a:t>(KDF </a:t>
            </a:r>
            <a:r>
              <a:rPr lang="en-US" sz="1400" err="1"/>
              <a:t>AlgID</a:t>
            </a:r>
            <a:r>
              <a:rPr lang="en-US" sz="1400"/>
              <a:t>, </a:t>
            </a:r>
            <a:r>
              <a:rPr lang="en-US" sz="1400" err="1"/>
              <a:t>len</a:t>
            </a:r>
            <a:r>
              <a:rPr lang="en-US" sz="1400"/>
              <a:t>, MAC </a:t>
            </a:r>
            <a:r>
              <a:rPr lang="en-US" sz="1400" err="1"/>
              <a:t>AlgID</a:t>
            </a:r>
            <a:r>
              <a:rPr lang="en-US" sz="1400"/>
              <a:t>)</a:t>
            </a:r>
          </a:p>
          <a:p>
            <a:pPr algn="ctr"/>
            <a:r>
              <a:rPr lang="en-US" sz="1400">
                <a:sym typeface="Wingdings" panose="05000000000000000000" pitchFamily="2" charset="2"/>
              </a:rPr>
              <a:t>DER-encoded </a:t>
            </a:r>
            <a:r>
              <a:rPr lang="en-US" sz="1400" err="1">
                <a:sym typeface="Wingdings" panose="05000000000000000000" pitchFamily="2" charset="2"/>
              </a:rPr>
              <a:t>KemOtherInfo</a:t>
            </a:r>
            <a:r>
              <a:rPr lang="en-US" sz="1400">
                <a:sym typeface="Wingdings" panose="05000000000000000000" pitchFamily="2" charset="2"/>
              </a:rPr>
              <a:t>  </a:t>
            </a:r>
            <a:r>
              <a:rPr lang="en-US" sz="1400"/>
              <a:t>context</a:t>
            </a:r>
            <a:endParaRPr lang="en-US" sz="1400">
              <a:sym typeface="Wingdings" panose="05000000000000000000" pitchFamily="2" charset="2"/>
            </a:endParaRPr>
          </a:p>
          <a:p>
            <a:pPr algn="ctr"/>
            <a:r>
              <a:rPr lang="en-US" sz="1400" err="1"/>
              <a:t>kdf</a:t>
            </a:r>
            <a:r>
              <a:rPr lang="en-US" sz="1400"/>
              <a:t>(ss, </a:t>
            </a:r>
            <a:r>
              <a:rPr lang="en-US" sz="1400" err="1"/>
              <a:t>len</a:t>
            </a:r>
            <a:r>
              <a:rPr lang="en-US" sz="1400"/>
              <a:t>, context) </a:t>
            </a:r>
            <a:r>
              <a:rPr lang="en-US" sz="1400">
                <a:sym typeface="Wingdings" panose="05000000000000000000" pitchFamily="2" charset="2"/>
              </a:rPr>
              <a:t> </a:t>
            </a:r>
            <a:r>
              <a:rPr lang="en-US" sz="1400" err="1">
                <a:sym typeface="Wingdings" panose="05000000000000000000" pitchFamily="2" charset="2"/>
              </a:rPr>
              <a:t>ssk</a:t>
            </a:r>
            <a:endParaRPr lang="en-US" sz="140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32327E6-9DAE-4EC1-F2A0-8B769C52F433}"/>
              </a:ext>
            </a:extLst>
          </p:cNvPr>
          <p:cNvSpPr txBox="1"/>
          <p:nvPr/>
        </p:nvSpPr>
        <p:spPr>
          <a:xfrm>
            <a:off x="4638500" y="1632810"/>
            <a:ext cx="31729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err="1"/>
              <a:t>genm</a:t>
            </a:r>
            <a:r>
              <a:rPr lang="en-US" sz="1400"/>
              <a:t> message,</a:t>
            </a:r>
          </a:p>
          <a:p>
            <a:pPr algn="ctr"/>
            <a:r>
              <a:rPr lang="en-US" sz="1400" err="1"/>
              <a:t>PKIBody.KemCiphertextInfoValue</a:t>
            </a:r>
            <a:r>
              <a:rPr lang="en-US" sz="1400"/>
              <a:t> absent,</a:t>
            </a:r>
          </a:p>
          <a:p>
            <a:pPr algn="ctr"/>
            <a:r>
              <a:rPr lang="en-US" sz="1400" err="1"/>
              <a:t>clientKemCert</a:t>
            </a:r>
            <a:r>
              <a:rPr lang="en-US" sz="1400"/>
              <a:t> in </a:t>
            </a:r>
            <a:r>
              <a:rPr lang="en-US" sz="1400" err="1"/>
              <a:t>extraCerts</a:t>
            </a:r>
            <a:r>
              <a:rPr lang="en-US" sz="1400"/>
              <a:t>,</a:t>
            </a:r>
          </a:p>
          <a:p>
            <a:pPr algn="ctr"/>
            <a:r>
              <a:rPr lang="en-US" sz="1400" b="1"/>
              <a:t>no message protection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150A88D-982A-CC47-FB4F-E766AE51969F}"/>
              </a:ext>
            </a:extLst>
          </p:cNvPr>
          <p:cNvSpPr txBox="1"/>
          <p:nvPr/>
        </p:nvSpPr>
        <p:spPr>
          <a:xfrm>
            <a:off x="4530457" y="2678529"/>
            <a:ext cx="33250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err="1"/>
              <a:t>genp</a:t>
            </a:r>
            <a:r>
              <a:rPr lang="en-US" sz="1400"/>
              <a:t> message,</a:t>
            </a:r>
          </a:p>
          <a:p>
            <a:pPr algn="ctr"/>
            <a:r>
              <a:rPr lang="en-US" sz="1400" err="1"/>
              <a:t>PKIBody.KemCiphertextInfoValue</a:t>
            </a:r>
            <a:r>
              <a:rPr lang="en-US" sz="1400"/>
              <a:t> present,</a:t>
            </a:r>
          </a:p>
          <a:p>
            <a:pPr algn="ctr"/>
            <a:r>
              <a:rPr lang="en-US" sz="1400" b="1"/>
              <a:t>no message protection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00D85E3-6E5A-8990-9429-0BE101918954}"/>
              </a:ext>
            </a:extLst>
          </p:cNvPr>
          <p:cNvSpPr txBox="1"/>
          <p:nvPr/>
        </p:nvSpPr>
        <p:spPr>
          <a:xfrm>
            <a:off x="8496831" y="4555598"/>
            <a:ext cx="3277757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ym typeface="Wingdings" panose="05000000000000000000" pitchFamily="2" charset="2"/>
              </a:rPr>
              <a:t>DER-encoded </a:t>
            </a:r>
            <a:r>
              <a:rPr lang="en-US" sz="1400" err="1">
                <a:sym typeface="Wingdings" panose="05000000000000000000" pitchFamily="2" charset="2"/>
              </a:rPr>
              <a:t>KemOtherInfo</a:t>
            </a:r>
            <a:r>
              <a:rPr lang="en-US" sz="1400">
                <a:sym typeface="Wingdings" panose="05000000000000000000" pitchFamily="2" charset="2"/>
              </a:rPr>
              <a:t>  </a:t>
            </a:r>
            <a:r>
              <a:rPr lang="en-US" sz="1400"/>
              <a:t>context</a:t>
            </a:r>
            <a:endParaRPr lang="en-US" sz="1400">
              <a:sym typeface="Wingdings" panose="05000000000000000000" pitchFamily="2" charset="2"/>
            </a:endParaRPr>
          </a:p>
          <a:p>
            <a:pPr algn="ctr"/>
            <a:r>
              <a:rPr lang="en-US" sz="1400" err="1"/>
              <a:t>kdf</a:t>
            </a:r>
            <a:r>
              <a:rPr lang="en-US" sz="1400"/>
              <a:t>(ss, </a:t>
            </a:r>
            <a:r>
              <a:rPr lang="en-US" sz="1400" err="1"/>
              <a:t>len</a:t>
            </a:r>
            <a:r>
              <a:rPr lang="en-US" sz="1400"/>
              <a:t>, context) </a:t>
            </a:r>
            <a:r>
              <a:rPr lang="en-US" sz="1400">
                <a:sym typeface="Wingdings" panose="05000000000000000000" pitchFamily="2" charset="2"/>
              </a:rPr>
              <a:t> </a:t>
            </a:r>
            <a:r>
              <a:rPr lang="en-US" sz="1400" err="1">
                <a:sym typeface="Wingdings" panose="05000000000000000000" pitchFamily="2" charset="2"/>
              </a:rPr>
              <a:t>ssk</a:t>
            </a:r>
            <a:endParaRPr lang="en-US" sz="1400">
              <a:sym typeface="Wingdings" panose="05000000000000000000" pitchFamily="2" charset="2"/>
            </a:endParaRPr>
          </a:p>
          <a:p>
            <a:pPr algn="ctr"/>
            <a:r>
              <a:rPr lang="en-US" sz="1400" b="1">
                <a:sym typeface="Wingdings" panose="05000000000000000000" pitchFamily="2" charset="2"/>
              </a:rPr>
              <a:t>server authenticated message from client</a:t>
            </a:r>
            <a:endParaRPr lang="en-US" sz="1400" b="1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8320E0BC-46D9-D471-126F-E79830DF444C}"/>
              </a:ext>
            </a:extLst>
          </p:cNvPr>
          <p:cNvSpPr txBox="1"/>
          <p:nvPr/>
        </p:nvSpPr>
        <p:spPr>
          <a:xfrm>
            <a:off x="4774856" y="3825826"/>
            <a:ext cx="28419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err="1"/>
              <a:t>ir</a:t>
            </a:r>
            <a:r>
              <a:rPr lang="en-US" sz="1400"/>
              <a:t> message</a:t>
            </a:r>
          </a:p>
          <a:p>
            <a:pPr algn="ctr"/>
            <a:r>
              <a:rPr lang="en-US" sz="1400" err="1"/>
              <a:t>KemBMParameter</a:t>
            </a:r>
            <a:r>
              <a:rPr lang="en-US" sz="1400"/>
              <a:t> as </a:t>
            </a:r>
            <a:r>
              <a:rPr lang="en-US" sz="1400" err="1"/>
              <a:t>protectionAlg</a:t>
            </a:r>
            <a:r>
              <a:rPr lang="en-US" sz="1400"/>
              <a:t>,</a:t>
            </a:r>
          </a:p>
          <a:p>
            <a:pPr algn="ctr"/>
            <a:r>
              <a:rPr lang="en-US" sz="1400" b="1"/>
              <a:t>MAC-based protection using </a:t>
            </a:r>
            <a:r>
              <a:rPr lang="en-US" sz="1400" b="1" err="1"/>
              <a:t>ssk</a:t>
            </a:r>
            <a:endParaRPr lang="en-US" sz="1400" b="1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E7AEF23-4CD9-090F-085D-CE7EA615DA5C}"/>
              </a:ext>
            </a:extLst>
          </p:cNvPr>
          <p:cNvSpPr txBox="1"/>
          <p:nvPr/>
        </p:nvSpPr>
        <p:spPr>
          <a:xfrm>
            <a:off x="4049553" y="5279599"/>
            <a:ext cx="4286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err="1"/>
              <a:t>ip</a:t>
            </a:r>
            <a:r>
              <a:rPr lang="en-US" sz="1400"/>
              <a:t> message, </a:t>
            </a:r>
            <a:r>
              <a:rPr lang="en-US" sz="1400" b="1"/>
              <a:t>protection depending on server credentials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D605B4C-D50F-A622-D887-5A5B45E46BAA}"/>
              </a:ext>
            </a:extLst>
          </p:cNvPr>
          <p:cNvSpPr txBox="1"/>
          <p:nvPr/>
        </p:nvSpPr>
        <p:spPr>
          <a:xfrm>
            <a:off x="4180243" y="5653941"/>
            <a:ext cx="3999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err="1">
                <a:solidFill>
                  <a:schemeClr val="bg1">
                    <a:lumMod val="50000"/>
                  </a:schemeClr>
                </a:solidFill>
              </a:rPr>
              <a:t>certConf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 message, </a:t>
            </a: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MAC-based protection using </a:t>
            </a:r>
            <a:r>
              <a:rPr lang="en-US" sz="1400" b="1" err="1">
                <a:solidFill>
                  <a:schemeClr val="bg1">
                    <a:lumMod val="50000"/>
                  </a:schemeClr>
                </a:solidFill>
              </a:rPr>
              <a:t>ssk</a:t>
            </a:r>
            <a:endParaRPr 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F6961AB-C44B-417E-0542-ABB3F2EA15EB}"/>
              </a:ext>
            </a:extLst>
          </p:cNvPr>
          <p:cNvSpPr txBox="1"/>
          <p:nvPr/>
        </p:nvSpPr>
        <p:spPr>
          <a:xfrm>
            <a:off x="3834400" y="6034508"/>
            <a:ext cx="4685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err="1">
                <a:solidFill>
                  <a:schemeClr val="bg1">
                    <a:lumMod val="50000"/>
                  </a:schemeClr>
                </a:solidFill>
              </a:rPr>
              <a:t>pkiconf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 message, </a:t>
            </a: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protection depending on server credentials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ABC536F-F961-4BD3-B27F-F2873AAE8F8B}"/>
              </a:ext>
            </a:extLst>
          </p:cNvPr>
          <p:cNvGrpSpPr/>
          <p:nvPr/>
        </p:nvGrpSpPr>
        <p:grpSpPr>
          <a:xfrm>
            <a:off x="10453752" y="5613782"/>
            <a:ext cx="986873" cy="738664"/>
            <a:chOff x="10684352" y="5764339"/>
            <a:chExt cx="986873" cy="738664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A66D04A-3476-0DB6-A2A7-4BEB61BEE10F}"/>
                </a:ext>
              </a:extLst>
            </p:cNvPr>
            <p:cNvSpPr txBox="1"/>
            <p:nvPr/>
          </p:nvSpPr>
          <p:spPr>
            <a:xfrm>
              <a:off x="10684352" y="5764339"/>
              <a:ext cx="98687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mandatory</a:t>
              </a:r>
            </a:p>
            <a:p>
              <a:pPr algn="ctr"/>
              <a:endParaRPr lang="en-US" sz="1400"/>
            </a:p>
            <a:p>
              <a:pPr algn="ctr"/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optional</a:t>
              </a:r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4FB194D3-C4D1-4528-7D3F-F333A46DF7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3995" y="6090076"/>
              <a:ext cx="727587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71832706-1071-91E5-4674-842B6D42D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3995" y="6492875"/>
              <a:ext cx="727587" cy="0"/>
            </a:xfrm>
            <a:prstGeom prst="straightConnector1">
              <a:avLst/>
            </a:prstGeom>
            <a:ln w="19050"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45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77D99-5B69-8804-9635-3889E208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owns KEM key pair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71BBF-9381-6849-B52A-85430520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576BDF-AF08-0051-CC49-E06C902D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Hendrik Brockhaus - Siemens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6190B3-34E9-D9BA-1773-646FD026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53CC-0028-4916-8B93-0EBFFB2C7AAD}" type="slidenum">
              <a:rPr lang="en-US" smtClean="0"/>
              <a:t>4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E02BBFB-E5F4-1CA6-D87C-D18460545BB0}"/>
              </a:ext>
            </a:extLst>
          </p:cNvPr>
          <p:cNvSpPr txBox="1"/>
          <p:nvPr/>
        </p:nvSpPr>
        <p:spPr>
          <a:xfrm>
            <a:off x="1543175" y="1379446"/>
            <a:ext cx="1333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CMP Client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361719-8448-57CD-5D76-D73E8CB4E430}"/>
              </a:ext>
            </a:extLst>
          </p:cNvPr>
          <p:cNvSpPr txBox="1"/>
          <p:nvPr/>
        </p:nvSpPr>
        <p:spPr>
          <a:xfrm>
            <a:off x="9353914" y="1379446"/>
            <a:ext cx="159197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CMP Server</a:t>
            </a:r>
          </a:p>
          <a:p>
            <a:pPr algn="ctr"/>
            <a:r>
              <a:rPr lang="en-US" sz="1400" err="1"/>
              <a:t>serverKemCert</a:t>
            </a:r>
            <a:r>
              <a:rPr lang="en-US" sz="1400"/>
              <a:t>, </a:t>
            </a:r>
            <a:r>
              <a:rPr lang="en-US" sz="1400" err="1"/>
              <a:t>skS</a:t>
            </a:r>
            <a:endParaRPr lang="en-US" sz="140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6EE2EDF-D4BE-7863-5300-3506830EE3C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209800" y="1779556"/>
            <a:ext cx="0" cy="46578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CFB8EA3-2D88-C97D-BA2D-AAD8B5D8B45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149902" y="1994999"/>
            <a:ext cx="0" cy="4442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EF30826-08A5-B328-0EA9-B63A955EBCF8}"/>
              </a:ext>
            </a:extLst>
          </p:cNvPr>
          <p:cNvCxnSpPr>
            <a:cxnSpLocks/>
          </p:cNvCxnSpPr>
          <p:nvPr/>
        </p:nvCxnSpPr>
        <p:spPr>
          <a:xfrm>
            <a:off x="2225824" y="3866321"/>
            <a:ext cx="79060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E080F09-FA68-36CE-BDE9-10553491405A}"/>
              </a:ext>
            </a:extLst>
          </p:cNvPr>
          <p:cNvCxnSpPr>
            <a:cxnSpLocks/>
          </p:cNvCxnSpPr>
          <p:nvPr/>
        </p:nvCxnSpPr>
        <p:spPr>
          <a:xfrm flipH="1">
            <a:off x="2222451" y="4885854"/>
            <a:ext cx="790947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91F79C6-C48C-4DCE-0169-EC72E7D4A5A7}"/>
              </a:ext>
            </a:extLst>
          </p:cNvPr>
          <p:cNvCxnSpPr>
            <a:cxnSpLocks/>
          </p:cNvCxnSpPr>
          <p:nvPr/>
        </p:nvCxnSpPr>
        <p:spPr>
          <a:xfrm>
            <a:off x="2209800" y="5922398"/>
            <a:ext cx="7922123" cy="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DA8DA6-8894-FA7B-2F43-486F2CBAD58D}"/>
              </a:ext>
            </a:extLst>
          </p:cNvPr>
          <p:cNvCxnSpPr>
            <a:cxnSpLocks/>
          </p:cNvCxnSpPr>
          <p:nvPr/>
        </p:nvCxnSpPr>
        <p:spPr>
          <a:xfrm flipH="1">
            <a:off x="2206427" y="6279530"/>
            <a:ext cx="7925496" cy="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6D0677F9-0247-2502-82A9-95E76BADBB89}"/>
              </a:ext>
            </a:extLst>
          </p:cNvPr>
          <p:cNvSpPr txBox="1"/>
          <p:nvPr/>
        </p:nvSpPr>
        <p:spPr>
          <a:xfrm>
            <a:off x="901098" y="3112114"/>
            <a:ext cx="2642710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err="1"/>
              <a:t>serverKemCert</a:t>
            </a:r>
            <a:r>
              <a:rPr lang="en-US" sz="1400"/>
              <a:t> with </a:t>
            </a:r>
            <a:r>
              <a:rPr lang="en-US" sz="1400" err="1"/>
              <a:t>pkS</a:t>
            </a:r>
            <a:endParaRPr lang="en-US" sz="1400"/>
          </a:p>
          <a:p>
            <a:pPr algn="ctr"/>
            <a:r>
              <a:rPr lang="en-US" sz="1400" err="1"/>
              <a:t>kem.encapsulate</a:t>
            </a:r>
            <a:r>
              <a:rPr lang="en-US" sz="1400"/>
              <a:t>(</a:t>
            </a:r>
            <a:r>
              <a:rPr lang="en-US" sz="1400" err="1">
                <a:cs typeface="Calibri"/>
              </a:rPr>
              <a:t>pkS</a:t>
            </a:r>
            <a:r>
              <a:rPr lang="en-US" sz="1400"/>
              <a:t>) </a:t>
            </a:r>
            <a:r>
              <a:rPr lang="en-US" sz="1400">
                <a:sym typeface="Wingdings" panose="05000000000000000000" pitchFamily="2" charset="2"/>
              </a:rPr>
              <a:t> </a:t>
            </a:r>
            <a:r>
              <a:rPr lang="en-US" sz="1400"/>
              <a:t>(</a:t>
            </a:r>
            <a:r>
              <a:rPr lang="en-US" sz="1400" err="1"/>
              <a:t>ct</a:t>
            </a:r>
            <a:r>
              <a:rPr lang="en-US" sz="1400"/>
              <a:t>, ss)</a:t>
            </a:r>
          </a:p>
          <a:p>
            <a:pPr algn="ctr"/>
            <a:r>
              <a:rPr lang="en-US" sz="1400" err="1"/>
              <a:t>KemCiphertextInfo</a:t>
            </a:r>
            <a:r>
              <a:rPr lang="en-US" sz="1400"/>
              <a:t>(KEM </a:t>
            </a:r>
            <a:r>
              <a:rPr lang="en-US" sz="1400" err="1"/>
              <a:t>AlgID</a:t>
            </a:r>
            <a:r>
              <a:rPr lang="en-US" sz="1400"/>
              <a:t>, </a:t>
            </a:r>
            <a:r>
              <a:rPr lang="en-US" sz="1400" err="1"/>
              <a:t>ct</a:t>
            </a:r>
            <a:r>
              <a:rPr lang="en-US" sz="1400"/>
              <a:t>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00D85E3-6E5A-8990-9429-0BE101918954}"/>
              </a:ext>
            </a:extLst>
          </p:cNvPr>
          <p:cNvSpPr txBox="1"/>
          <p:nvPr/>
        </p:nvSpPr>
        <p:spPr>
          <a:xfrm>
            <a:off x="8337492" y="3893238"/>
            <a:ext cx="3596434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err="1"/>
              <a:t>kem.decapsulate</a:t>
            </a:r>
            <a:r>
              <a:rPr lang="en-US" sz="1400"/>
              <a:t>(</a:t>
            </a:r>
            <a:r>
              <a:rPr lang="en-US" sz="1400" err="1"/>
              <a:t>skS</a:t>
            </a:r>
            <a:r>
              <a:rPr lang="en-US" sz="1400"/>
              <a:t>, </a:t>
            </a:r>
            <a:r>
              <a:rPr lang="en-US" sz="1400" err="1"/>
              <a:t>ct</a:t>
            </a:r>
            <a:r>
              <a:rPr lang="en-US" sz="1400"/>
              <a:t>) </a:t>
            </a:r>
            <a:r>
              <a:rPr lang="en-US" sz="1400">
                <a:sym typeface="Wingdings" panose="05000000000000000000" pitchFamily="2" charset="2"/>
              </a:rPr>
              <a:t> ss</a:t>
            </a:r>
          </a:p>
          <a:p>
            <a:pPr algn="ctr"/>
            <a:r>
              <a:rPr lang="en-US" sz="1400" err="1"/>
              <a:t>KemBMParameter</a:t>
            </a:r>
            <a:r>
              <a:rPr lang="en-US" sz="1400"/>
              <a:t>(KDF </a:t>
            </a:r>
            <a:r>
              <a:rPr lang="en-US" sz="1400" err="1"/>
              <a:t>AlgID</a:t>
            </a:r>
            <a:r>
              <a:rPr lang="en-US" sz="1400"/>
              <a:t>, </a:t>
            </a:r>
            <a:r>
              <a:rPr lang="en-US" sz="1400" err="1"/>
              <a:t>len</a:t>
            </a:r>
            <a:r>
              <a:rPr lang="en-US" sz="1400"/>
              <a:t>, MAC </a:t>
            </a:r>
            <a:r>
              <a:rPr lang="en-US" sz="1400" err="1"/>
              <a:t>AlgID</a:t>
            </a:r>
            <a:r>
              <a:rPr lang="en-US" sz="1400"/>
              <a:t>)</a:t>
            </a:r>
          </a:p>
          <a:p>
            <a:pPr algn="ctr"/>
            <a:r>
              <a:rPr lang="en-US" sz="1400">
                <a:sym typeface="Wingdings" panose="05000000000000000000" pitchFamily="2" charset="2"/>
              </a:rPr>
              <a:t>DER-encoded </a:t>
            </a:r>
            <a:r>
              <a:rPr lang="en-US" sz="1400" err="1">
                <a:sym typeface="Wingdings" panose="05000000000000000000" pitchFamily="2" charset="2"/>
              </a:rPr>
              <a:t>KemOtherInfo</a:t>
            </a:r>
            <a:r>
              <a:rPr lang="en-US" sz="1400">
                <a:sym typeface="Wingdings" panose="05000000000000000000" pitchFamily="2" charset="2"/>
              </a:rPr>
              <a:t>  </a:t>
            </a:r>
            <a:r>
              <a:rPr lang="en-US" sz="1400"/>
              <a:t>context</a:t>
            </a:r>
            <a:endParaRPr lang="en-US" sz="1400">
              <a:sym typeface="Wingdings" panose="05000000000000000000" pitchFamily="2" charset="2"/>
            </a:endParaRPr>
          </a:p>
          <a:p>
            <a:pPr algn="ctr"/>
            <a:r>
              <a:rPr lang="en-US" sz="1400" err="1"/>
              <a:t>kdf</a:t>
            </a:r>
            <a:r>
              <a:rPr lang="en-US" sz="1400"/>
              <a:t>(ss, </a:t>
            </a:r>
            <a:r>
              <a:rPr lang="en-US" sz="1400" err="1"/>
              <a:t>len</a:t>
            </a:r>
            <a:r>
              <a:rPr lang="en-US" sz="1400"/>
              <a:t>, context) </a:t>
            </a:r>
            <a:r>
              <a:rPr lang="en-US" sz="1400">
                <a:sym typeface="Wingdings" panose="05000000000000000000" pitchFamily="2" charset="2"/>
              </a:rPr>
              <a:t> </a:t>
            </a:r>
            <a:r>
              <a:rPr lang="en-US" sz="1400" err="1">
                <a:sym typeface="Wingdings" panose="05000000000000000000" pitchFamily="2" charset="2"/>
              </a:rPr>
              <a:t>ssk</a:t>
            </a:r>
            <a:endParaRPr lang="en-US" sz="140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8320E0BC-46D9-D471-126F-E79830DF444C}"/>
              </a:ext>
            </a:extLst>
          </p:cNvPr>
          <p:cNvSpPr txBox="1"/>
          <p:nvPr/>
        </p:nvSpPr>
        <p:spPr>
          <a:xfrm>
            <a:off x="4280554" y="3191836"/>
            <a:ext cx="38305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err="1"/>
              <a:t>ir</a:t>
            </a:r>
            <a:r>
              <a:rPr lang="en-US" sz="1400"/>
              <a:t> message,</a:t>
            </a:r>
          </a:p>
          <a:p>
            <a:pPr algn="ctr"/>
            <a:r>
              <a:rPr lang="en-US" sz="1400" err="1">
                <a:cs typeface="Calibri"/>
              </a:rPr>
              <a:t>ct</a:t>
            </a:r>
            <a:r>
              <a:rPr lang="en-US" sz="1400">
                <a:cs typeface="Calibri"/>
              </a:rPr>
              <a:t> in </a:t>
            </a:r>
            <a:r>
              <a:rPr lang="en-US" sz="1400" err="1">
                <a:cs typeface="Calibri"/>
              </a:rPr>
              <a:t>generalInfo.KemCiphertextInfoValue</a:t>
            </a:r>
            <a:r>
              <a:rPr lang="en-US" sz="1400">
                <a:cs typeface="Calibri"/>
              </a:rPr>
              <a:t> present,</a:t>
            </a:r>
          </a:p>
          <a:p>
            <a:pPr algn="ctr"/>
            <a:r>
              <a:rPr lang="en-US" sz="1400" b="1"/>
              <a:t>protection depending on client credentials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E7AEF23-4CD9-090F-085D-CE7EA615DA5C}"/>
              </a:ext>
            </a:extLst>
          </p:cNvPr>
          <p:cNvSpPr txBox="1"/>
          <p:nvPr/>
        </p:nvSpPr>
        <p:spPr>
          <a:xfrm>
            <a:off x="4791996" y="4174668"/>
            <a:ext cx="28019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err="1"/>
              <a:t>ip</a:t>
            </a:r>
            <a:r>
              <a:rPr lang="en-US" sz="1400"/>
              <a:t> message,</a:t>
            </a:r>
          </a:p>
          <a:p>
            <a:pPr algn="ctr"/>
            <a:r>
              <a:rPr lang="en-US" sz="1400" err="1"/>
              <a:t>KemBMParameter</a:t>
            </a:r>
            <a:r>
              <a:rPr lang="en-US" sz="1400"/>
              <a:t> as </a:t>
            </a:r>
            <a:r>
              <a:rPr lang="en-US" sz="1400" err="1"/>
              <a:t>protectionAlg</a:t>
            </a:r>
            <a:r>
              <a:rPr lang="en-US" sz="1400"/>
              <a:t>,</a:t>
            </a:r>
          </a:p>
          <a:p>
            <a:pPr algn="ctr"/>
            <a:r>
              <a:rPr lang="en-US" sz="1400" b="1"/>
              <a:t>MAC-based protection using </a:t>
            </a:r>
            <a:r>
              <a:rPr lang="en-US" sz="1400" b="1" err="1"/>
              <a:t>ssk</a:t>
            </a:r>
            <a:endParaRPr lang="en-US" sz="1400" b="1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D605B4C-D50F-A622-D887-5A5B45E46BAA}"/>
              </a:ext>
            </a:extLst>
          </p:cNvPr>
          <p:cNvSpPr txBox="1"/>
          <p:nvPr/>
        </p:nvSpPr>
        <p:spPr>
          <a:xfrm>
            <a:off x="3817323" y="5653941"/>
            <a:ext cx="4725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err="1">
                <a:solidFill>
                  <a:schemeClr val="bg1">
                    <a:lumMod val="50000"/>
                  </a:schemeClr>
                </a:solidFill>
              </a:rPr>
              <a:t>certConf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 message, </a:t>
            </a: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protection depending on client credentials</a:t>
            </a:r>
          </a:p>
          <a:p>
            <a:pPr algn="ctr"/>
            <a:endParaRPr 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F6961AB-C44B-417E-0542-ABB3F2EA15EB}"/>
              </a:ext>
            </a:extLst>
          </p:cNvPr>
          <p:cNvSpPr txBox="1"/>
          <p:nvPr/>
        </p:nvSpPr>
        <p:spPr>
          <a:xfrm>
            <a:off x="4202289" y="6034508"/>
            <a:ext cx="3949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err="1">
                <a:solidFill>
                  <a:schemeClr val="bg1">
                    <a:lumMod val="50000"/>
                  </a:schemeClr>
                </a:solidFill>
              </a:rPr>
              <a:t>pkiconf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 message, </a:t>
            </a:r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MAC-based protection using </a:t>
            </a:r>
            <a:r>
              <a:rPr lang="en-US" sz="1400" b="1" err="1">
                <a:solidFill>
                  <a:schemeClr val="bg1">
                    <a:lumMod val="50000"/>
                  </a:schemeClr>
                </a:solidFill>
              </a:rPr>
              <a:t>ssk</a:t>
            </a:r>
            <a:endParaRPr lang="en-US" sz="14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E64DE98-5539-6A93-74F2-866C1DC8363D}"/>
              </a:ext>
            </a:extLst>
          </p:cNvPr>
          <p:cNvSpPr txBox="1"/>
          <p:nvPr/>
        </p:nvSpPr>
        <p:spPr>
          <a:xfrm>
            <a:off x="574186" y="4975557"/>
            <a:ext cx="3264483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ym typeface="Wingdings" panose="05000000000000000000" pitchFamily="2" charset="2"/>
              </a:rPr>
              <a:t>DER-encoded </a:t>
            </a:r>
            <a:r>
              <a:rPr lang="en-US" sz="1400" err="1">
                <a:sym typeface="Wingdings" panose="05000000000000000000" pitchFamily="2" charset="2"/>
              </a:rPr>
              <a:t>KemOtherInfo</a:t>
            </a:r>
            <a:r>
              <a:rPr lang="en-US" sz="1400">
                <a:sym typeface="Wingdings" panose="05000000000000000000" pitchFamily="2" charset="2"/>
              </a:rPr>
              <a:t>  </a:t>
            </a:r>
            <a:r>
              <a:rPr lang="en-US" sz="1400"/>
              <a:t>context</a:t>
            </a:r>
            <a:endParaRPr lang="en-US" sz="1400">
              <a:sym typeface="Wingdings" panose="05000000000000000000" pitchFamily="2" charset="2"/>
            </a:endParaRPr>
          </a:p>
          <a:p>
            <a:pPr algn="ctr"/>
            <a:r>
              <a:rPr lang="en-US" sz="1400" err="1"/>
              <a:t>kdf</a:t>
            </a:r>
            <a:r>
              <a:rPr lang="en-US" sz="1400"/>
              <a:t>(ss, </a:t>
            </a:r>
            <a:r>
              <a:rPr lang="en-US" sz="1400" err="1"/>
              <a:t>len</a:t>
            </a:r>
            <a:r>
              <a:rPr lang="en-US" sz="1400"/>
              <a:t>, context) </a:t>
            </a:r>
            <a:r>
              <a:rPr lang="en-US" sz="1400">
                <a:sym typeface="Wingdings" panose="05000000000000000000" pitchFamily="2" charset="2"/>
              </a:rPr>
              <a:t> </a:t>
            </a:r>
            <a:r>
              <a:rPr lang="en-US" sz="1400" err="1">
                <a:sym typeface="Wingdings" panose="05000000000000000000" pitchFamily="2" charset="2"/>
              </a:rPr>
              <a:t>ssk</a:t>
            </a:r>
            <a:endParaRPr lang="en-US" sz="1400">
              <a:sym typeface="Wingdings" panose="05000000000000000000" pitchFamily="2" charset="2"/>
            </a:endParaRPr>
          </a:p>
          <a:p>
            <a:pPr algn="ctr"/>
            <a:r>
              <a:rPr lang="en-US" sz="1400" b="1">
                <a:sym typeface="Wingdings" panose="05000000000000000000" pitchFamily="2" charset="2"/>
              </a:rPr>
              <a:t>client authenticated message from server</a:t>
            </a:r>
            <a:endParaRPr lang="en-US" sz="1400" b="1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0B591AB-53B5-5C76-65D8-AC3B99849B78}"/>
              </a:ext>
            </a:extLst>
          </p:cNvPr>
          <p:cNvCxnSpPr>
            <a:cxnSpLocks/>
          </p:cNvCxnSpPr>
          <p:nvPr/>
        </p:nvCxnSpPr>
        <p:spPr>
          <a:xfrm>
            <a:off x="2225824" y="2095090"/>
            <a:ext cx="7906099" cy="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A991BFC-5DD2-61DF-A7B0-FAADD7C37ACF}"/>
              </a:ext>
            </a:extLst>
          </p:cNvPr>
          <p:cNvCxnSpPr>
            <a:cxnSpLocks/>
          </p:cNvCxnSpPr>
          <p:nvPr/>
        </p:nvCxnSpPr>
        <p:spPr>
          <a:xfrm flipH="1">
            <a:off x="2222451" y="3069793"/>
            <a:ext cx="7909472" cy="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E51115A-A23F-6DDF-37AE-331906991CE9}"/>
              </a:ext>
            </a:extLst>
          </p:cNvPr>
          <p:cNvSpPr txBox="1"/>
          <p:nvPr/>
        </p:nvSpPr>
        <p:spPr>
          <a:xfrm>
            <a:off x="4638499" y="1389752"/>
            <a:ext cx="31729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err="1">
                <a:solidFill>
                  <a:schemeClr val="bg1">
                    <a:lumMod val="50000"/>
                  </a:schemeClr>
                </a:solidFill>
              </a:rPr>
              <a:t>genm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 message,</a:t>
            </a:r>
          </a:p>
          <a:p>
            <a:pPr algn="ctr"/>
            <a:r>
              <a:rPr lang="en-US" sz="1400" err="1">
                <a:solidFill>
                  <a:schemeClr val="bg1">
                    <a:lumMod val="50000"/>
                  </a:schemeClr>
                </a:solidFill>
              </a:rPr>
              <a:t>PKIBody.KemCiphertextInfoValue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 absent,</a:t>
            </a:r>
          </a:p>
          <a:p>
            <a:pPr algn="ctr"/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no message protection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DD11E9A-D80C-E343-D35C-07FDF85D6BB1}"/>
              </a:ext>
            </a:extLst>
          </p:cNvPr>
          <p:cNvSpPr txBox="1"/>
          <p:nvPr/>
        </p:nvSpPr>
        <p:spPr>
          <a:xfrm>
            <a:off x="4606502" y="2168111"/>
            <a:ext cx="31729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err="1">
                <a:solidFill>
                  <a:schemeClr val="bg1">
                    <a:lumMod val="50000"/>
                  </a:schemeClr>
                </a:solidFill>
              </a:rPr>
              <a:t>genp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 message,</a:t>
            </a:r>
          </a:p>
          <a:p>
            <a:pPr algn="ctr"/>
            <a:r>
              <a:rPr lang="en-US" sz="1400" err="1">
                <a:solidFill>
                  <a:schemeClr val="bg1">
                    <a:lumMod val="50000"/>
                  </a:schemeClr>
                </a:solidFill>
              </a:rPr>
              <a:t>PKIBody.KemCiphertextInfoValue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 absent,</a:t>
            </a:r>
          </a:p>
          <a:p>
            <a:pPr algn="ctr"/>
            <a:r>
              <a:rPr lang="en-US" sz="1400" err="1">
                <a:solidFill>
                  <a:schemeClr val="bg1">
                    <a:lumMod val="50000"/>
                  </a:schemeClr>
                </a:solidFill>
              </a:rPr>
              <a:t>serverKemCert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</a:rPr>
              <a:t>extraCerts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en-US" sz="1400" b="1">
                <a:solidFill>
                  <a:schemeClr val="bg1">
                    <a:lumMod val="50000"/>
                  </a:schemeClr>
                </a:solidFill>
              </a:rPr>
              <a:t>no message protection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BE2C047-C039-9353-D06D-148FD3879C57}"/>
              </a:ext>
            </a:extLst>
          </p:cNvPr>
          <p:cNvGrpSpPr/>
          <p:nvPr/>
        </p:nvGrpSpPr>
        <p:grpSpPr>
          <a:xfrm>
            <a:off x="10453752" y="5613782"/>
            <a:ext cx="986873" cy="738664"/>
            <a:chOff x="10684352" y="5764339"/>
            <a:chExt cx="986873" cy="738664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A398914-C552-3ED4-4AB0-46338057FC35}"/>
                </a:ext>
              </a:extLst>
            </p:cNvPr>
            <p:cNvSpPr txBox="1"/>
            <p:nvPr/>
          </p:nvSpPr>
          <p:spPr>
            <a:xfrm>
              <a:off x="10684352" y="5764339"/>
              <a:ext cx="98687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mandatory</a:t>
              </a:r>
            </a:p>
            <a:p>
              <a:pPr algn="ctr"/>
              <a:endParaRPr lang="en-US" sz="1400"/>
            </a:p>
            <a:p>
              <a:pPr algn="ctr"/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optional</a:t>
              </a:r>
            </a:p>
          </p:txBody>
        </p:sp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6E427750-928F-2D83-C964-F50C72E95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3995" y="6090076"/>
              <a:ext cx="727587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41F72524-3E0E-805F-8CAD-16CACF8677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3995" y="6492875"/>
              <a:ext cx="727587" cy="0"/>
            </a:xfrm>
            <a:prstGeom prst="straightConnector1">
              <a:avLst/>
            </a:prstGeom>
            <a:ln w="19050"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475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CD6C532085F8449DFAA9E5E2A73509" ma:contentTypeVersion="20" ma:contentTypeDescription="Create a new document." ma:contentTypeScope="" ma:versionID="c8bdef1fc4896ae71e847eb90f6c3082">
  <xsd:schema xmlns:xsd="http://www.w3.org/2001/XMLSchema" xmlns:xs="http://www.w3.org/2001/XMLSchema" xmlns:p="http://schemas.microsoft.com/office/2006/metadata/properties" xmlns:ns1="http://schemas.microsoft.com/sharepoint/v3" xmlns:ns2="ce079751-a51b-4a27-9376-edf93eae18d5" xmlns:ns3="a9de424c-86b2-47ed-8d4e-0a9b7010e669" xmlns:ns4="56810815-8df0-4f10-8da7-34164765fbe3" targetNamespace="http://schemas.microsoft.com/office/2006/metadata/properties" ma:root="true" ma:fieldsID="3fdf977c7d89e1bf9cca898b31dbd6fd" ns1:_="" ns2:_="" ns3:_="" ns4:_="">
    <xsd:import namespace="http://schemas.microsoft.com/sharepoint/v3"/>
    <xsd:import namespace="ce079751-a51b-4a27-9376-edf93eae18d5"/>
    <xsd:import namespace="a9de424c-86b2-47ed-8d4e-0a9b7010e669"/>
    <xsd:import namespace="56810815-8df0-4f10-8da7-34164765fb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4:TaxCatchAll" minOccurs="0"/>
                <xsd:element ref="ns3:lcf76f155ced4ddcb4097134ff3c332f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79751-a51b-4a27-9376-edf93eae18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e424c-86b2-47ed-8d4e-0a9b7010e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63edab7-d5f1-4c02-989a-0e8ed7c6c3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10815-8df0-4f10-8da7-34164765fbe3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015a078-2538-49e9-8176-d5282097e92f}" ma:internalName="TaxCatchAll" ma:showField="CatchAllData" ma:web="ce079751-a51b-4a27-9376-edf93eae18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6810815-8df0-4f10-8da7-34164765fbe3" xsi:nil="true"/>
    <lcf76f155ced4ddcb4097134ff3c332f xmlns="a9de424c-86b2-47ed-8d4e-0a9b7010e669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501A43D-8237-498C-9A2A-123DDBDF46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6340D3-F6C3-4ECA-BE26-78263F08276B}">
  <ds:schemaRefs>
    <ds:schemaRef ds:uri="56810815-8df0-4f10-8da7-34164765fbe3"/>
    <ds:schemaRef ds:uri="a9de424c-86b2-47ed-8d4e-0a9b7010e669"/>
    <ds:schemaRef ds:uri="ce079751-a51b-4a27-9376-edf93eae18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23F686D-1EE3-4CAC-A091-719663F4C43E}">
  <ds:schemaRefs>
    <ds:schemaRef ds:uri="56810815-8df0-4f10-8da7-34164765fbe3"/>
    <ds:schemaRef ds:uri="a9de424c-86b2-47ed-8d4e-0a9b7010e669"/>
    <ds:schemaRef ds:uri="ce079751-a51b-4a27-9376-edf93eae18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6f75f480-7803-4ee9-bb54-84d0635fdbe7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Breitbild</PresentationFormat>
  <Paragraphs>114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Wingdings</vt:lpstr>
      <vt:lpstr>Office Theme</vt:lpstr>
      <vt:lpstr>Proposal on supporting KEM keys</vt:lpstr>
      <vt:lpstr>New ASN.1 structures for KEM-based message protection</vt:lpstr>
      <vt:lpstr>Client owns KEM key pair</vt:lpstr>
      <vt:lpstr>Server owns KEM key pair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 Algorithms, CMP Updates, and Lightweight CMP Profile</dc:title>
  <dc:creator>Fries, Steffen (CT RDA ITS)</dc:creator>
  <cp:keywords>C_Unrestricted</cp:keywords>
  <cp:lastModifiedBy>Brockhaus, Hendrik (T CST SEA-DE)</cp:lastModifiedBy>
  <cp:revision>3</cp:revision>
  <cp:lastPrinted>2021-07-26T13:58:22Z</cp:lastPrinted>
  <dcterms:created xsi:type="dcterms:W3CDTF">2019-01-23T10:20:02Z</dcterms:created>
  <dcterms:modified xsi:type="dcterms:W3CDTF">2024-03-20T13:17:05Z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2022-07-22T08:13:20Z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d03bfee9-b9eb-49c7-867f-d0a1614c89e5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  <property fmtid="{D5CDD505-2E9C-101B-9397-08002B2CF9AE}" pid="12" name="ContentTypeId">
    <vt:lpwstr>0x01010035CD6C532085F8449DFAA9E5E2A73509</vt:lpwstr>
  </property>
</Properties>
</file>