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3" r:id="rId11"/>
    <p:sldId id="260" r:id="rId12"/>
    <p:sldId id="268" r:id="rId13"/>
    <p:sldId id="269" r:id="rId14"/>
    <p:sldId id="270" r:id="rId15"/>
    <p:sldId id="271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821275-5666-4811-A276-0FAEFC89755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9" y="115329"/>
            <a:ext cx="5584675" cy="4765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Ghostbusters and Ghosts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Carlos Moreno</a:t>
            </a:r>
          </a:p>
          <a:p>
            <a:r>
              <a:rPr lang="en-US" dirty="0"/>
              <a:t>#106787596</a:t>
            </a:r>
          </a:p>
        </p:txBody>
      </p:sp>
    </p:spTree>
    <p:extLst>
      <p:ext uri="{BB962C8B-B14F-4D97-AF65-F5344CB8AC3E}">
        <p14:creationId xmlns:p14="http://schemas.microsoft.com/office/powerpoint/2010/main" val="36361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Pseudocode and (Worst Case) Analysis</a:t>
            </a:r>
            <a:br>
              <a:rPr lang="en-US" dirty="0"/>
            </a:br>
            <a:r>
              <a:rPr lang="en-US" dirty="0"/>
              <a:t>-Multithreaded-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7323"/>
            <a:ext cx="8983665" cy="501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findLineThread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base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(n == 1) return (0,0)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normal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grahamsScan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edge pair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(edge pair consists of a Ghostbuster and ghost)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completely surrounded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 &lt;- pick any vertex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point p not in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create and dispatch thread to calculate the numbers for line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v,p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thread dispatched)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(same number of Ghostbusters and ghosts on the same side)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94154" y="1600198"/>
            <a:ext cx="1228725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C4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C5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C6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7251" y="1828800"/>
                <a:ext cx="9308700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𝑛𝑙𝑔𝑛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9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1" y="1828800"/>
                <a:ext cx="9308700" cy="3770263"/>
              </a:xfrm>
              <a:prstGeom prst="rect">
                <a:avLst/>
              </a:prstGeom>
              <a:blipFill>
                <a:blip r:embed="rId2"/>
                <a:stretch>
                  <a:fillRect r="-16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Find the Ghostbuster-ghost pairs such that no streams cross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8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576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n =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3310" r="37969" b="14983"/>
          <a:stretch/>
        </p:blipFill>
        <p:spPr>
          <a:xfrm>
            <a:off x="2936079" y="885825"/>
            <a:ext cx="7115175" cy="560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2894" r="37734" b="15539"/>
          <a:stretch/>
        </p:blipFill>
        <p:spPr>
          <a:xfrm>
            <a:off x="2888454" y="885825"/>
            <a:ext cx="71628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8101"/>
            <a:ext cx="10018713" cy="704850"/>
          </a:xfrm>
        </p:spPr>
        <p:txBody>
          <a:bodyPr/>
          <a:lstStyle/>
          <a:p>
            <a:r>
              <a:rPr lang="en-US" dirty="0"/>
              <a:t>n =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033" r="37969" b="15122"/>
          <a:stretch/>
        </p:blipFill>
        <p:spPr>
          <a:xfrm>
            <a:off x="2940842" y="857250"/>
            <a:ext cx="7105650" cy="561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173" r="38047" b="15955"/>
          <a:stretch/>
        </p:blipFill>
        <p:spPr>
          <a:xfrm>
            <a:off x="2945604" y="857250"/>
            <a:ext cx="7096125" cy="55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2893" r="37969" b="15122"/>
          <a:stretch/>
        </p:blipFill>
        <p:spPr>
          <a:xfrm>
            <a:off x="2917029" y="857250"/>
            <a:ext cx="71247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150"/>
            <a:ext cx="10018713" cy="733424"/>
          </a:xfrm>
        </p:spPr>
        <p:txBody>
          <a:bodyPr/>
          <a:lstStyle/>
          <a:p>
            <a:r>
              <a:rPr lang="en-US" dirty="0"/>
              <a:t>n =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3172" r="37892" b="16233"/>
          <a:stretch/>
        </p:blipFill>
        <p:spPr>
          <a:xfrm>
            <a:off x="2940842" y="1009651"/>
            <a:ext cx="7105650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2893" r="38047" b="15122"/>
          <a:stretch/>
        </p:blipFill>
        <p:spPr>
          <a:xfrm>
            <a:off x="2936079" y="1009651"/>
            <a:ext cx="7115175" cy="561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3033" r="37969" b="15677"/>
          <a:stretch/>
        </p:blipFill>
        <p:spPr>
          <a:xfrm>
            <a:off x="2950366" y="1009651"/>
            <a:ext cx="70866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71525"/>
          </a:xfrm>
        </p:spPr>
        <p:txBody>
          <a:bodyPr/>
          <a:lstStyle/>
          <a:p>
            <a:r>
              <a:rPr lang="en-US" dirty="0"/>
              <a:t>Completely Surrounded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3311" r="37969" b="16372"/>
          <a:stretch/>
        </p:blipFill>
        <p:spPr>
          <a:xfrm>
            <a:off x="2931317" y="1009650"/>
            <a:ext cx="7124700" cy="550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3311" r="37735" b="15817"/>
          <a:stretch/>
        </p:blipFill>
        <p:spPr>
          <a:xfrm>
            <a:off x="2902742" y="1009650"/>
            <a:ext cx="7153275" cy="55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t="3311" r="38046" b="15955"/>
          <a:stretch/>
        </p:blipFill>
        <p:spPr>
          <a:xfrm>
            <a:off x="2902742" y="1009650"/>
            <a:ext cx="71056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414"/>
            <a:ext cx="10018713" cy="868410"/>
          </a:xfrm>
        </p:spPr>
        <p:txBody>
          <a:bodyPr/>
          <a:lstStyle/>
          <a:p>
            <a:r>
              <a:rPr lang="en-US" dirty="0"/>
              <a:t>Pseudocode and (Worst Case)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09600"/>
            <a:ext cx="8983665" cy="6019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findPairs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pairs &lt;- new vector of pairs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(n == 1)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push back to pairs &lt;- (0,0)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line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findLineThread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push back to pairs &lt;-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(n == 2)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push back to pairs &lt;- the other pair not chosen by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busters &lt;- busters –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ghosts &lt;- ghosts –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the busters that are clockwise from the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the ghosts that are clockwise from the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busters –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ghosts –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concatenate to pairs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findPairs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size of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concatenate to pairs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findPairs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size of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return pairs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76704" y="652462"/>
            <a:ext cx="1228725" cy="5934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C4</a:t>
            </a:r>
          </a:p>
        </p:txBody>
      </p:sp>
    </p:spTree>
    <p:extLst>
      <p:ext uri="{BB962C8B-B14F-4D97-AF65-F5344CB8AC3E}">
        <p14:creationId xmlns:p14="http://schemas.microsoft.com/office/powerpoint/2010/main" val="159233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(Worst Case)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6451"/>
            <a:ext cx="10018713" cy="6191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T(1) = C1 + C2 + C3 + C4						         -&gt;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0778" y="2156444"/>
                <a:ext cx="10645772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9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9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𝑙𝑔𝑛</m:t>
                      </m:r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9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78" y="2156444"/>
                <a:ext cx="10645772" cy="3154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2562225"/>
            <a:ext cx="10018713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T(2) = C1 + C2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C3 + C1 + C3 + C4      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4309" y="3000375"/>
            <a:ext cx="10018713" cy="132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T(3) = C1 + C2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C3 + C1 + 6n + T(2) + C4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= 2C1 + C2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C3 + 6n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= 2C1 + C2 + 2nlgn + C3 + 6n + C4          -&gt; 2nlgn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484308" y="4152899"/>
                <a:ext cx="10018713" cy="14097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T(n) = (n-1)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nlgn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𝑙𝑔𝑛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08" y="4152899"/>
                <a:ext cx="10018713" cy="1409701"/>
              </a:xfrm>
              <a:prstGeom prst="rect">
                <a:avLst/>
              </a:prstGeom>
              <a:blipFill>
                <a:blip r:embed="rId3"/>
                <a:stretch>
                  <a:fillRect l="-1521" t="-10776" b="-7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518976"/>
            <a:ext cx="10018711" cy="1377777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5766487"/>
            <a:ext cx="10018713" cy="659027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lampshadeq</a:t>
            </a:r>
            <a:r>
              <a:rPr lang="en-US" dirty="0"/>
              <a:t>/csci174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8" y="1784388"/>
            <a:ext cx="5994278" cy="40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group of </a:t>
            </a:r>
            <a:r>
              <a:rPr lang="en-US" b="1" i="1" dirty="0"/>
              <a:t>n</a:t>
            </a:r>
            <a:r>
              <a:rPr lang="en-US" dirty="0"/>
              <a:t> Ghostbusters is battling </a:t>
            </a:r>
            <a:r>
              <a:rPr lang="en-US" b="1" i="1" dirty="0"/>
              <a:t>n</a:t>
            </a:r>
            <a:r>
              <a:rPr lang="en-US" dirty="0"/>
              <a:t> ghosts</a:t>
            </a:r>
          </a:p>
          <a:p>
            <a:r>
              <a:rPr lang="en-US" dirty="0"/>
              <a:t>Each Ghostbuster carries a proton pack that can shoot a stream, destroying the ghost</a:t>
            </a:r>
          </a:p>
          <a:p>
            <a:r>
              <a:rPr lang="en-US" dirty="0"/>
              <a:t>Ghostbusters’ winning strategy:</a:t>
            </a:r>
          </a:p>
          <a:p>
            <a:pPr lvl="1"/>
            <a:r>
              <a:rPr lang="en-US" dirty="0"/>
              <a:t>Pair off with a ghost (forming </a:t>
            </a:r>
            <a:r>
              <a:rPr lang="en-US" b="1" i="1" dirty="0"/>
              <a:t>n</a:t>
            </a:r>
            <a:r>
              <a:rPr lang="en-US" dirty="0"/>
              <a:t> Ghostbuster-ghost pairs)</a:t>
            </a:r>
          </a:p>
          <a:p>
            <a:pPr lvl="1"/>
            <a:r>
              <a:rPr lang="en-US" dirty="0"/>
              <a:t>Simultaneously, each Ghostbuster will shoot a stream</a:t>
            </a:r>
          </a:p>
          <a:p>
            <a:pPr lvl="1"/>
            <a:r>
              <a:rPr lang="en-US" dirty="0"/>
              <a:t>However, they must pick pairings in such a way that the streams do </a:t>
            </a:r>
            <a:r>
              <a:rPr lang="en-US" b="1" u="sng" dirty="0"/>
              <a:t>NOT</a:t>
            </a:r>
            <a:r>
              <a:rPr lang="en-US" dirty="0"/>
              <a:t> cross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02" y="3815920"/>
            <a:ext cx="3196796" cy="13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each Ghostbuster and each ghost is a fixed point</a:t>
            </a:r>
          </a:p>
          <a:p>
            <a:r>
              <a:rPr lang="en-US" dirty="0"/>
              <a:t>No 3 positions are </a:t>
            </a:r>
            <a:r>
              <a:rPr lang="en-US" dirty="0" err="1"/>
              <a:t>colinear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8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 that passes through 1 Ghostbuster and 1 ghost</a:t>
                </a:r>
              </a:p>
              <a:p>
                <a:r>
                  <a:rPr lang="en-US" dirty="0"/>
                  <a:t>The number of Ghostbusters = the number of ghosts</a:t>
                </a:r>
              </a:p>
              <a:p>
                <a:r>
                  <a:rPr lang="en-US" dirty="0"/>
                  <a:t>On the same side of the line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8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53520"/>
            <a:ext cx="10018713" cy="722779"/>
          </a:xfrm>
        </p:spPr>
        <p:txBody>
          <a:bodyPr/>
          <a:lstStyle/>
          <a:p>
            <a:r>
              <a:rPr lang="en-US" dirty="0"/>
              <a:t>n =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2744" r="37958" b="14939"/>
          <a:stretch/>
        </p:blipFill>
        <p:spPr>
          <a:xfrm>
            <a:off x="3321841" y="1039345"/>
            <a:ext cx="6343651" cy="5037606"/>
          </a:xfrm>
        </p:spPr>
      </p:pic>
    </p:spTree>
    <p:extLst>
      <p:ext uri="{BB962C8B-B14F-4D97-AF65-F5344CB8AC3E}">
        <p14:creationId xmlns:p14="http://schemas.microsoft.com/office/powerpoint/2010/main" val="384317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5750"/>
            <a:ext cx="10018713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n =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 t="3049" r="38130" b="15549"/>
          <a:stretch/>
        </p:blipFill>
        <p:spPr>
          <a:xfrm>
            <a:off x="2926554" y="1089035"/>
            <a:ext cx="7134225" cy="5635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3172" r="37812" b="16928"/>
          <a:stretch/>
        </p:blipFill>
        <p:spPr>
          <a:xfrm>
            <a:off x="2926554" y="1089035"/>
            <a:ext cx="71342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625"/>
            <a:ext cx="10018713" cy="923925"/>
          </a:xfrm>
        </p:spPr>
        <p:txBody>
          <a:bodyPr/>
          <a:lstStyle/>
          <a:p>
            <a:r>
              <a:rPr lang="en-US" dirty="0"/>
              <a:t>n =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3172" r="37735" b="14844"/>
          <a:stretch/>
        </p:blipFill>
        <p:spPr>
          <a:xfrm>
            <a:off x="2917029" y="971550"/>
            <a:ext cx="7153275" cy="561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3449" r="37734" b="14983"/>
          <a:stretch/>
        </p:blipFill>
        <p:spPr>
          <a:xfrm>
            <a:off x="2917029" y="985837"/>
            <a:ext cx="7143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6675"/>
            <a:ext cx="10018713" cy="781049"/>
          </a:xfrm>
        </p:spPr>
        <p:txBody>
          <a:bodyPr/>
          <a:lstStyle/>
          <a:p>
            <a:r>
              <a:rPr lang="en-US" dirty="0"/>
              <a:t>Completely Surrounded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3310" r="37811" b="14983"/>
          <a:stretch/>
        </p:blipFill>
        <p:spPr>
          <a:xfrm>
            <a:off x="2931317" y="847724"/>
            <a:ext cx="7124700" cy="560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033" r="38281" b="15261"/>
          <a:stretch/>
        </p:blipFill>
        <p:spPr>
          <a:xfrm>
            <a:off x="2959892" y="847724"/>
            <a:ext cx="7067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38175"/>
            <a:ext cx="10018713" cy="1752599"/>
          </a:xfrm>
        </p:spPr>
        <p:txBody>
          <a:bodyPr/>
          <a:lstStyle/>
          <a:p>
            <a:r>
              <a:rPr lang="en-US" dirty="0"/>
              <a:t>Pseudocode and (Worst Case)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2573"/>
            <a:ext cx="8983665" cy="501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findLine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base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(n == 1) return (0,0)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normal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grahamsScan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edge pair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(edge pair consists of a Ghostbuster and ghost)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completely surrounded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 &lt;- pick any vertex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point p not in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(the number of Ghostbusters-ghosts on the same side of the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formed by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v,p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is equal)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67974" y="1828800"/>
            <a:ext cx="1228725" cy="4743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C4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2n-2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6333" y="1828800"/>
                <a:ext cx="8379617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3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3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9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33" y="1828800"/>
                <a:ext cx="8379617" cy="3770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498</TotalTime>
  <Words>313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Consolas</vt:lpstr>
      <vt:lpstr>Corbel</vt:lpstr>
      <vt:lpstr>Parallax</vt:lpstr>
      <vt:lpstr>Ghostbusters and Ghosts</vt:lpstr>
      <vt:lpstr>Problem Description</vt:lpstr>
      <vt:lpstr>Assumptions</vt:lpstr>
      <vt:lpstr>Part A</vt:lpstr>
      <vt:lpstr>n = 1</vt:lpstr>
      <vt:lpstr>n = 2</vt:lpstr>
      <vt:lpstr>n = 3</vt:lpstr>
      <vt:lpstr>Completely Surrounded Case</vt:lpstr>
      <vt:lpstr>Pseudocode and (Worst Case) Analysis</vt:lpstr>
      <vt:lpstr>Pseudocode and (Worst Case) Analysis -Multithreaded-</vt:lpstr>
      <vt:lpstr>Part B</vt:lpstr>
      <vt:lpstr>n = 1</vt:lpstr>
      <vt:lpstr>n = 2</vt:lpstr>
      <vt:lpstr>n = 4</vt:lpstr>
      <vt:lpstr>Completely Surrounded Case</vt:lpstr>
      <vt:lpstr>Pseudocode and (Worst Case) Analysis</vt:lpstr>
      <vt:lpstr>(Worst Case) Analysis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Ghostbusters and Ghosts</dc:title>
  <dc:creator>mmxzbnl@gmail.com</dc:creator>
  <cp:lastModifiedBy>mmxzbnl@gmail.com</cp:lastModifiedBy>
  <cp:revision>34</cp:revision>
  <dcterms:created xsi:type="dcterms:W3CDTF">2016-12-02T07:52:15Z</dcterms:created>
  <dcterms:modified xsi:type="dcterms:W3CDTF">2016-12-02T16:16:39Z</dcterms:modified>
</cp:coreProperties>
</file>