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0" r:id="rId5"/>
    <p:sldId id="257" r:id="rId6"/>
    <p:sldId id="258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3" autoAdjust="0"/>
    <p:restoredTop sz="94660"/>
  </p:normalViewPr>
  <p:slideViewPr>
    <p:cSldViewPr snapToGrid="0">
      <p:cViewPr varScale="1">
        <p:scale>
          <a:sx n="84" d="100"/>
          <a:sy n="84" d="100"/>
        </p:scale>
        <p:origin x="-125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8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7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1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2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9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2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0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4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3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EDD06-D935-4757-8E3B-CF3AF6A4D88B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1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8550" y="691573"/>
            <a:ext cx="4415233" cy="311916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11" t="8849" r="8982" b="11296"/>
          <a:stretch/>
        </p:blipFill>
        <p:spPr>
          <a:xfrm>
            <a:off x="2113768" y="2229944"/>
            <a:ext cx="1054582" cy="824594"/>
          </a:xfrm>
          <a:prstGeom prst="rect">
            <a:avLst/>
          </a:prstGeom>
        </p:spPr>
      </p:pic>
      <p:cxnSp>
        <p:nvCxnSpPr>
          <p:cNvPr id="18" name="Straight Connector 17"/>
          <p:cNvCxnSpPr>
            <a:stCxn id="10" idx="2"/>
          </p:cNvCxnSpPr>
          <p:nvPr/>
        </p:nvCxnSpPr>
        <p:spPr>
          <a:xfrm>
            <a:off x="1483309" y="1920110"/>
            <a:ext cx="860218" cy="4145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12020" y="826493"/>
            <a:ext cx="2096550" cy="1221218"/>
            <a:chOff x="598008" y="826493"/>
            <a:chExt cx="2096550" cy="1221218"/>
          </a:xfrm>
        </p:grpSpPr>
        <p:sp>
          <p:nvSpPr>
            <p:cNvPr id="9" name="Rectangle 8"/>
            <p:cNvSpPr/>
            <p:nvPr/>
          </p:nvSpPr>
          <p:spPr>
            <a:xfrm>
              <a:off x="598008" y="826493"/>
              <a:ext cx="1342578" cy="8962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42413" y="1724546"/>
              <a:ext cx="13521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veth0: 1.1.1.1</a:t>
              </a:r>
            </a:p>
          </p:txBody>
        </p:sp>
      </p:grpSp>
      <p:cxnSp>
        <p:nvCxnSpPr>
          <p:cNvPr id="24" name="Straight Connector 23"/>
          <p:cNvCxnSpPr>
            <a:stCxn id="15" idx="2"/>
          </p:cNvCxnSpPr>
          <p:nvPr/>
        </p:nvCxnSpPr>
        <p:spPr>
          <a:xfrm flipH="1">
            <a:off x="2908570" y="1916868"/>
            <a:ext cx="789408" cy="417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026689" y="823251"/>
            <a:ext cx="2096550" cy="1221218"/>
            <a:chOff x="598008" y="826493"/>
            <a:chExt cx="2096550" cy="1221218"/>
          </a:xfrm>
        </p:grpSpPr>
        <p:sp>
          <p:nvSpPr>
            <p:cNvPr id="14" name="Rectangle 13"/>
            <p:cNvSpPr/>
            <p:nvPr/>
          </p:nvSpPr>
          <p:spPr>
            <a:xfrm>
              <a:off x="598008" y="826493"/>
              <a:ext cx="1342578" cy="8962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42413" y="1724546"/>
              <a:ext cx="13521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veth0: 2.2.2.2</a:t>
              </a:r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2641059" y="3012785"/>
            <a:ext cx="0" cy="327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6" idx="2"/>
            <a:endCxn id="39" idx="2"/>
          </p:cNvCxnSpPr>
          <p:nvPr/>
        </p:nvCxnSpPr>
        <p:spPr>
          <a:xfrm rot="16200000" flipH="1">
            <a:off x="2502475" y="3831423"/>
            <a:ext cx="641333" cy="364164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07399" y="2514950"/>
            <a:ext cx="1636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Overlay Router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35812" y="216723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279886" y="688116"/>
            <a:ext cx="2146761" cy="312428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11" t="13714" r="8982" b="11296"/>
          <a:stretch/>
        </p:blipFill>
        <p:spPr>
          <a:xfrm>
            <a:off x="5539178" y="2283241"/>
            <a:ext cx="1054582" cy="774364"/>
          </a:xfrm>
          <a:prstGeom prst="rect">
            <a:avLst/>
          </a:prstGeom>
        </p:spPr>
      </p:pic>
      <p:cxnSp>
        <p:nvCxnSpPr>
          <p:cNvPr id="60" name="Straight Connector 59"/>
          <p:cNvCxnSpPr>
            <a:stCxn id="63" idx="2"/>
            <a:endCxn id="58" idx="0"/>
          </p:cNvCxnSpPr>
          <p:nvPr/>
        </p:nvCxnSpPr>
        <p:spPr>
          <a:xfrm flipH="1">
            <a:off x="6066469" y="1922038"/>
            <a:ext cx="1" cy="3612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5395181" y="828421"/>
            <a:ext cx="2096550" cy="1221218"/>
            <a:chOff x="598008" y="826493"/>
            <a:chExt cx="2096550" cy="1221218"/>
          </a:xfrm>
        </p:grpSpPr>
        <p:sp>
          <p:nvSpPr>
            <p:cNvPr id="62" name="Rectangle 61"/>
            <p:cNvSpPr/>
            <p:nvPr/>
          </p:nvSpPr>
          <p:spPr>
            <a:xfrm>
              <a:off x="598008" y="826493"/>
              <a:ext cx="1342578" cy="8962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342413" y="1724546"/>
              <a:ext cx="13521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veth0: 3.3.3.3</a:t>
              </a:r>
            </a:p>
          </p:txBody>
        </p:sp>
      </p:grpSp>
      <p:cxnSp>
        <p:nvCxnSpPr>
          <p:cNvPr id="70" name="Straight Connector 69"/>
          <p:cNvCxnSpPr/>
          <p:nvPr/>
        </p:nvCxnSpPr>
        <p:spPr>
          <a:xfrm>
            <a:off x="6066750" y="3014713"/>
            <a:ext cx="0" cy="327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307893" y="238107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2</a:t>
            </a:r>
          </a:p>
        </p:txBody>
      </p:sp>
      <p:cxnSp>
        <p:nvCxnSpPr>
          <p:cNvPr id="88" name="Elbow Connector 87"/>
          <p:cNvCxnSpPr/>
          <p:nvPr/>
        </p:nvCxnSpPr>
        <p:spPr>
          <a:xfrm rot="5400000">
            <a:off x="5261952" y="3571616"/>
            <a:ext cx="1007262" cy="62711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2993878" y="3891534"/>
            <a:ext cx="2799169" cy="1057302"/>
            <a:chOff x="3284927" y="4669757"/>
            <a:chExt cx="3386995" cy="1202692"/>
          </a:xfrm>
        </p:grpSpPr>
        <p:grpSp>
          <p:nvGrpSpPr>
            <p:cNvPr id="51" name="Group 50"/>
            <p:cNvGrpSpPr/>
            <p:nvPr/>
          </p:nvGrpSpPr>
          <p:grpSpPr>
            <a:xfrm>
              <a:off x="3284927" y="4669757"/>
              <a:ext cx="3386995" cy="1202692"/>
              <a:chOff x="3312348" y="4621194"/>
              <a:chExt cx="3725694" cy="1322961"/>
            </a:xfrm>
          </p:grpSpPr>
          <p:sp>
            <p:nvSpPr>
              <p:cNvPr id="39" name="Cloud 38"/>
              <p:cNvSpPr/>
              <p:nvPr/>
            </p:nvSpPr>
            <p:spPr>
              <a:xfrm rot="212724">
                <a:off x="3312348" y="4621194"/>
                <a:ext cx="3725694" cy="1322961"/>
              </a:xfrm>
              <a:prstGeom prst="cloud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497580" y="5188263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558280" y="5123445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197600" y="528320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532435" y="541528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523685" y="543182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725596" y="530213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580514" y="49431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469071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962576" y="4717917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578658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381426" y="488527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3998283" y="4992913"/>
              <a:ext cx="1979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Network</a:t>
              </a:r>
            </a:p>
          </p:txBody>
        </p:sp>
      </p:grpSp>
      <p:sp>
        <p:nvSpPr>
          <p:cNvPr id="59" name="Rectangle 58"/>
          <p:cNvSpPr/>
          <p:nvPr/>
        </p:nvSpPr>
        <p:spPr>
          <a:xfrm>
            <a:off x="5395461" y="3257023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  <p:sp>
        <p:nvSpPr>
          <p:cNvPr id="6" name="Rectangle 5"/>
          <p:cNvSpPr/>
          <p:nvPr/>
        </p:nvSpPr>
        <p:spPr>
          <a:xfrm>
            <a:off x="1969770" y="3255095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</p:spTree>
    <p:extLst>
      <p:ext uri="{BB962C8B-B14F-4D97-AF65-F5344CB8AC3E}">
        <p14:creationId xmlns:p14="http://schemas.microsoft.com/office/powerpoint/2010/main" val="97143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9242" y="914210"/>
            <a:ext cx="4013848" cy="2711454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11" t="8849" r="8982" b="11296"/>
          <a:stretch/>
        </p:blipFill>
        <p:spPr>
          <a:xfrm>
            <a:off x="2161704" y="2160728"/>
            <a:ext cx="958711" cy="749631"/>
          </a:xfrm>
          <a:prstGeom prst="rect">
            <a:avLst/>
          </a:prstGeom>
        </p:spPr>
      </p:pic>
      <p:cxnSp>
        <p:nvCxnSpPr>
          <p:cNvPr id="6" name="Straight Connector 5"/>
          <p:cNvCxnSpPr>
            <a:stCxn id="9" idx="2"/>
          </p:cNvCxnSpPr>
          <p:nvPr/>
        </p:nvCxnSpPr>
        <p:spPr>
          <a:xfrm>
            <a:off x="1699619" y="1920110"/>
            <a:ext cx="624481" cy="362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028330" y="1046092"/>
            <a:ext cx="2096550" cy="1017008"/>
            <a:chOff x="598008" y="1046092"/>
            <a:chExt cx="2096550" cy="1017008"/>
          </a:xfrm>
        </p:grpSpPr>
        <p:sp>
          <p:nvSpPr>
            <p:cNvPr id="8" name="Rectangle 7"/>
            <p:cNvSpPr/>
            <p:nvPr/>
          </p:nvSpPr>
          <p:spPr>
            <a:xfrm>
              <a:off x="598008" y="1046092"/>
              <a:ext cx="1342578" cy="67337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42413" y="1724546"/>
              <a:ext cx="1352145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veth0: 1.1.1.1</a:t>
              </a:r>
            </a:p>
          </p:txBody>
        </p:sp>
      </p:grpSp>
      <p:cxnSp>
        <p:nvCxnSpPr>
          <p:cNvPr id="11" name="Straight Connector 10"/>
          <p:cNvCxnSpPr/>
          <p:nvPr/>
        </p:nvCxnSpPr>
        <p:spPr>
          <a:xfrm flipH="1">
            <a:off x="2963865" y="1916868"/>
            <a:ext cx="537472" cy="3653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641059" y="2884115"/>
            <a:ext cx="0" cy="327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2" idx="2"/>
            <a:endCxn id="29" idx="2"/>
          </p:cNvCxnSpPr>
          <p:nvPr/>
        </p:nvCxnSpPr>
        <p:spPr>
          <a:xfrm rot="16200000" flipH="1">
            <a:off x="2535421" y="3610815"/>
            <a:ext cx="582379" cy="37110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9202" y="2315575"/>
            <a:ext cx="1799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Overlay Router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6886" y="447306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6419" y="910753"/>
            <a:ext cx="2229008" cy="271590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11" t="13714" r="8982" b="11296"/>
          <a:stretch/>
        </p:blipFill>
        <p:spPr>
          <a:xfrm>
            <a:off x="5370810" y="2221574"/>
            <a:ext cx="958711" cy="703967"/>
          </a:xfrm>
          <a:prstGeom prst="rect">
            <a:avLst/>
          </a:prstGeom>
        </p:spPr>
      </p:pic>
      <p:cxnSp>
        <p:nvCxnSpPr>
          <p:cNvPr id="18" name="Straight Connector 17"/>
          <p:cNvCxnSpPr>
            <a:stCxn id="21" idx="2"/>
            <a:endCxn id="17" idx="0"/>
          </p:cNvCxnSpPr>
          <p:nvPr/>
        </p:nvCxnSpPr>
        <p:spPr>
          <a:xfrm>
            <a:off x="5850166" y="1922038"/>
            <a:ext cx="0" cy="299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178877" y="1051178"/>
            <a:ext cx="2096550" cy="1013850"/>
            <a:chOff x="598008" y="1049250"/>
            <a:chExt cx="2096550" cy="1013850"/>
          </a:xfrm>
        </p:grpSpPr>
        <p:sp>
          <p:nvSpPr>
            <p:cNvPr id="20" name="Rectangle 19"/>
            <p:cNvSpPr/>
            <p:nvPr/>
          </p:nvSpPr>
          <p:spPr>
            <a:xfrm>
              <a:off x="598008" y="1049250"/>
              <a:ext cx="1342578" cy="67337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42413" y="1724546"/>
              <a:ext cx="1352145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veth0: 3.3.3.3</a:t>
              </a:r>
            </a:p>
          </p:txBody>
        </p:sp>
      </p:grpSp>
      <p:cxnSp>
        <p:nvCxnSpPr>
          <p:cNvPr id="23" name="Straight Connector 22"/>
          <p:cNvCxnSpPr/>
          <p:nvPr/>
        </p:nvCxnSpPr>
        <p:spPr>
          <a:xfrm>
            <a:off x="5850446" y="2886043"/>
            <a:ext cx="0" cy="327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83638" y="444837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2</a:t>
            </a:r>
          </a:p>
        </p:txBody>
      </p:sp>
      <p:cxnSp>
        <p:nvCxnSpPr>
          <p:cNvPr id="25" name="Elbow Connector 24"/>
          <p:cNvCxnSpPr/>
          <p:nvPr/>
        </p:nvCxnSpPr>
        <p:spPr>
          <a:xfrm rot="5400000">
            <a:off x="5045648" y="3317180"/>
            <a:ext cx="1007262" cy="62711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001848" y="3728847"/>
            <a:ext cx="2544699" cy="873804"/>
            <a:chOff x="3284927" y="4669757"/>
            <a:chExt cx="3386995" cy="1202692"/>
          </a:xfrm>
        </p:grpSpPr>
        <p:grpSp>
          <p:nvGrpSpPr>
            <p:cNvPr id="27" name="Group 26"/>
            <p:cNvGrpSpPr/>
            <p:nvPr/>
          </p:nvGrpSpPr>
          <p:grpSpPr>
            <a:xfrm>
              <a:off x="3284927" y="4669757"/>
              <a:ext cx="3386995" cy="1202692"/>
              <a:chOff x="3312348" y="4621194"/>
              <a:chExt cx="3725694" cy="1322961"/>
            </a:xfrm>
          </p:grpSpPr>
          <p:sp>
            <p:nvSpPr>
              <p:cNvPr id="29" name="Cloud 28"/>
              <p:cNvSpPr/>
              <p:nvPr/>
            </p:nvSpPr>
            <p:spPr>
              <a:xfrm rot="212724">
                <a:off x="3312348" y="4621194"/>
                <a:ext cx="3725694" cy="1322961"/>
              </a:xfrm>
              <a:prstGeom prst="cloud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497580" y="5188263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558280" y="5123445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197600" y="528320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532435" y="541528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523685" y="543182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725596" y="530213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580514" y="49431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469071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962576" y="4717917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578658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381426" y="488527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3998283" y="4992913"/>
              <a:ext cx="1979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Network</a:t>
              </a:r>
            </a:p>
          </p:txBody>
        </p:sp>
      </p:grpSp>
      <p:sp>
        <p:nvSpPr>
          <p:cNvPr id="41" name="Rectangle 40"/>
          <p:cNvSpPr/>
          <p:nvPr/>
        </p:nvSpPr>
        <p:spPr>
          <a:xfrm>
            <a:off x="5187108" y="3069361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NIC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69770" y="3067433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NIC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822716" y="1041177"/>
            <a:ext cx="2096550" cy="1017008"/>
            <a:chOff x="598008" y="1046092"/>
            <a:chExt cx="2096550" cy="1017008"/>
          </a:xfrm>
        </p:grpSpPr>
        <p:sp>
          <p:nvSpPr>
            <p:cNvPr id="44" name="Rectangle 43"/>
            <p:cNvSpPr/>
            <p:nvPr/>
          </p:nvSpPr>
          <p:spPr>
            <a:xfrm>
              <a:off x="598008" y="1046092"/>
              <a:ext cx="1342578" cy="67337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342413" y="1724546"/>
              <a:ext cx="1352145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veth0: 2.2.2.2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549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2"/>
          <p:cNvCxnSpPr/>
          <p:nvPr/>
        </p:nvCxnSpPr>
        <p:spPr>
          <a:xfrm rot="16200000" flipH="1">
            <a:off x="2633741" y="3610815"/>
            <a:ext cx="582379" cy="37110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58410" y="910753"/>
            <a:ext cx="2697100" cy="271590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641272" y="1069268"/>
            <a:ext cx="2378460" cy="14434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Container </a:t>
            </a:r>
            <a:r>
              <a:rPr lang="en-US" sz="2400" i="1" dirty="0">
                <a:solidFill>
                  <a:schemeClr val="bg1"/>
                </a:solidFill>
              </a:rPr>
              <a:t>3</a:t>
            </a:r>
          </a:p>
          <a:p>
            <a:pPr algn="ctr"/>
            <a:endParaRPr lang="en-US" sz="1000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>
            <a:stCxn id="20" idx="2"/>
            <a:endCxn id="41" idx="0"/>
          </p:cNvCxnSpPr>
          <p:nvPr/>
        </p:nvCxnSpPr>
        <p:spPr>
          <a:xfrm flipH="1">
            <a:off x="5828901" y="2512700"/>
            <a:ext cx="1601" cy="556661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64210" y="444837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2</a:t>
            </a:r>
          </a:p>
        </p:txBody>
      </p:sp>
      <p:cxnSp>
        <p:nvCxnSpPr>
          <p:cNvPr id="25" name="Elbow Connector 24"/>
          <p:cNvCxnSpPr/>
          <p:nvPr/>
        </p:nvCxnSpPr>
        <p:spPr>
          <a:xfrm rot="5400000">
            <a:off x="5045648" y="3317180"/>
            <a:ext cx="1007262" cy="62711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011680" y="3728847"/>
            <a:ext cx="2544699" cy="873804"/>
            <a:chOff x="3284927" y="4669757"/>
            <a:chExt cx="3386995" cy="1202692"/>
          </a:xfrm>
        </p:grpSpPr>
        <p:grpSp>
          <p:nvGrpSpPr>
            <p:cNvPr id="27" name="Group 26"/>
            <p:cNvGrpSpPr/>
            <p:nvPr/>
          </p:nvGrpSpPr>
          <p:grpSpPr>
            <a:xfrm>
              <a:off x="3284927" y="4669757"/>
              <a:ext cx="3386995" cy="1202692"/>
              <a:chOff x="3312348" y="4621194"/>
              <a:chExt cx="3725694" cy="1322961"/>
            </a:xfrm>
          </p:grpSpPr>
          <p:sp>
            <p:nvSpPr>
              <p:cNvPr id="29" name="Cloud 28"/>
              <p:cNvSpPr/>
              <p:nvPr/>
            </p:nvSpPr>
            <p:spPr>
              <a:xfrm rot="212724">
                <a:off x="3312348" y="4621194"/>
                <a:ext cx="3725694" cy="1322961"/>
              </a:xfrm>
              <a:prstGeom prst="cloud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497580" y="5188263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558280" y="5123445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197600" y="528320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532435" y="541528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523685" y="543182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725596" y="530213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580514" y="49431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469071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962576" y="4717917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578658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381426" y="488527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3998283" y="4992913"/>
              <a:ext cx="1979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Network</a:t>
              </a:r>
            </a:p>
          </p:txBody>
        </p:sp>
      </p:grpSp>
      <p:sp>
        <p:nvSpPr>
          <p:cNvPr id="41" name="Rectangle 40"/>
          <p:cNvSpPr/>
          <p:nvPr/>
        </p:nvSpPr>
        <p:spPr>
          <a:xfrm>
            <a:off x="5157612" y="3069361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RDMA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911925" y="1534276"/>
            <a:ext cx="2060723" cy="888635"/>
            <a:chOff x="1668058" y="2322742"/>
            <a:chExt cx="2060723" cy="888635"/>
          </a:xfrm>
        </p:grpSpPr>
        <p:sp>
          <p:nvSpPr>
            <p:cNvPr id="47" name="Rectangle 46"/>
            <p:cNvSpPr/>
            <p:nvPr/>
          </p:nvSpPr>
          <p:spPr>
            <a:xfrm>
              <a:off x="1668058" y="2358338"/>
              <a:ext cx="1965669" cy="8530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749104" y="2322742"/>
              <a:ext cx="19796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Pinned memory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875095" y="2550393"/>
            <a:ext cx="1229223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read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395653" y="925501"/>
            <a:ext cx="2697100" cy="271590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578515" y="1084016"/>
            <a:ext cx="2378460" cy="14434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Container </a:t>
            </a:r>
            <a:r>
              <a:rPr lang="en-US" sz="2400" i="1" dirty="0">
                <a:solidFill>
                  <a:schemeClr val="bg1"/>
                </a:solidFill>
              </a:rPr>
              <a:t>3</a:t>
            </a:r>
          </a:p>
          <a:p>
            <a:pPr algn="ctr"/>
            <a:endParaRPr lang="en-US" sz="1000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</p:txBody>
      </p:sp>
      <p:cxnSp>
        <p:nvCxnSpPr>
          <p:cNvPr id="56" name="Straight Connector 55"/>
          <p:cNvCxnSpPr>
            <a:stCxn id="55" idx="2"/>
            <a:endCxn id="58" idx="0"/>
          </p:cNvCxnSpPr>
          <p:nvPr/>
        </p:nvCxnSpPr>
        <p:spPr>
          <a:xfrm flipH="1">
            <a:off x="2766144" y="2527448"/>
            <a:ext cx="1601" cy="55666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401453" y="459585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094855" y="3084109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RDMA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849168" y="1549024"/>
            <a:ext cx="2060723" cy="888635"/>
            <a:chOff x="1668058" y="2322742"/>
            <a:chExt cx="2060723" cy="888635"/>
          </a:xfrm>
        </p:grpSpPr>
        <p:sp>
          <p:nvSpPr>
            <p:cNvPr id="60" name="Rectangle 59"/>
            <p:cNvSpPr/>
            <p:nvPr/>
          </p:nvSpPr>
          <p:spPr>
            <a:xfrm>
              <a:off x="1668058" y="2358338"/>
              <a:ext cx="1965669" cy="8530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749104" y="2322742"/>
              <a:ext cx="19796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Pinned memory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780354" y="2683972"/>
              <a:ext cx="757851" cy="437744"/>
            </a:xfrm>
            <a:prstGeom prst="rect">
              <a:avLst/>
            </a:prstGeom>
            <a:pattFill prst="wdDnDiag">
              <a:fgClr>
                <a:schemeClr val="accent1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ysClr val="windowText" lastClr="000000"/>
                  </a:solidFill>
                </a:rPr>
                <a:t>obj</a:t>
              </a:r>
              <a:r>
                <a:rPr lang="en-US" sz="2000" dirty="0">
                  <a:solidFill>
                    <a:sysClr val="windowText" lastClr="000000"/>
                  </a:solidFill>
                </a:rPr>
                <a:t> </a:t>
              </a:r>
              <a:r>
                <a:rPr lang="en-US" sz="2000" i="1" dirty="0">
                  <a:solidFill>
                    <a:sysClr val="windowText" lastClr="000000"/>
                  </a:solidFill>
                </a:rPr>
                <a:t>i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812338" y="2565141"/>
            <a:ext cx="1229223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5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788" y="914209"/>
            <a:ext cx="4856756" cy="2841713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530636" y="1051009"/>
            <a:ext cx="1342578" cy="6733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Container </a:t>
            </a:r>
            <a:r>
              <a:rPr lang="en-US" i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477394" y="2256694"/>
            <a:ext cx="2877937" cy="9383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18112" y="2273582"/>
            <a:ext cx="2634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Shared IPC Namespace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780354" y="2683972"/>
            <a:ext cx="757851" cy="437744"/>
          </a:xfrm>
          <a:prstGeom prst="rect">
            <a:avLst/>
          </a:prstGeom>
          <a:pattFill prst="wd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ysClr val="windowText" lastClr="000000"/>
                </a:solidFill>
              </a:rPr>
              <a:t>obj</a:t>
            </a:r>
            <a:r>
              <a:rPr lang="en-US" sz="2000" dirty="0">
                <a:solidFill>
                  <a:sysClr val="windowText" lastClr="000000"/>
                </a:solidFill>
              </a:rPr>
              <a:t> </a:t>
            </a:r>
            <a:r>
              <a:rPr lang="en-US" sz="2000" i="1" dirty="0">
                <a:solidFill>
                  <a:sysClr val="windowText" lastClr="000000"/>
                </a:solidFill>
              </a:rPr>
              <a:t>i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780354" y="3101235"/>
            <a:ext cx="0" cy="485801"/>
          </a:xfrm>
          <a:prstGeom prst="straightConnector1">
            <a:avLst/>
          </a:prstGeom>
          <a:ln w="412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68881" y="3202732"/>
            <a:ext cx="573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p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2153848" y="1382777"/>
            <a:ext cx="1370248" cy="491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432761" y="1731433"/>
            <a:ext cx="622840" cy="53584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51350" y="1046092"/>
            <a:ext cx="1342578" cy="6733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Container </a:t>
            </a:r>
            <a:r>
              <a:rPr lang="en-US" i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3738429" y="1726516"/>
            <a:ext cx="622840" cy="53584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73869" y="1798287"/>
            <a:ext cx="122922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2237318" y="1036287"/>
            <a:ext cx="122922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Pointer </a:t>
            </a:r>
            <a:r>
              <a:rPr lang="en-US" b="1" i="1" dirty="0">
                <a:solidFill>
                  <a:srgbClr val="C00000"/>
                </a:solidFill>
              </a:rPr>
              <a:t>p</a:t>
            </a:r>
            <a:endParaRPr lang="en-US" sz="1600" b="1" i="1" dirty="0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64447" y="1803204"/>
            <a:ext cx="122922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read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4318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10109" y="1232885"/>
            <a:ext cx="1342578" cy="64008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TCP/IP Apps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Container </a:t>
            </a:r>
            <a:r>
              <a:rPr lang="en-US" i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08414" y="1241585"/>
            <a:ext cx="1342578" cy="64008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RDMA Apps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Container </a:t>
            </a:r>
            <a:r>
              <a:rPr lang="en-US" i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589869" y="2248634"/>
            <a:ext cx="99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 Queries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892799" y="1234813"/>
            <a:ext cx="2099733" cy="64008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 </a:t>
            </a:r>
            <a:r>
              <a:rPr lang="en-US" i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Rectangle 5"/>
          <p:cNvSpPr/>
          <p:nvPr/>
        </p:nvSpPr>
        <p:spPr>
          <a:xfrm>
            <a:off x="617761" y="2576597"/>
            <a:ext cx="2859916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Verbs API</a:t>
            </a:r>
          </a:p>
        </p:txBody>
      </p:sp>
      <p:sp>
        <p:nvSpPr>
          <p:cNvPr id="66" name="Rectangle 5"/>
          <p:cNvSpPr/>
          <p:nvPr/>
        </p:nvSpPr>
        <p:spPr>
          <a:xfrm>
            <a:off x="607347" y="2007238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IP to Verbs </a:t>
            </a:r>
          </a:p>
        </p:txBody>
      </p:sp>
      <p:cxnSp>
        <p:nvCxnSpPr>
          <p:cNvPr id="67" name="Straight Connector 26"/>
          <p:cNvCxnSpPr/>
          <p:nvPr/>
        </p:nvCxnSpPr>
        <p:spPr>
          <a:xfrm>
            <a:off x="1289046" y="1878454"/>
            <a:ext cx="0" cy="1371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26"/>
          <p:cNvCxnSpPr/>
          <p:nvPr/>
        </p:nvCxnSpPr>
        <p:spPr>
          <a:xfrm>
            <a:off x="2765325" y="1869218"/>
            <a:ext cx="0" cy="68580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5"/>
          <p:cNvSpPr/>
          <p:nvPr/>
        </p:nvSpPr>
        <p:spPr>
          <a:xfrm>
            <a:off x="623918" y="3442677"/>
            <a:ext cx="2859916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Container Locator</a:t>
            </a:r>
          </a:p>
        </p:txBody>
      </p:sp>
      <p:cxnSp>
        <p:nvCxnSpPr>
          <p:cNvPr id="71" name="Straight Connector 26"/>
          <p:cNvCxnSpPr/>
          <p:nvPr/>
        </p:nvCxnSpPr>
        <p:spPr>
          <a:xfrm>
            <a:off x="2078755" y="3045571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26"/>
          <p:cNvCxnSpPr/>
          <p:nvPr/>
        </p:nvCxnSpPr>
        <p:spPr>
          <a:xfrm>
            <a:off x="1286225" y="2440073"/>
            <a:ext cx="0" cy="1371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5"/>
          <p:cNvSpPr/>
          <p:nvPr/>
        </p:nvSpPr>
        <p:spPr>
          <a:xfrm>
            <a:off x="621096" y="4308757"/>
            <a:ext cx="2859916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Virtualized NIC</a:t>
            </a:r>
          </a:p>
        </p:txBody>
      </p:sp>
      <p:sp>
        <p:nvSpPr>
          <p:cNvPr id="76" name="Rectangle 5"/>
          <p:cNvSpPr/>
          <p:nvPr/>
        </p:nvSpPr>
        <p:spPr>
          <a:xfrm>
            <a:off x="4032828" y="2891011"/>
            <a:ext cx="1342578" cy="4572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Mesos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7" name="Rectangle 5"/>
          <p:cNvSpPr/>
          <p:nvPr/>
        </p:nvSpPr>
        <p:spPr>
          <a:xfrm>
            <a:off x="4044117" y="3430056"/>
            <a:ext cx="1342578" cy="4572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ysClr val="windowText" lastClr="000000"/>
                </a:solidFill>
              </a:rPr>
              <a:t>Fabric Controller</a:t>
            </a:r>
          </a:p>
        </p:txBody>
      </p:sp>
      <p:sp>
        <p:nvSpPr>
          <p:cNvPr id="80" name="Rectangle 5"/>
          <p:cNvSpPr/>
          <p:nvPr/>
        </p:nvSpPr>
        <p:spPr>
          <a:xfrm>
            <a:off x="618274" y="5174838"/>
            <a:ext cx="2859916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  <p:sp>
        <p:nvSpPr>
          <p:cNvPr id="82" name="Rectangle 5"/>
          <p:cNvSpPr/>
          <p:nvPr/>
        </p:nvSpPr>
        <p:spPr>
          <a:xfrm>
            <a:off x="5900961" y="2576598"/>
            <a:ext cx="210312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Verbs API</a:t>
            </a:r>
          </a:p>
        </p:txBody>
      </p:sp>
      <p:sp>
        <p:nvSpPr>
          <p:cNvPr id="83" name="Rectangle 5"/>
          <p:cNvSpPr/>
          <p:nvPr/>
        </p:nvSpPr>
        <p:spPr>
          <a:xfrm>
            <a:off x="5907118" y="3442678"/>
            <a:ext cx="210312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Container Locator</a:t>
            </a:r>
          </a:p>
        </p:txBody>
      </p:sp>
      <p:sp>
        <p:nvSpPr>
          <p:cNvPr id="85" name="Rectangle 5"/>
          <p:cNvSpPr/>
          <p:nvPr/>
        </p:nvSpPr>
        <p:spPr>
          <a:xfrm>
            <a:off x="5904296" y="4308758"/>
            <a:ext cx="210312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Virtualized NIC</a:t>
            </a:r>
          </a:p>
        </p:txBody>
      </p:sp>
      <p:sp>
        <p:nvSpPr>
          <p:cNvPr id="86" name="Rectangle 5"/>
          <p:cNvSpPr/>
          <p:nvPr/>
        </p:nvSpPr>
        <p:spPr>
          <a:xfrm>
            <a:off x="5901474" y="5174839"/>
            <a:ext cx="210312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  <p:sp>
        <p:nvSpPr>
          <p:cNvPr id="87" name="TextBox 54"/>
          <p:cNvSpPr txBox="1"/>
          <p:nvPr/>
        </p:nvSpPr>
        <p:spPr>
          <a:xfrm>
            <a:off x="3843864" y="4111301"/>
            <a:ext cx="226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Memory</a:t>
            </a:r>
          </a:p>
        </p:txBody>
      </p:sp>
      <p:cxnSp>
        <p:nvCxnSpPr>
          <p:cNvPr id="89" name="Straight Connector 26"/>
          <p:cNvCxnSpPr>
            <a:stCxn id="69" idx="3"/>
            <a:endCxn id="77" idx="1"/>
          </p:cNvCxnSpPr>
          <p:nvPr/>
        </p:nvCxnSpPr>
        <p:spPr>
          <a:xfrm flipV="1">
            <a:off x="3483834" y="3658656"/>
            <a:ext cx="560283" cy="2893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26"/>
          <p:cNvCxnSpPr/>
          <p:nvPr/>
        </p:nvCxnSpPr>
        <p:spPr>
          <a:xfrm>
            <a:off x="3501155" y="4518771"/>
            <a:ext cx="2403141" cy="885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26"/>
          <p:cNvCxnSpPr/>
          <p:nvPr/>
        </p:nvCxnSpPr>
        <p:spPr>
          <a:xfrm>
            <a:off x="2061821" y="3892237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6"/>
          <p:cNvCxnSpPr/>
          <p:nvPr/>
        </p:nvCxnSpPr>
        <p:spPr>
          <a:xfrm>
            <a:off x="2061822" y="4772771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26"/>
          <p:cNvCxnSpPr/>
          <p:nvPr/>
        </p:nvCxnSpPr>
        <p:spPr>
          <a:xfrm>
            <a:off x="6938622" y="3062504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26"/>
          <p:cNvCxnSpPr/>
          <p:nvPr/>
        </p:nvCxnSpPr>
        <p:spPr>
          <a:xfrm>
            <a:off x="6921688" y="3909170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26"/>
          <p:cNvCxnSpPr/>
          <p:nvPr/>
        </p:nvCxnSpPr>
        <p:spPr>
          <a:xfrm>
            <a:off x="6921689" y="4789704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26"/>
          <p:cNvCxnSpPr/>
          <p:nvPr/>
        </p:nvCxnSpPr>
        <p:spPr>
          <a:xfrm>
            <a:off x="3484222" y="5348505"/>
            <a:ext cx="2403141" cy="885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26"/>
          <p:cNvCxnSpPr/>
          <p:nvPr/>
        </p:nvCxnSpPr>
        <p:spPr>
          <a:xfrm>
            <a:off x="6947858" y="1886151"/>
            <a:ext cx="0" cy="68580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26"/>
          <p:cNvCxnSpPr>
            <a:stCxn id="69" idx="3"/>
            <a:endCxn id="76" idx="1"/>
          </p:cNvCxnSpPr>
          <p:nvPr/>
        </p:nvCxnSpPr>
        <p:spPr>
          <a:xfrm flipV="1">
            <a:off x="3483834" y="3119611"/>
            <a:ext cx="548994" cy="54193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26"/>
          <p:cNvCxnSpPr/>
          <p:nvPr/>
        </p:nvCxnSpPr>
        <p:spPr>
          <a:xfrm>
            <a:off x="3484225" y="5483972"/>
            <a:ext cx="2403141" cy="885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54"/>
          <p:cNvSpPr txBox="1"/>
          <p:nvPr/>
        </p:nvSpPr>
        <p:spPr>
          <a:xfrm>
            <a:off x="4267192" y="4890234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DPDK</a:t>
            </a:r>
          </a:p>
        </p:txBody>
      </p:sp>
      <p:sp>
        <p:nvSpPr>
          <p:cNvPr id="34" name="TextBox 54"/>
          <p:cNvSpPr txBox="1"/>
          <p:nvPr/>
        </p:nvSpPr>
        <p:spPr>
          <a:xfrm>
            <a:off x="4216393" y="5550634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RDMA</a:t>
            </a:r>
          </a:p>
        </p:txBody>
      </p:sp>
    </p:spTree>
    <p:extLst>
      <p:ext uri="{BB962C8B-B14F-4D97-AF65-F5344CB8AC3E}">
        <p14:creationId xmlns:p14="http://schemas.microsoft.com/office/powerpoint/2010/main" val="116403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947340" y="3061433"/>
            <a:ext cx="231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Intra-VM</a:t>
            </a:r>
          </a:p>
        </p:txBody>
      </p:sp>
      <p:sp>
        <p:nvSpPr>
          <p:cNvPr id="76" name="Rectangle 5"/>
          <p:cNvSpPr/>
          <p:nvPr/>
        </p:nvSpPr>
        <p:spPr>
          <a:xfrm>
            <a:off x="1069495" y="3348211"/>
            <a:ext cx="1342578" cy="4572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Mesos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7" name="Rectangle 5"/>
          <p:cNvSpPr/>
          <p:nvPr/>
        </p:nvSpPr>
        <p:spPr>
          <a:xfrm>
            <a:off x="3589866" y="4056591"/>
            <a:ext cx="1342578" cy="4572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ysClr val="windowText" lastClr="000000"/>
                </a:solidFill>
              </a:rPr>
              <a:t>Fabric Controller</a:t>
            </a:r>
          </a:p>
        </p:txBody>
      </p:sp>
      <p:sp>
        <p:nvSpPr>
          <p:cNvPr id="87" name="TextBox 54"/>
          <p:cNvSpPr txBox="1"/>
          <p:nvPr/>
        </p:nvSpPr>
        <p:spPr>
          <a:xfrm>
            <a:off x="6197602" y="3146105"/>
            <a:ext cx="1286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Shared Memory</a:t>
            </a:r>
          </a:p>
        </p:txBody>
      </p:sp>
      <p:cxnSp>
        <p:nvCxnSpPr>
          <p:cNvPr id="89" name="Straight Connector 26"/>
          <p:cNvCxnSpPr/>
          <p:nvPr/>
        </p:nvCxnSpPr>
        <p:spPr>
          <a:xfrm flipV="1">
            <a:off x="893055" y="3590927"/>
            <a:ext cx="182880" cy="2893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26"/>
          <p:cNvCxnSpPr>
            <a:stCxn id="76" idx="3"/>
            <a:endCxn id="77" idx="1"/>
          </p:cNvCxnSpPr>
          <p:nvPr/>
        </p:nvCxnSpPr>
        <p:spPr>
          <a:xfrm>
            <a:off x="2412073" y="3576811"/>
            <a:ext cx="1177793" cy="70838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54"/>
          <p:cNvSpPr txBox="1"/>
          <p:nvPr/>
        </p:nvSpPr>
        <p:spPr>
          <a:xfrm>
            <a:off x="6197593" y="3925038"/>
            <a:ext cx="1659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DPDK/</a:t>
            </a:r>
            <a:r>
              <a:rPr lang="en-US" sz="2000" dirty="0" err="1"/>
              <a:t>Netmap</a:t>
            </a:r>
            <a:endParaRPr lang="en-US" sz="2000" dirty="0"/>
          </a:p>
        </p:txBody>
      </p:sp>
      <p:sp>
        <p:nvSpPr>
          <p:cNvPr id="34" name="TextBox 54"/>
          <p:cNvSpPr txBox="1"/>
          <p:nvPr/>
        </p:nvSpPr>
        <p:spPr>
          <a:xfrm>
            <a:off x="6214527" y="4805568"/>
            <a:ext cx="897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RDMA</a:t>
            </a:r>
          </a:p>
        </p:txBody>
      </p:sp>
      <p:cxnSp>
        <p:nvCxnSpPr>
          <p:cNvPr id="40" name="Straight Connector 26"/>
          <p:cNvCxnSpPr/>
          <p:nvPr/>
        </p:nvCxnSpPr>
        <p:spPr>
          <a:xfrm>
            <a:off x="4935140" y="4304944"/>
            <a:ext cx="1177793" cy="70838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54"/>
          <p:cNvSpPr txBox="1"/>
          <p:nvPr/>
        </p:nvSpPr>
        <p:spPr>
          <a:xfrm>
            <a:off x="1896543" y="4365299"/>
            <a:ext cx="231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Inter-VM</a:t>
            </a:r>
          </a:p>
        </p:txBody>
      </p:sp>
      <p:cxnSp>
        <p:nvCxnSpPr>
          <p:cNvPr id="43" name="Straight Connector 26"/>
          <p:cNvCxnSpPr/>
          <p:nvPr/>
        </p:nvCxnSpPr>
        <p:spPr>
          <a:xfrm>
            <a:off x="2417034" y="3576884"/>
            <a:ext cx="3678966" cy="0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54"/>
          <p:cNvSpPr txBox="1"/>
          <p:nvPr/>
        </p:nvSpPr>
        <p:spPr>
          <a:xfrm>
            <a:off x="4385745" y="3738769"/>
            <a:ext cx="231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Intra-host</a:t>
            </a:r>
          </a:p>
        </p:txBody>
      </p:sp>
      <p:cxnSp>
        <p:nvCxnSpPr>
          <p:cNvPr id="46" name="Straight Connector 26"/>
          <p:cNvCxnSpPr/>
          <p:nvPr/>
        </p:nvCxnSpPr>
        <p:spPr>
          <a:xfrm flipV="1">
            <a:off x="4940115" y="4301067"/>
            <a:ext cx="1206700" cy="3951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54"/>
          <p:cNvSpPr txBox="1"/>
          <p:nvPr/>
        </p:nvSpPr>
        <p:spPr>
          <a:xfrm>
            <a:off x="4402685" y="5076500"/>
            <a:ext cx="231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Inter-host</a:t>
            </a:r>
          </a:p>
        </p:txBody>
      </p:sp>
    </p:spTree>
    <p:extLst>
      <p:ext uri="{BB962C8B-B14F-4D97-AF65-F5344CB8AC3E}">
        <p14:creationId xmlns:p14="http://schemas.microsoft.com/office/powerpoint/2010/main" val="3120842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98429" y="1232885"/>
            <a:ext cx="1342578" cy="64008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TCP/IP Apps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Container </a:t>
            </a:r>
            <a:r>
              <a:rPr lang="en-US" i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96734" y="1241585"/>
            <a:ext cx="1342578" cy="64008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RDMA Apps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Container </a:t>
            </a:r>
            <a:r>
              <a:rPr lang="en-US" i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488258" y="1646395"/>
            <a:ext cx="293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Location/Resource Utilization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6648799" y="1234813"/>
            <a:ext cx="2099733" cy="64008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RDMA Apps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 </a:t>
            </a:r>
            <a:r>
              <a:rPr lang="en-US" i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Rectangle 5"/>
          <p:cNvSpPr/>
          <p:nvPr/>
        </p:nvSpPr>
        <p:spPr>
          <a:xfrm>
            <a:off x="406081" y="2576597"/>
            <a:ext cx="2859916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Verbs API</a:t>
            </a:r>
          </a:p>
        </p:txBody>
      </p:sp>
      <p:sp>
        <p:nvSpPr>
          <p:cNvPr id="66" name="Rectangle 5"/>
          <p:cNvSpPr/>
          <p:nvPr/>
        </p:nvSpPr>
        <p:spPr>
          <a:xfrm>
            <a:off x="395667" y="2007238"/>
            <a:ext cx="1342578" cy="437744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IP to Verbs </a:t>
            </a:r>
          </a:p>
        </p:txBody>
      </p:sp>
      <p:cxnSp>
        <p:nvCxnSpPr>
          <p:cNvPr id="67" name="Straight Connector 26"/>
          <p:cNvCxnSpPr/>
          <p:nvPr/>
        </p:nvCxnSpPr>
        <p:spPr>
          <a:xfrm>
            <a:off x="1077366" y="1878454"/>
            <a:ext cx="0" cy="1371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26"/>
          <p:cNvCxnSpPr/>
          <p:nvPr/>
        </p:nvCxnSpPr>
        <p:spPr>
          <a:xfrm>
            <a:off x="2553645" y="1869218"/>
            <a:ext cx="0" cy="68580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5"/>
          <p:cNvSpPr/>
          <p:nvPr/>
        </p:nvSpPr>
        <p:spPr>
          <a:xfrm>
            <a:off x="3723518" y="3396873"/>
            <a:ext cx="246888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Network Orchestrator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1" name="Straight Connector 26"/>
          <p:cNvCxnSpPr/>
          <p:nvPr/>
        </p:nvCxnSpPr>
        <p:spPr>
          <a:xfrm>
            <a:off x="1867075" y="3045571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26"/>
          <p:cNvCxnSpPr/>
          <p:nvPr/>
        </p:nvCxnSpPr>
        <p:spPr>
          <a:xfrm>
            <a:off x="1074545" y="2440073"/>
            <a:ext cx="0" cy="1371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5"/>
          <p:cNvSpPr/>
          <p:nvPr/>
        </p:nvSpPr>
        <p:spPr>
          <a:xfrm>
            <a:off x="409416" y="3401677"/>
            <a:ext cx="2859916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Virtualized NIC</a:t>
            </a:r>
          </a:p>
        </p:txBody>
      </p:sp>
      <p:sp>
        <p:nvSpPr>
          <p:cNvPr id="76" name="Rectangle 5"/>
          <p:cNvSpPr/>
          <p:nvPr/>
        </p:nvSpPr>
        <p:spPr>
          <a:xfrm>
            <a:off x="3700185" y="2074178"/>
            <a:ext cx="1188720" cy="6400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Mesos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7" name="Rectangle 5"/>
          <p:cNvSpPr/>
          <p:nvPr/>
        </p:nvSpPr>
        <p:spPr>
          <a:xfrm>
            <a:off x="5011819" y="2068967"/>
            <a:ext cx="1188720" cy="6400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ysClr val="windowText" lastClr="000000"/>
                </a:solidFill>
              </a:rPr>
              <a:t>Fabric Controller</a:t>
            </a:r>
          </a:p>
        </p:txBody>
      </p:sp>
      <p:sp>
        <p:nvSpPr>
          <p:cNvPr id="80" name="Rectangle 5"/>
          <p:cNvSpPr/>
          <p:nvPr/>
        </p:nvSpPr>
        <p:spPr>
          <a:xfrm>
            <a:off x="406594" y="4313112"/>
            <a:ext cx="2859916" cy="437744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  <p:sp>
        <p:nvSpPr>
          <p:cNvPr id="82" name="Rectangle 5"/>
          <p:cNvSpPr/>
          <p:nvPr/>
        </p:nvSpPr>
        <p:spPr>
          <a:xfrm>
            <a:off x="6656961" y="2576598"/>
            <a:ext cx="210312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Verbs API</a:t>
            </a:r>
          </a:p>
        </p:txBody>
      </p:sp>
      <p:sp>
        <p:nvSpPr>
          <p:cNvPr id="85" name="Rectangle 5"/>
          <p:cNvSpPr/>
          <p:nvPr/>
        </p:nvSpPr>
        <p:spPr>
          <a:xfrm>
            <a:off x="6660296" y="3401678"/>
            <a:ext cx="210312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Virtualized NIC</a:t>
            </a:r>
          </a:p>
        </p:txBody>
      </p:sp>
      <p:sp>
        <p:nvSpPr>
          <p:cNvPr id="86" name="Rectangle 5"/>
          <p:cNvSpPr/>
          <p:nvPr/>
        </p:nvSpPr>
        <p:spPr>
          <a:xfrm>
            <a:off x="6657474" y="4313113"/>
            <a:ext cx="2103120" cy="437744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  <p:cxnSp>
        <p:nvCxnSpPr>
          <p:cNvPr id="90" name="Straight Connector 26"/>
          <p:cNvCxnSpPr/>
          <p:nvPr/>
        </p:nvCxnSpPr>
        <p:spPr>
          <a:xfrm rot="16200000" flipH="1">
            <a:off x="4926734" y="1553421"/>
            <a:ext cx="1" cy="4572000"/>
          </a:xfrm>
          <a:prstGeom prst="bentConnector3">
            <a:avLst>
              <a:gd name="adj1" fmla="val 22860100000"/>
            </a:avLst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6"/>
          <p:cNvCxnSpPr/>
          <p:nvPr/>
        </p:nvCxnSpPr>
        <p:spPr>
          <a:xfrm>
            <a:off x="1850142" y="3865691"/>
            <a:ext cx="0" cy="45720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26"/>
          <p:cNvCxnSpPr/>
          <p:nvPr/>
        </p:nvCxnSpPr>
        <p:spPr>
          <a:xfrm>
            <a:off x="7694622" y="3062504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26"/>
          <p:cNvCxnSpPr/>
          <p:nvPr/>
        </p:nvCxnSpPr>
        <p:spPr>
          <a:xfrm>
            <a:off x="7677689" y="3867506"/>
            <a:ext cx="0" cy="45720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26"/>
          <p:cNvCxnSpPr/>
          <p:nvPr/>
        </p:nvCxnSpPr>
        <p:spPr>
          <a:xfrm>
            <a:off x="3272541" y="4547251"/>
            <a:ext cx="3383280" cy="885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26"/>
          <p:cNvCxnSpPr/>
          <p:nvPr/>
        </p:nvCxnSpPr>
        <p:spPr>
          <a:xfrm>
            <a:off x="7703858" y="1886151"/>
            <a:ext cx="0" cy="68580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26"/>
          <p:cNvCxnSpPr>
            <a:stCxn id="69" idx="0"/>
            <a:endCxn id="76" idx="2"/>
          </p:cNvCxnSpPr>
          <p:nvPr/>
        </p:nvCxnSpPr>
        <p:spPr>
          <a:xfrm rot="16200000" flipV="1">
            <a:off x="4284945" y="2723859"/>
            <a:ext cx="682615" cy="663413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54"/>
          <p:cNvSpPr txBox="1"/>
          <p:nvPr/>
        </p:nvSpPr>
        <p:spPr>
          <a:xfrm>
            <a:off x="4609513" y="4552846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RDMA</a:t>
            </a:r>
          </a:p>
        </p:txBody>
      </p:sp>
      <p:cxnSp>
        <p:nvCxnSpPr>
          <p:cNvPr id="39" name="Straight Connector 26"/>
          <p:cNvCxnSpPr>
            <a:stCxn id="69" idx="0"/>
            <a:endCxn id="77" idx="2"/>
          </p:cNvCxnSpPr>
          <p:nvPr/>
        </p:nvCxnSpPr>
        <p:spPr>
          <a:xfrm rot="5400000" flipH="1" flipV="1">
            <a:off x="4938155" y="2728850"/>
            <a:ext cx="687826" cy="648221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26"/>
          <p:cNvCxnSpPr>
            <a:stCxn id="74" idx="3"/>
            <a:endCxn id="69" idx="1"/>
          </p:cNvCxnSpPr>
          <p:nvPr/>
        </p:nvCxnSpPr>
        <p:spPr>
          <a:xfrm flipV="1">
            <a:off x="3269332" y="3615745"/>
            <a:ext cx="454186" cy="4804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54"/>
          <p:cNvSpPr txBox="1"/>
          <p:nvPr/>
        </p:nvSpPr>
        <p:spPr>
          <a:xfrm>
            <a:off x="4183070" y="4166546"/>
            <a:ext cx="16987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dirty="0"/>
              <a:t>Shared Memory</a:t>
            </a:r>
          </a:p>
        </p:txBody>
      </p:sp>
      <p:sp>
        <p:nvSpPr>
          <p:cNvPr id="70" name="TextBox 54"/>
          <p:cNvSpPr txBox="1"/>
          <p:nvPr/>
        </p:nvSpPr>
        <p:spPr>
          <a:xfrm>
            <a:off x="3618215" y="3001685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989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</TotalTime>
  <Words>180</Words>
  <Application>Microsoft Macintosh PowerPoint</Application>
  <PresentationFormat>全屏显示(4:3)</PresentationFormat>
  <Paragraphs>97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Shadi Abdollahian Noghabi</dc:creator>
  <cp:lastModifiedBy>Tommy Dragon</cp:lastModifiedBy>
  <cp:revision>22</cp:revision>
  <dcterms:created xsi:type="dcterms:W3CDTF">2016-07-12T20:41:11Z</dcterms:created>
  <dcterms:modified xsi:type="dcterms:W3CDTF">2016-07-14T22:20:51Z</dcterms:modified>
</cp:coreProperties>
</file>