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128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Shadi Abdollahian Noghabi</cp:lastModifiedBy>
  <cp:revision>18</cp:revision>
  <dcterms:created xsi:type="dcterms:W3CDTF">2016-07-12T20:41:11Z</dcterms:created>
  <dcterms:modified xsi:type="dcterms:W3CDTF">2016-07-14T07:30:49Z</dcterms:modified>
</cp:coreProperties>
</file>