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66" r:id="rId5"/>
    <p:sldId id="267" r:id="rId6"/>
    <p:sldId id="268" r:id="rId7"/>
    <p:sldId id="262" r:id="rId8"/>
    <p:sldId id="264" r:id="rId9"/>
    <p:sldId id="256" r:id="rId10"/>
    <p:sldId id="259" r:id="rId11"/>
    <p:sldId id="261" r:id="rId12"/>
    <p:sldId id="260" r:id="rId13"/>
    <p:sldId id="25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>
        <p:scale>
          <a:sx n="105" d="100"/>
          <a:sy n="105" d="100"/>
        </p:scale>
        <p:origin x="-13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6580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" name="TextBox 54"/>
          <p:cNvSpPr txBox="1"/>
          <p:nvPr/>
        </p:nvSpPr>
        <p:spPr>
          <a:xfrm>
            <a:off x="5304973" y="157305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pic>
        <p:nvPicPr>
          <p:cNvPr id="2" name="图片 1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73" y="1993900"/>
            <a:ext cx="3200400" cy="3563689"/>
          </a:xfrm>
          <a:prstGeom prst="rect">
            <a:avLst/>
          </a:prstGeom>
        </p:spPr>
      </p:pic>
      <p:pic>
        <p:nvPicPr>
          <p:cNvPr id="3" name="图片 2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94" y="1993898"/>
            <a:ext cx="3200400" cy="15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pic>
        <p:nvPicPr>
          <p:cNvPr id="10" name="图片 9" descr="1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3" y="1960637"/>
            <a:ext cx="3200400" cy="4335427"/>
          </a:xfrm>
          <a:prstGeom prst="rect">
            <a:avLst/>
          </a:prstGeom>
        </p:spPr>
      </p:pic>
      <p:pic>
        <p:nvPicPr>
          <p:cNvPr id="11" name="图片 10" descr="1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4" y="1960638"/>
            <a:ext cx="3200400" cy="2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Allocate buffer1;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</a:t>
            </a:r>
            <a:r>
              <a:rPr lang="en-US" altLang="zh-CN" i="1" dirty="0" smtClean="0">
                <a:solidFill>
                  <a:schemeClr val="tx1"/>
                </a:solidFill>
              </a:rPr>
              <a:t>buffer2;</a:t>
            </a:r>
            <a:endParaRPr lang="en-US" altLang="zh-CN" i="1" dirty="0">
              <a:solidFill>
                <a:schemeClr val="tx1"/>
              </a:solidFill>
            </a:endParaRP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3927393" y="2199590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 smtClean="0">
                <a:solidFill>
                  <a:schemeClr val="tx1"/>
                </a:solidFill>
              </a:rPr>
              <a:t>addr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Pass buffer2’s address to Sender</a:t>
            </a:r>
            <a:endParaRPr lang="en-US" altLang="zh-CN" i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1762" y="3014524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3929667" y="4328068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Step3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2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3433312"/>
            <a:ext cx="914400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53659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Allocate buffer1;</a:t>
            </a:r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4775738" y="2002200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Allocate </a:t>
            </a:r>
            <a:r>
              <a:rPr lang="en-US" altLang="zh-CN" i="1" dirty="0" smtClean="0">
                <a:solidFill>
                  <a:schemeClr val="tx1"/>
                </a:solidFill>
              </a:rPr>
              <a:t>buffer2;</a:t>
            </a:r>
            <a:endParaRPr lang="en-US" altLang="zh-CN" i="1" dirty="0">
              <a:solidFill>
                <a:schemeClr val="tx1"/>
              </a:solidFill>
            </a:endParaRPr>
          </a:p>
          <a:p>
            <a:pPr algn="ctr"/>
            <a:r>
              <a:rPr lang="en-US" altLang="zh-CN" i="1" dirty="0">
                <a:solidFill>
                  <a:schemeClr val="tx1"/>
                </a:solidFill>
              </a:rPr>
              <a:t>Register to NIC</a:t>
            </a:r>
          </a:p>
        </p:txBody>
      </p:sp>
      <p:cxnSp>
        <p:nvCxnSpPr>
          <p:cNvPr id="45" name="Straight Connector 26"/>
          <p:cNvCxnSpPr/>
          <p:nvPr/>
        </p:nvCxnSpPr>
        <p:spPr>
          <a:xfrm>
            <a:off x="5848304" y="2725596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891488" y="2187498"/>
            <a:ext cx="7499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547532" y="267733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remote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479698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39629" y="2152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Rectangle 13"/>
          <p:cNvSpPr/>
          <p:nvPr/>
        </p:nvSpPr>
        <p:spPr>
          <a:xfrm>
            <a:off x="1660919" y="306174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Receive buffer2’s address (R-</a:t>
            </a:r>
            <a:r>
              <a:rPr lang="en-US" i="1" dirty="0" err="1" smtClean="0">
                <a:solidFill>
                  <a:schemeClr val="tx1"/>
                </a:solidFill>
              </a:rPr>
              <a:t>addr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Rectangle 13"/>
          <p:cNvSpPr/>
          <p:nvPr/>
        </p:nvSpPr>
        <p:spPr>
          <a:xfrm>
            <a:off x="4782998" y="3037559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Pass buffer2’s address to Sender</a:t>
            </a:r>
            <a:endParaRPr lang="en-US" altLang="zh-CN" i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5857" y="3183857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26"/>
          <p:cNvCxnSpPr/>
          <p:nvPr/>
        </p:nvCxnSpPr>
        <p:spPr>
          <a:xfrm>
            <a:off x="2733485" y="3809311"/>
            <a:ext cx="0" cy="301752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/>
          <p:cNvSpPr/>
          <p:nvPr/>
        </p:nvSpPr>
        <p:spPr>
          <a:xfrm>
            <a:off x="1668179" y="4145464"/>
            <a:ext cx="2194560" cy="7315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NIC directly copy buffer1 to buffer2 </a:t>
            </a:r>
          </a:p>
        </p:txBody>
      </p:sp>
      <p:sp>
        <p:nvSpPr>
          <p:cNvPr id="52" name="矩形 51"/>
          <p:cNvSpPr/>
          <p:nvPr/>
        </p:nvSpPr>
        <p:spPr>
          <a:xfrm>
            <a:off x="905857" y="4267592"/>
            <a:ext cx="72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Step3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2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                        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051897" y="3034166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tep2: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R-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Direct copy buffer1 to buffer2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31" name="TextBox 54"/>
          <p:cNvSpPr txBox="1"/>
          <p:nvPr/>
        </p:nvSpPr>
        <p:spPr>
          <a:xfrm>
            <a:off x="1337725" y="3138186"/>
            <a:ext cx="86360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</p:spTree>
    <p:extLst>
      <p:ext uri="{BB962C8B-B14F-4D97-AF65-F5344CB8AC3E}">
        <p14:creationId xmlns:p14="http://schemas.microsoft.com/office/powerpoint/2010/main" val="65788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>
            <a:endCxn id="24" idx="0"/>
          </p:cNvCxnSpPr>
          <p:nvPr/>
        </p:nvCxnSpPr>
        <p:spPr>
          <a:xfrm>
            <a:off x="2726225" y="2786071"/>
            <a:ext cx="1845775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3474720" y="4051188"/>
            <a:ext cx="2194560" cy="804613"/>
            <a:chOff x="2693788" y="4051188"/>
            <a:chExt cx="2194560" cy="804613"/>
          </a:xfrm>
        </p:grpSpPr>
        <p:sp>
          <p:nvSpPr>
            <p:cNvPr id="40" name="Rectangle 5"/>
            <p:cNvSpPr/>
            <p:nvPr/>
          </p:nvSpPr>
          <p:spPr>
            <a:xfrm>
              <a:off x="2693788" y="4418057"/>
              <a:ext cx="2194560" cy="43774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3791068" y="405118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>
            <a:endCxn id="24" idx="0"/>
          </p:cNvCxnSpPr>
          <p:nvPr/>
        </p:nvCxnSpPr>
        <p:spPr>
          <a:xfrm flipH="1">
            <a:off x="4572000" y="2786071"/>
            <a:ext cx="1784294" cy="814384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sp>
        <p:nvSpPr>
          <p:cNvPr id="24" name="Rectangle 5"/>
          <p:cNvSpPr/>
          <p:nvPr/>
        </p:nvSpPr>
        <p:spPr>
          <a:xfrm>
            <a:off x="3474720" y="3600455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Host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31810" y="2310190"/>
            <a:ext cx="2056190" cy="13788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Rectangle 61"/>
          <p:cNvSpPr/>
          <p:nvPr/>
        </p:nvSpPr>
        <p:spPr>
          <a:xfrm>
            <a:off x="3611081" y="2993341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obj1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TextBox 54"/>
          <p:cNvSpPr txBox="1"/>
          <p:nvPr/>
        </p:nvSpPr>
        <p:spPr>
          <a:xfrm>
            <a:off x="3483422" y="3291787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5" name="Rectangle 61"/>
          <p:cNvSpPr/>
          <p:nvPr/>
        </p:nvSpPr>
        <p:spPr>
          <a:xfrm>
            <a:off x="4598053" y="3000598"/>
            <a:ext cx="914400" cy="2743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obj</a:t>
            </a:r>
            <a:r>
              <a:rPr lang="en-US" i="1" dirty="0" smtClean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26"/>
          <p:cNvCxnSpPr/>
          <p:nvPr/>
        </p:nvCxnSpPr>
        <p:spPr>
          <a:xfrm flipH="1">
            <a:off x="5358190" y="2406952"/>
            <a:ext cx="529771" cy="556381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6"/>
          <p:cNvCxnSpPr/>
          <p:nvPr/>
        </p:nvCxnSpPr>
        <p:spPr>
          <a:xfrm>
            <a:off x="3241524" y="2419048"/>
            <a:ext cx="483809" cy="568476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6"/>
          <p:cNvCxnSpPr/>
          <p:nvPr/>
        </p:nvCxnSpPr>
        <p:spPr>
          <a:xfrm>
            <a:off x="3321352" y="2341639"/>
            <a:ext cx="1347410" cy="609599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6"/>
          <p:cNvCxnSpPr/>
          <p:nvPr/>
        </p:nvCxnSpPr>
        <p:spPr>
          <a:xfrm flipH="1">
            <a:off x="3386668" y="2119089"/>
            <a:ext cx="2300513" cy="9675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4"/>
          <p:cNvSpPr txBox="1"/>
          <p:nvPr/>
        </p:nvSpPr>
        <p:spPr>
          <a:xfrm>
            <a:off x="3832972" y="1535559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 2: </a:t>
            </a:r>
          </a:p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15612" y="2334378"/>
            <a:ext cx="134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rite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4"/>
          <p:cNvSpPr txBox="1"/>
          <p:nvPr/>
        </p:nvSpPr>
        <p:spPr>
          <a:xfrm>
            <a:off x="5624280" y="3028115"/>
            <a:ext cx="1572386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create</a:t>
            </a:r>
          </a:p>
          <a:p>
            <a:pPr algn="ctr">
              <a:lnSpc>
                <a:spcPct val="7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object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7" name="TextBox 54"/>
          <p:cNvSpPr txBox="1"/>
          <p:nvPr/>
        </p:nvSpPr>
        <p:spPr>
          <a:xfrm>
            <a:off x="2377917" y="2999084"/>
            <a:ext cx="9119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</a:t>
            </a:r>
          </a:p>
        </p:txBody>
      </p:sp>
    </p:spTree>
    <p:extLst>
      <p:ext uri="{BB962C8B-B14F-4D97-AF65-F5344CB8AC3E}">
        <p14:creationId xmlns:p14="http://schemas.microsoft.com/office/powerpoint/2010/main" val="38509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26"/>
          <p:cNvCxnSpPr/>
          <p:nvPr/>
        </p:nvCxnSpPr>
        <p:spPr>
          <a:xfrm flipH="1" flipV="1">
            <a:off x="3837854" y="2719707"/>
            <a:ext cx="1445874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653659" y="2002200"/>
            <a:ext cx="2206614" cy="2853601"/>
            <a:chOff x="960827" y="907092"/>
            <a:chExt cx="2206614" cy="2853601"/>
          </a:xfrm>
        </p:grpSpPr>
        <p:sp>
          <p:nvSpPr>
            <p:cNvPr id="14" name="Rectangle 13"/>
            <p:cNvSpPr/>
            <p:nvPr/>
          </p:nvSpPr>
          <p:spPr>
            <a:xfrm>
              <a:off x="960827" y="9070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"/>
            <p:cNvSpPr/>
            <p:nvPr/>
          </p:nvSpPr>
          <p:spPr>
            <a:xfrm>
              <a:off x="1585460" y="18811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5"/>
            <p:cNvSpPr/>
            <p:nvPr/>
          </p:nvSpPr>
          <p:spPr>
            <a:xfrm>
              <a:off x="971685" y="25053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26"/>
            <p:cNvCxnSpPr/>
            <p:nvPr/>
          </p:nvCxnSpPr>
          <p:spPr>
            <a:xfrm>
              <a:off x="2033393" y="21384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81790" y="9826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023199" y="14628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buffer1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54"/>
            <p:cNvSpPr txBox="1"/>
            <p:nvPr/>
          </p:nvSpPr>
          <p:spPr>
            <a:xfrm>
              <a:off x="1202056" y="14032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0" name="Rectangle 5"/>
            <p:cNvSpPr/>
            <p:nvPr/>
          </p:nvSpPr>
          <p:spPr>
            <a:xfrm>
              <a:off x="972881" y="33229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Straight Connector 26"/>
            <p:cNvCxnSpPr/>
            <p:nvPr/>
          </p:nvCxnSpPr>
          <p:spPr>
            <a:xfrm>
              <a:off x="2049709" y="29560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 4"/>
          <p:cNvGrpSpPr/>
          <p:nvPr/>
        </p:nvGrpSpPr>
        <p:grpSpPr>
          <a:xfrm>
            <a:off x="5283728" y="2002200"/>
            <a:ext cx="2206614" cy="2853601"/>
            <a:chOff x="1113227" y="1059492"/>
            <a:chExt cx="2206614" cy="2853601"/>
          </a:xfrm>
        </p:grpSpPr>
        <p:sp>
          <p:nvSpPr>
            <p:cNvPr id="42" name="Rectangle 13"/>
            <p:cNvSpPr/>
            <p:nvPr/>
          </p:nvSpPr>
          <p:spPr>
            <a:xfrm>
              <a:off x="1113227" y="1059492"/>
              <a:ext cx="2194560" cy="109728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5"/>
            <p:cNvSpPr/>
            <p:nvPr/>
          </p:nvSpPr>
          <p:spPr>
            <a:xfrm>
              <a:off x="1737860" y="2033559"/>
              <a:ext cx="914400" cy="2743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vNIC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5"/>
            <p:cNvSpPr/>
            <p:nvPr/>
          </p:nvSpPr>
          <p:spPr>
            <a:xfrm>
              <a:off x="1124085" y="2657747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Host Agent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Straight Connector 26"/>
            <p:cNvCxnSpPr/>
            <p:nvPr/>
          </p:nvCxnSpPr>
          <p:spPr>
            <a:xfrm>
              <a:off x="2185793" y="2290878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1634190" y="1135080"/>
              <a:ext cx="1097280" cy="3657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App1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61"/>
            <p:cNvSpPr/>
            <p:nvPr/>
          </p:nvSpPr>
          <p:spPr>
            <a:xfrm>
              <a:off x="2175599" y="1615205"/>
              <a:ext cx="914400" cy="27432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buffer2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54"/>
            <p:cNvSpPr txBox="1"/>
            <p:nvPr/>
          </p:nvSpPr>
          <p:spPr>
            <a:xfrm>
              <a:off x="1354456" y="1555633"/>
              <a:ext cx="824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-</a:t>
              </a:r>
              <a:r>
                <a:rPr lang="en-US" dirty="0" err="1" smtClean="0"/>
                <a:t>addr</a:t>
              </a:r>
              <a:endParaRPr lang="en-US" dirty="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125281" y="3475349"/>
              <a:ext cx="2194560" cy="4377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                        NIC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Straight Connector 26"/>
            <p:cNvCxnSpPr/>
            <p:nvPr/>
          </p:nvCxnSpPr>
          <p:spPr>
            <a:xfrm>
              <a:off x="2202109" y="3108480"/>
              <a:ext cx="0" cy="36576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26"/>
          <p:cNvCxnSpPr/>
          <p:nvPr/>
        </p:nvCxnSpPr>
        <p:spPr>
          <a:xfrm flipH="1">
            <a:off x="2114140" y="2840652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/>
          <p:nvPr/>
        </p:nvCxnSpPr>
        <p:spPr>
          <a:xfrm flipH="1">
            <a:off x="5744208" y="2826751"/>
            <a:ext cx="0" cy="1617649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6200000" flipH="1">
            <a:off x="4837065" y="1017198"/>
            <a:ext cx="12700" cy="3630069"/>
          </a:xfrm>
          <a:prstGeom prst="bentConnector3">
            <a:avLst>
              <a:gd name="adj1" fmla="val 14418354"/>
            </a:avLst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54"/>
          <p:cNvSpPr txBox="1"/>
          <p:nvPr/>
        </p:nvSpPr>
        <p:spPr>
          <a:xfrm>
            <a:off x="423330" y="3046260"/>
            <a:ext cx="1826375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register </a:t>
            </a:r>
          </a:p>
          <a:p>
            <a:pPr algn="ctr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to NIC</a:t>
            </a:r>
          </a:p>
        </p:txBody>
      </p:sp>
      <p:sp>
        <p:nvSpPr>
          <p:cNvPr id="72" name="TextBox 54"/>
          <p:cNvSpPr txBox="1"/>
          <p:nvPr/>
        </p:nvSpPr>
        <p:spPr>
          <a:xfrm>
            <a:off x="3801527" y="2024208"/>
            <a:ext cx="14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tep2: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R-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54"/>
          <p:cNvSpPr txBox="1"/>
          <p:nvPr/>
        </p:nvSpPr>
        <p:spPr>
          <a:xfrm>
            <a:off x="2650071" y="4843607"/>
            <a:ext cx="43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Direct copy buffer1 to buffer2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683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53659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2278292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1664517" y="3156857"/>
            <a:ext cx="5810340" cy="88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                                                                                        Host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Straight Connector 26"/>
          <p:cNvCxnSpPr/>
          <p:nvPr/>
        </p:nvCxnSpPr>
        <p:spPr>
          <a:xfrm>
            <a:off x="2726225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74622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61"/>
          <p:cNvSpPr/>
          <p:nvPr/>
        </p:nvSpPr>
        <p:spPr>
          <a:xfrm>
            <a:off x="3236138" y="3344102"/>
            <a:ext cx="2560320" cy="2602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</a:t>
            </a:r>
            <a:r>
              <a:rPr lang="en-US" i="1" dirty="0" smtClean="0">
                <a:solidFill>
                  <a:schemeClr val="tx1"/>
                </a:solidFill>
              </a:rPr>
              <a:t>hared memory object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1665713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26"/>
          <p:cNvCxnSpPr/>
          <p:nvPr/>
        </p:nvCxnSpPr>
        <p:spPr>
          <a:xfrm>
            <a:off x="2742541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/>
          <p:cNvSpPr/>
          <p:nvPr/>
        </p:nvSpPr>
        <p:spPr>
          <a:xfrm>
            <a:off x="5283728" y="2002200"/>
            <a:ext cx="2194560" cy="6103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5908361" y="2504562"/>
            <a:ext cx="914400" cy="27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vNIC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26"/>
          <p:cNvCxnSpPr/>
          <p:nvPr/>
        </p:nvCxnSpPr>
        <p:spPr>
          <a:xfrm>
            <a:off x="6356294" y="27860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804691" y="2077788"/>
            <a:ext cx="1097280" cy="3657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App1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5295782" y="4418057"/>
            <a:ext cx="219456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NIC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26"/>
          <p:cNvCxnSpPr/>
          <p:nvPr/>
        </p:nvCxnSpPr>
        <p:spPr>
          <a:xfrm>
            <a:off x="6372610" y="4051188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54"/>
          <p:cNvSpPr txBox="1"/>
          <p:nvPr/>
        </p:nvSpPr>
        <p:spPr>
          <a:xfrm>
            <a:off x="1681240" y="1517420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Sender</a:t>
            </a:r>
            <a:endParaRPr lang="en-US" dirty="0" smtClean="0"/>
          </a:p>
        </p:txBody>
      </p:sp>
      <p:sp>
        <p:nvSpPr>
          <p:cNvPr id="81" name="TextBox 54"/>
          <p:cNvSpPr txBox="1"/>
          <p:nvPr/>
        </p:nvSpPr>
        <p:spPr>
          <a:xfrm>
            <a:off x="5304973" y="1524678"/>
            <a:ext cx="2056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Container: Receiver</a:t>
            </a:r>
            <a:endParaRPr lang="en-US" dirty="0" smtClean="0"/>
          </a:p>
        </p:txBody>
      </p:sp>
      <p:cxnSp>
        <p:nvCxnSpPr>
          <p:cNvPr id="89" name="Straight Connector 26"/>
          <p:cNvCxnSpPr/>
          <p:nvPr/>
        </p:nvCxnSpPr>
        <p:spPr>
          <a:xfrm flipH="1">
            <a:off x="5430761" y="2406952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6"/>
          <p:cNvCxnSpPr/>
          <p:nvPr/>
        </p:nvCxnSpPr>
        <p:spPr>
          <a:xfrm flipH="1">
            <a:off x="3848219" y="2317447"/>
            <a:ext cx="1408373" cy="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4"/>
          <p:cNvSpPr txBox="1"/>
          <p:nvPr/>
        </p:nvSpPr>
        <p:spPr>
          <a:xfrm>
            <a:off x="3832972" y="1668604"/>
            <a:ext cx="149859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 2: </a:t>
            </a:r>
          </a:p>
          <a:p>
            <a:pPr algn="ctr">
              <a:lnSpc>
                <a:spcPct val="8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26"/>
          <p:cNvCxnSpPr/>
          <p:nvPr/>
        </p:nvCxnSpPr>
        <p:spPr>
          <a:xfrm>
            <a:off x="3241524" y="2419048"/>
            <a:ext cx="457200" cy="914400"/>
          </a:xfrm>
          <a:prstGeom prst="line">
            <a:avLst/>
          </a:prstGeom>
          <a:ln w="28575" cmpd="sng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4"/>
          <p:cNvSpPr txBox="1"/>
          <p:nvPr/>
        </p:nvSpPr>
        <p:spPr>
          <a:xfrm>
            <a:off x="1705428" y="3193141"/>
            <a:ext cx="17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tep3: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rite 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54"/>
          <p:cNvSpPr txBox="1"/>
          <p:nvPr/>
        </p:nvSpPr>
        <p:spPr>
          <a:xfrm>
            <a:off x="4015615" y="2641062"/>
            <a:ext cx="1911042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tep1: </a:t>
            </a:r>
          </a:p>
          <a:p>
            <a:pPr algn="ctr"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reate </a:t>
            </a:r>
            <a:r>
              <a:rPr lang="en-US" dirty="0" err="1" smtClean="0">
                <a:solidFill>
                  <a:srgbClr val="FF0000"/>
                </a:solidFill>
              </a:rPr>
              <a:t>shm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1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396</Words>
  <Application>Microsoft Macintosh PowerPoint</Application>
  <PresentationFormat>全屏显示(4:3)</PresentationFormat>
  <Paragraphs>181</Paragraphs>
  <Slides>14</Slides>
  <Notes>0</Notes>
  <HiddenSlides>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Tommy Dragon</cp:lastModifiedBy>
  <cp:revision>46</cp:revision>
  <dcterms:created xsi:type="dcterms:W3CDTF">2016-07-12T20:41:11Z</dcterms:created>
  <dcterms:modified xsi:type="dcterms:W3CDTF">2016-07-15T21:51:38Z</dcterms:modified>
</cp:coreProperties>
</file>