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4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550" y="691573"/>
            <a:ext cx="4415233" cy="311916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13768" y="2229944"/>
            <a:ext cx="1054582" cy="824594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0" idx="2"/>
          </p:cNvCxnSpPr>
          <p:nvPr/>
        </p:nvCxnSpPr>
        <p:spPr>
          <a:xfrm>
            <a:off x="1483309" y="1920110"/>
            <a:ext cx="860218" cy="414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12020" y="826493"/>
            <a:ext cx="2096550" cy="1221218"/>
            <a:chOff x="598008" y="826493"/>
            <a:chExt cx="2096550" cy="1221218"/>
          </a:xfrm>
        </p:grpSpPr>
        <p:sp>
          <p:nvSpPr>
            <p:cNvPr id="9" name="Rectangle 8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1.1.1.1</a:t>
              </a:r>
            </a:p>
          </p:txBody>
        </p:sp>
      </p:grpSp>
      <p:cxnSp>
        <p:nvCxnSpPr>
          <p:cNvPr id="24" name="Straight Connector 23"/>
          <p:cNvCxnSpPr>
            <a:stCxn id="15" idx="2"/>
          </p:cNvCxnSpPr>
          <p:nvPr/>
        </p:nvCxnSpPr>
        <p:spPr>
          <a:xfrm flipH="1">
            <a:off x="2908570" y="1916868"/>
            <a:ext cx="789408" cy="417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026689" y="823251"/>
            <a:ext cx="2096550" cy="1221218"/>
            <a:chOff x="598008" y="826493"/>
            <a:chExt cx="2096550" cy="1221218"/>
          </a:xfrm>
        </p:grpSpPr>
        <p:sp>
          <p:nvSpPr>
            <p:cNvPr id="14" name="Rectangle 13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2.2.2.2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2641059" y="3012785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2"/>
            <a:endCxn id="39" idx="2"/>
          </p:cNvCxnSpPr>
          <p:nvPr/>
        </p:nvCxnSpPr>
        <p:spPr>
          <a:xfrm rot="16200000" flipH="1">
            <a:off x="2502475" y="3831423"/>
            <a:ext cx="641333" cy="36416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07399" y="2514950"/>
            <a:ext cx="163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Overlay Router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812" y="216723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79886" y="688116"/>
            <a:ext cx="2146761" cy="312428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539178" y="2283241"/>
            <a:ext cx="1054582" cy="774364"/>
          </a:xfrm>
          <a:prstGeom prst="rect">
            <a:avLst/>
          </a:prstGeom>
        </p:spPr>
      </p:pic>
      <p:cxnSp>
        <p:nvCxnSpPr>
          <p:cNvPr id="60" name="Straight Connector 59"/>
          <p:cNvCxnSpPr>
            <a:stCxn id="63" idx="2"/>
            <a:endCxn id="58" idx="0"/>
          </p:cNvCxnSpPr>
          <p:nvPr/>
        </p:nvCxnSpPr>
        <p:spPr>
          <a:xfrm flipH="1">
            <a:off x="6066469" y="1922038"/>
            <a:ext cx="1" cy="361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395181" y="828421"/>
            <a:ext cx="2096550" cy="1221218"/>
            <a:chOff x="598008" y="826493"/>
            <a:chExt cx="2096550" cy="1221218"/>
          </a:xfrm>
        </p:grpSpPr>
        <p:sp>
          <p:nvSpPr>
            <p:cNvPr id="62" name="Rectangle 61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3.3.3.3</a:t>
              </a:r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6066750" y="3014713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07893" y="23810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88" name="Elbow Connector 87"/>
          <p:cNvCxnSpPr/>
          <p:nvPr/>
        </p:nvCxnSpPr>
        <p:spPr>
          <a:xfrm rot="5400000">
            <a:off x="5261952" y="3571616"/>
            <a:ext cx="1007262" cy="6271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2993878" y="3891534"/>
            <a:ext cx="2799169" cy="1057302"/>
            <a:chOff x="3284927" y="4669757"/>
            <a:chExt cx="3386995" cy="1202692"/>
          </a:xfrm>
        </p:grpSpPr>
        <p:grpSp>
          <p:nvGrpSpPr>
            <p:cNvPr id="51" name="Group 50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39" name="Cloud 3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395461" y="325702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9770" y="3255095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</p:spTree>
    <p:extLst>
      <p:ext uri="{BB962C8B-B14F-4D97-AF65-F5344CB8AC3E}">
        <p14:creationId xmlns:p14="http://schemas.microsoft.com/office/powerpoint/2010/main" val="97143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242" y="914210"/>
            <a:ext cx="4013848" cy="271145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61704" y="2160728"/>
            <a:ext cx="958711" cy="749631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9" idx="2"/>
          </p:cNvCxnSpPr>
          <p:nvPr/>
        </p:nvCxnSpPr>
        <p:spPr>
          <a:xfrm>
            <a:off x="1699619" y="1920110"/>
            <a:ext cx="624481" cy="36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028330" y="1046092"/>
            <a:ext cx="2096550" cy="1017008"/>
            <a:chOff x="598008" y="1046092"/>
            <a:chExt cx="2096550" cy="1017008"/>
          </a:xfrm>
        </p:grpSpPr>
        <p:sp>
          <p:nvSpPr>
            <p:cNvPr id="8" name="Rectangle 7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1.1.1.1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2963865" y="1916868"/>
            <a:ext cx="537472" cy="365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41059" y="2884115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2" idx="2"/>
            <a:endCxn id="29" idx="2"/>
          </p:cNvCxnSpPr>
          <p:nvPr/>
        </p:nvCxnSpPr>
        <p:spPr>
          <a:xfrm rot="16200000" flipH="1">
            <a:off x="253542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9202" y="2315575"/>
            <a:ext cx="1799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Overlay Router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886" y="447306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6419" y="910753"/>
            <a:ext cx="2229008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370810" y="2221574"/>
            <a:ext cx="958711" cy="703967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21" idx="2"/>
            <a:endCxn id="17" idx="0"/>
          </p:cNvCxnSpPr>
          <p:nvPr/>
        </p:nvCxnSpPr>
        <p:spPr>
          <a:xfrm>
            <a:off x="5850166" y="1922038"/>
            <a:ext cx="0" cy="299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178877" y="1051178"/>
            <a:ext cx="2096550" cy="1013850"/>
            <a:chOff x="598008" y="1049250"/>
            <a:chExt cx="2096550" cy="1013850"/>
          </a:xfrm>
        </p:grpSpPr>
        <p:sp>
          <p:nvSpPr>
            <p:cNvPr id="20" name="Rectangle 19"/>
            <p:cNvSpPr/>
            <p:nvPr/>
          </p:nvSpPr>
          <p:spPr>
            <a:xfrm>
              <a:off x="598008" y="1049250"/>
              <a:ext cx="1342578" cy="6733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3.3.3.3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5850446" y="2886043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3638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01848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87108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69770" y="306743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822716" y="1041177"/>
            <a:ext cx="2096550" cy="1017008"/>
            <a:chOff x="598008" y="1046092"/>
            <a:chExt cx="2096550" cy="1017008"/>
          </a:xfrm>
        </p:grpSpPr>
        <p:sp>
          <p:nvSpPr>
            <p:cNvPr id="44" name="Rectangle 43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2.2.2.2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49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 rot="16200000" flipH="1">
            <a:off x="263374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8410" y="910753"/>
            <a:ext cx="2697100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1272" y="1069268"/>
            <a:ext cx="2378460" cy="144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Container 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20" idx="2"/>
            <a:endCxn id="41" idx="0"/>
          </p:cNvCxnSpPr>
          <p:nvPr/>
        </p:nvCxnSpPr>
        <p:spPr>
          <a:xfrm flipH="1">
            <a:off x="5828901" y="2512700"/>
            <a:ext cx="1601" cy="55666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64210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11680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57612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RDMA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11925" y="1534276"/>
            <a:ext cx="2060723" cy="888635"/>
            <a:chOff x="1668058" y="2322742"/>
            <a:chExt cx="2060723" cy="888635"/>
          </a:xfrm>
        </p:grpSpPr>
        <p:sp>
          <p:nvSpPr>
            <p:cNvPr id="47" name="Rectangle 46"/>
            <p:cNvSpPr/>
            <p:nvPr/>
          </p:nvSpPr>
          <p:spPr>
            <a:xfrm>
              <a:off x="1668058" y="2358338"/>
              <a:ext cx="1965669" cy="8530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49104" y="2322742"/>
              <a:ext cx="197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Pinned memory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875095" y="2550393"/>
            <a:ext cx="122922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read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395653" y="925501"/>
            <a:ext cx="2697100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78515" y="1084016"/>
            <a:ext cx="2378460" cy="144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Container 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stCxn id="55" idx="2"/>
            <a:endCxn id="58" idx="0"/>
          </p:cNvCxnSpPr>
          <p:nvPr/>
        </p:nvCxnSpPr>
        <p:spPr>
          <a:xfrm flipH="1">
            <a:off x="2766144" y="2527448"/>
            <a:ext cx="1601" cy="55666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01453" y="459585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94855" y="3084109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RDMA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849168" y="1549024"/>
            <a:ext cx="2060723" cy="888635"/>
            <a:chOff x="1668058" y="2322742"/>
            <a:chExt cx="2060723" cy="888635"/>
          </a:xfrm>
        </p:grpSpPr>
        <p:sp>
          <p:nvSpPr>
            <p:cNvPr id="60" name="Rectangle 59"/>
            <p:cNvSpPr/>
            <p:nvPr/>
          </p:nvSpPr>
          <p:spPr>
            <a:xfrm>
              <a:off x="1668058" y="2358338"/>
              <a:ext cx="1965669" cy="8530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49104" y="2322742"/>
              <a:ext cx="197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Pinned memory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80354" y="2683972"/>
              <a:ext cx="757851" cy="437744"/>
            </a:xfrm>
            <a:prstGeom prst="rect">
              <a:avLst/>
            </a:prstGeom>
            <a:pattFill prst="wdDnDiag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ysClr val="windowText" lastClr="000000"/>
                  </a:solidFill>
                </a:rPr>
                <a:t>obj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2000" i="1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812338" y="2565141"/>
            <a:ext cx="122922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5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788" y="914209"/>
            <a:ext cx="4856756" cy="284171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30636" y="1051009"/>
            <a:ext cx="1342578" cy="673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</a:t>
            </a:r>
            <a:r>
              <a:rPr lang="en-US" i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77394" y="2256694"/>
            <a:ext cx="2877937" cy="938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18112" y="2273582"/>
            <a:ext cx="2634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IPC Namespace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780354" y="2683972"/>
            <a:ext cx="757851" cy="437744"/>
          </a:xfrm>
          <a:prstGeom prst="rect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ysClr val="windowText" lastClr="000000"/>
                </a:solidFill>
              </a:rPr>
              <a:t>obj</a:t>
            </a:r>
            <a:r>
              <a:rPr 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sz="2000" i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780354" y="3101235"/>
            <a:ext cx="0" cy="485801"/>
          </a:xfrm>
          <a:prstGeom prst="straightConnector1">
            <a:avLst/>
          </a:prstGeom>
          <a:ln w="412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68881" y="3202732"/>
            <a:ext cx="57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2153848" y="1382777"/>
            <a:ext cx="1370248" cy="491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432761" y="1731433"/>
            <a:ext cx="622840" cy="5358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1350" y="1046092"/>
            <a:ext cx="1342578" cy="673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</a:t>
            </a:r>
            <a:r>
              <a:rPr lang="en-US" i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738429" y="1726516"/>
            <a:ext cx="622840" cy="5358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73869" y="1798287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237318" y="1036287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Pointer </a:t>
            </a:r>
            <a:r>
              <a:rPr lang="en-US" b="1" i="1" dirty="0">
                <a:solidFill>
                  <a:srgbClr val="C00000"/>
                </a:solidFill>
              </a:rPr>
              <a:t>p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64447" y="1803204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318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0109" y="12328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TCP/IP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08414" y="12415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RDMA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89869" y="2248634"/>
            <a:ext cx="99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Queries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92799" y="1234813"/>
            <a:ext cx="2099733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"/>
          <p:cNvSpPr/>
          <p:nvPr/>
        </p:nvSpPr>
        <p:spPr>
          <a:xfrm>
            <a:off x="617761" y="257659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66" name="Rectangle 5"/>
          <p:cNvSpPr/>
          <p:nvPr/>
        </p:nvSpPr>
        <p:spPr>
          <a:xfrm>
            <a:off x="607347" y="2007238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IP to Verbs </a:t>
            </a:r>
          </a:p>
        </p:txBody>
      </p:sp>
      <p:cxnSp>
        <p:nvCxnSpPr>
          <p:cNvPr id="67" name="Straight Connector 26"/>
          <p:cNvCxnSpPr/>
          <p:nvPr/>
        </p:nvCxnSpPr>
        <p:spPr>
          <a:xfrm>
            <a:off x="1289046" y="1878454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26"/>
          <p:cNvCxnSpPr/>
          <p:nvPr/>
        </p:nvCxnSpPr>
        <p:spPr>
          <a:xfrm>
            <a:off x="2765325" y="1869218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"/>
          <p:cNvSpPr/>
          <p:nvPr/>
        </p:nvSpPr>
        <p:spPr>
          <a:xfrm>
            <a:off x="623918" y="344267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Locator</a:t>
            </a:r>
          </a:p>
        </p:txBody>
      </p:sp>
      <p:cxnSp>
        <p:nvCxnSpPr>
          <p:cNvPr id="71" name="Straight Connector 26"/>
          <p:cNvCxnSpPr/>
          <p:nvPr/>
        </p:nvCxnSpPr>
        <p:spPr>
          <a:xfrm>
            <a:off x="2078755" y="30455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26"/>
          <p:cNvCxnSpPr/>
          <p:nvPr/>
        </p:nvCxnSpPr>
        <p:spPr>
          <a:xfrm>
            <a:off x="1286225" y="2440073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5"/>
          <p:cNvSpPr/>
          <p:nvPr/>
        </p:nvSpPr>
        <p:spPr>
          <a:xfrm>
            <a:off x="621096" y="430875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76" name="Rectangle 5"/>
          <p:cNvSpPr/>
          <p:nvPr/>
        </p:nvSpPr>
        <p:spPr>
          <a:xfrm>
            <a:off x="4032828" y="28910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4044117" y="3430056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0" name="Rectangle 5"/>
          <p:cNvSpPr/>
          <p:nvPr/>
        </p:nvSpPr>
        <p:spPr>
          <a:xfrm>
            <a:off x="618274" y="5174838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2" name="Rectangle 5"/>
          <p:cNvSpPr/>
          <p:nvPr/>
        </p:nvSpPr>
        <p:spPr>
          <a:xfrm>
            <a:off x="5900961" y="257659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83" name="Rectangle 5"/>
          <p:cNvSpPr/>
          <p:nvPr/>
        </p:nvSpPr>
        <p:spPr>
          <a:xfrm>
            <a:off x="5907118" y="344267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Locator</a:t>
            </a:r>
          </a:p>
        </p:txBody>
      </p:sp>
      <p:sp>
        <p:nvSpPr>
          <p:cNvPr id="85" name="Rectangle 5"/>
          <p:cNvSpPr/>
          <p:nvPr/>
        </p:nvSpPr>
        <p:spPr>
          <a:xfrm>
            <a:off x="5904296" y="430875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86" name="Rectangle 5"/>
          <p:cNvSpPr/>
          <p:nvPr/>
        </p:nvSpPr>
        <p:spPr>
          <a:xfrm>
            <a:off x="5901474" y="5174839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3843864" y="4111301"/>
            <a:ext cx="22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Memory</a:t>
            </a:r>
          </a:p>
        </p:txBody>
      </p:sp>
      <p:cxnSp>
        <p:nvCxnSpPr>
          <p:cNvPr id="89" name="Straight Connector 26"/>
          <p:cNvCxnSpPr>
            <a:stCxn id="69" idx="3"/>
            <a:endCxn id="77" idx="1"/>
          </p:cNvCxnSpPr>
          <p:nvPr/>
        </p:nvCxnSpPr>
        <p:spPr>
          <a:xfrm flipV="1">
            <a:off x="3483834" y="3658656"/>
            <a:ext cx="560283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6"/>
          <p:cNvCxnSpPr/>
          <p:nvPr/>
        </p:nvCxnSpPr>
        <p:spPr>
          <a:xfrm>
            <a:off x="3501155" y="4518771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6"/>
          <p:cNvCxnSpPr/>
          <p:nvPr/>
        </p:nvCxnSpPr>
        <p:spPr>
          <a:xfrm>
            <a:off x="2061821" y="3892237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6"/>
          <p:cNvCxnSpPr/>
          <p:nvPr/>
        </p:nvCxnSpPr>
        <p:spPr>
          <a:xfrm>
            <a:off x="2061822" y="47727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26"/>
          <p:cNvCxnSpPr/>
          <p:nvPr/>
        </p:nvCxnSpPr>
        <p:spPr>
          <a:xfrm>
            <a:off x="6938622" y="30625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6"/>
          <p:cNvCxnSpPr/>
          <p:nvPr/>
        </p:nvCxnSpPr>
        <p:spPr>
          <a:xfrm>
            <a:off x="6921688" y="3909170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26"/>
          <p:cNvCxnSpPr/>
          <p:nvPr/>
        </p:nvCxnSpPr>
        <p:spPr>
          <a:xfrm>
            <a:off x="6921689" y="47897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26"/>
          <p:cNvCxnSpPr/>
          <p:nvPr/>
        </p:nvCxnSpPr>
        <p:spPr>
          <a:xfrm>
            <a:off x="3484222" y="5348505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6"/>
          <p:cNvCxnSpPr/>
          <p:nvPr/>
        </p:nvCxnSpPr>
        <p:spPr>
          <a:xfrm>
            <a:off x="6947858" y="1886151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69" idx="3"/>
            <a:endCxn id="76" idx="1"/>
          </p:cNvCxnSpPr>
          <p:nvPr/>
        </p:nvCxnSpPr>
        <p:spPr>
          <a:xfrm flipV="1">
            <a:off x="3483834" y="3119611"/>
            <a:ext cx="548994" cy="54193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6"/>
          <p:cNvCxnSpPr/>
          <p:nvPr/>
        </p:nvCxnSpPr>
        <p:spPr>
          <a:xfrm>
            <a:off x="3484225" y="5483972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4267192" y="48902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DPDK</a:t>
            </a:r>
          </a:p>
        </p:txBody>
      </p:sp>
      <p:sp>
        <p:nvSpPr>
          <p:cNvPr id="34" name="TextBox 54"/>
          <p:cNvSpPr txBox="1"/>
          <p:nvPr/>
        </p:nvSpPr>
        <p:spPr>
          <a:xfrm>
            <a:off x="4216393" y="55506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RDMA</a:t>
            </a:r>
          </a:p>
        </p:txBody>
      </p:sp>
    </p:spTree>
    <p:extLst>
      <p:ext uri="{BB962C8B-B14F-4D97-AF65-F5344CB8AC3E}">
        <p14:creationId xmlns:p14="http://schemas.microsoft.com/office/powerpoint/2010/main" val="116403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947340" y="3061433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Intra-VM</a:t>
            </a:r>
          </a:p>
        </p:txBody>
      </p:sp>
      <p:sp>
        <p:nvSpPr>
          <p:cNvPr id="76" name="Rectangle 5"/>
          <p:cNvSpPr/>
          <p:nvPr/>
        </p:nvSpPr>
        <p:spPr>
          <a:xfrm>
            <a:off x="1069495" y="33482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3589866" y="405659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6197602" y="3146105"/>
            <a:ext cx="1286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Memory</a:t>
            </a:r>
          </a:p>
        </p:txBody>
      </p:sp>
      <p:cxnSp>
        <p:nvCxnSpPr>
          <p:cNvPr id="89" name="Straight Connector 26"/>
          <p:cNvCxnSpPr/>
          <p:nvPr/>
        </p:nvCxnSpPr>
        <p:spPr>
          <a:xfrm flipV="1">
            <a:off x="893055" y="3590927"/>
            <a:ext cx="182880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76" idx="3"/>
            <a:endCxn id="77" idx="1"/>
          </p:cNvCxnSpPr>
          <p:nvPr/>
        </p:nvCxnSpPr>
        <p:spPr>
          <a:xfrm>
            <a:off x="2412073" y="3576811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6197593" y="3925038"/>
            <a:ext cx="1659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DPDK/</a:t>
            </a:r>
            <a:r>
              <a:rPr lang="en-US" sz="2000" dirty="0" err="1"/>
              <a:t>Netmap</a:t>
            </a:r>
            <a:endParaRPr lang="en-US" sz="2000" dirty="0"/>
          </a:p>
        </p:txBody>
      </p:sp>
      <p:sp>
        <p:nvSpPr>
          <p:cNvPr id="34" name="TextBox 54"/>
          <p:cNvSpPr txBox="1"/>
          <p:nvPr/>
        </p:nvSpPr>
        <p:spPr>
          <a:xfrm>
            <a:off x="6214527" y="4805568"/>
            <a:ext cx="897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RDMA</a:t>
            </a:r>
          </a:p>
        </p:txBody>
      </p:sp>
      <p:cxnSp>
        <p:nvCxnSpPr>
          <p:cNvPr id="40" name="Straight Connector 26"/>
          <p:cNvCxnSpPr/>
          <p:nvPr/>
        </p:nvCxnSpPr>
        <p:spPr>
          <a:xfrm>
            <a:off x="4935140" y="4304944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4"/>
          <p:cNvSpPr txBox="1"/>
          <p:nvPr/>
        </p:nvSpPr>
        <p:spPr>
          <a:xfrm>
            <a:off x="1896543" y="436529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Inter-VM</a:t>
            </a:r>
          </a:p>
        </p:txBody>
      </p:sp>
      <p:cxnSp>
        <p:nvCxnSpPr>
          <p:cNvPr id="43" name="Straight Connector 26"/>
          <p:cNvCxnSpPr/>
          <p:nvPr/>
        </p:nvCxnSpPr>
        <p:spPr>
          <a:xfrm>
            <a:off x="2417034" y="3576884"/>
            <a:ext cx="3678966" cy="0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4"/>
          <p:cNvSpPr txBox="1"/>
          <p:nvPr/>
        </p:nvSpPr>
        <p:spPr>
          <a:xfrm>
            <a:off x="4385745" y="373876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Intra-host</a:t>
            </a:r>
          </a:p>
        </p:txBody>
      </p:sp>
      <p:cxnSp>
        <p:nvCxnSpPr>
          <p:cNvPr id="46" name="Straight Connector 26"/>
          <p:cNvCxnSpPr/>
          <p:nvPr/>
        </p:nvCxnSpPr>
        <p:spPr>
          <a:xfrm flipV="1">
            <a:off x="4940115" y="4301067"/>
            <a:ext cx="1206700" cy="3951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4"/>
          <p:cNvSpPr txBox="1"/>
          <p:nvPr/>
        </p:nvSpPr>
        <p:spPr>
          <a:xfrm>
            <a:off x="4402685" y="5076500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Inter-host</a:t>
            </a:r>
          </a:p>
        </p:txBody>
      </p:sp>
    </p:spTree>
    <p:extLst>
      <p:ext uri="{BB962C8B-B14F-4D97-AF65-F5344CB8AC3E}">
        <p14:creationId xmlns:p14="http://schemas.microsoft.com/office/powerpoint/2010/main" val="312084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128</Words>
  <Application>Microsoft Office PowerPoint</Application>
  <PresentationFormat>On-screen Show (4:3)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 Abdollahian Noghabi</dc:creator>
  <cp:lastModifiedBy>Shadi Abdollahian Noghabi</cp:lastModifiedBy>
  <cp:revision>18</cp:revision>
  <dcterms:created xsi:type="dcterms:W3CDTF">2016-07-12T20:41:11Z</dcterms:created>
  <dcterms:modified xsi:type="dcterms:W3CDTF">2016-07-14T07:46:52Z</dcterms:modified>
</cp:coreProperties>
</file>