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2" r:id="rId4"/>
    <p:sldId id="264" r:id="rId5"/>
    <p:sldId id="263" r:id="rId6"/>
    <p:sldId id="256" r:id="rId7"/>
    <p:sldId id="259" r:id="rId8"/>
    <p:sldId id="261" r:id="rId9"/>
    <p:sldId id="260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>
        <p:scale>
          <a:sx n="105" d="100"/>
          <a:sy n="105" d="100"/>
        </p:scale>
        <p:origin x="-1336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Allocate buffer1;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</a:t>
            </a:r>
            <a:r>
              <a:rPr lang="en-US" altLang="zh-CN" i="1" dirty="0" smtClean="0">
                <a:solidFill>
                  <a:schemeClr val="tx1"/>
                </a:solidFill>
              </a:rPr>
              <a:t>buffer2;</a:t>
            </a:r>
            <a:endParaRPr lang="en-US" altLang="zh-CN" i="1" dirty="0">
              <a:solidFill>
                <a:schemeClr val="tx1"/>
              </a:solidFill>
            </a:endParaRP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91488" y="2187498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547532" y="3015998"/>
            <a:ext cx="149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 smtClean="0">
                <a:solidFill>
                  <a:schemeClr val="tx1"/>
                </a:solidFill>
              </a:rPr>
              <a:t>addr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Pass buffer2’s address to Sender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5857" y="3183857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905857" y="4267592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hared memory object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</a:t>
            </a: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reate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084718" y="6088661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8039706" y="479590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8126597" y="5864089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H="1" flipV="1">
            <a:off x="3145022" y="1602531"/>
            <a:ext cx="1445874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/>
          <p:nvPr/>
        </p:nvCxnSpPr>
        <p:spPr>
          <a:xfrm flipV="1">
            <a:off x="7702335" y="549515"/>
            <a:ext cx="1214350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960827" y="885024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4590896" y="885024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1421308" y="1723476"/>
            <a:ext cx="0" cy="1617649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051376" y="1709575"/>
            <a:ext cx="0" cy="1617649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6"/>
          <p:cNvCxnSpPr>
            <a:stCxn id="40" idx="3"/>
            <a:endCxn id="49" idx="1"/>
          </p:cNvCxnSpPr>
          <p:nvPr/>
        </p:nvCxnSpPr>
        <p:spPr>
          <a:xfrm>
            <a:off x="3167441" y="3519753"/>
            <a:ext cx="1435509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302</Words>
  <Application>Microsoft Macintosh PowerPoint</Application>
  <PresentationFormat>全屏显示(4:3)</PresentationFormat>
  <Paragraphs>150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37</cp:revision>
  <dcterms:created xsi:type="dcterms:W3CDTF">2016-07-12T20:41:11Z</dcterms:created>
  <dcterms:modified xsi:type="dcterms:W3CDTF">2016-07-15T17:39:54Z</dcterms:modified>
</cp:coreProperties>
</file>