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66" r:id="rId5"/>
    <p:sldId id="267" r:id="rId6"/>
    <p:sldId id="268" r:id="rId7"/>
    <p:sldId id="262" r:id="rId8"/>
    <p:sldId id="264" r:id="rId9"/>
    <p:sldId id="256" r:id="rId10"/>
    <p:sldId id="273" r:id="rId11"/>
    <p:sldId id="259" r:id="rId12"/>
    <p:sldId id="261" r:id="rId13"/>
    <p:sldId id="260" r:id="rId14"/>
    <p:sldId id="257" r:id="rId15"/>
    <p:sldId id="25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15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6580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" name="TextBox 54"/>
          <p:cNvSpPr txBox="1"/>
          <p:nvPr/>
        </p:nvSpPr>
        <p:spPr>
          <a:xfrm>
            <a:off x="5304973" y="157305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pic>
        <p:nvPicPr>
          <p:cNvPr id="2" name="图片 1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73" y="1993900"/>
            <a:ext cx="3200400" cy="3563689"/>
          </a:xfrm>
          <a:prstGeom prst="rect">
            <a:avLst/>
          </a:prstGeom>
        </p:spPr>
      </p:pic>
      <p:pic>
        <p:nvPicPr>
          <p:cNvPr id="3" name="图片 2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94" y="1993898"/>
            <a:ext cx="3200400" cy="15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0" idx="2"/>
            <a:endCxn id="6" idx="0"/>
          </p:cNvCxnSpPr>
          <p:nvPr/>
        </p:nvCxnSpPr>
        <p:spPr>
          <a:xfrm>
            <a:off x="1483309" y="1920110"/>
            <a:ext cx="1157750" cy="1334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512214" cy="1463879"/>
            <a:chOff x="598008" y="826493"/>
            <a:chExt cx="2512214" cy="1463879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2534" y="1736374"/>
              <a:ext cx="16276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</a:t>
              </a:r>
              <a:r>
                <a:rPr lang="en-US" sz="1500" dirty="0" smtClean="0"/>
                <a:t>192.168.100.1:80</a:t>
              </a:r>
              <a:endParaRPr lang="en-US" sz="1500" dirty="0"/>
            </a:p>
          </p:txBody>
        </p:sp>
      </p:grpSp>
      <p:cxnSp>
        <p:nvCxnSpPr>
          <p:cNvPr id="24" name="Straight Connector 23"/>
          <p:cNvCxnSpPr>
            <a:stCxn id="15" idx="2"/>
            <a:endCxn id="6" idx="0"/>
          </p:cNvCxnSpPr>
          <p:nvPr/>
        </p:nvCxnSpPr>
        <p:spPr>
          <a:xfrm flipH="1">
            <a:off x="2641059" y="1916868"/>
            <a:ext cx="1056919" cy="1338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482623" cy="1436976"/>
            <a:chOff x="598008" y="826493"/>
            <a:chExt cx="2482623" cy="1436976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2747" y="1709471"/>
              <a:ext cx="19278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</a:t>
              </a:r>
              <a:r>
                <a:rPr lang="en-US" sz="1500" dirty="0" smtClean="0"/>
                <a:t>:</a:t>
              </a:r>
            </a:p>
            <a:p>
              <a:r>
                <a:rPr lang="en-US" sz="1500" dirty="0" smtClean="0"/>
                <a:t>192.168.100.1:90</a:t>
              </a:r>
              <a:endParaRPr lang="en-US" sz="1500" dirty="0"/>
            </a:p>
          </p:txBody>
        </p:sp>
      </p:grp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395181" y="828421"/>
            <a:ext cx="2388793" cy="1452051"/>
            <a:chOff x="598008" y="826493"/>
            <a:chExt cx="2388793" cy="1452051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6443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</a:t>
              </a:r>
              <a:r>
                <a:rPr lang="en-US" sz="1500" dirty="0" smtClean="0"/>
                <a:t>:</a:t>
              </a:r>
            </a:p>
            <a:p>
              <a:r>
                <a:rPr lang="en-US" sz="1500" dirty="0" smtClean="0"/>
                <a:t>192.168.200.1:80</a:t>
              </a:r>
              <a:endParaRPr lang="en-US" sz="1500" dirty="0"/>
            </a:p>
          </p:txBody>
        </p:sp>
      </p:grpSp>
      <p:cxnSp>
        <p:nvCxnSpPr>
          <p:cNvPr id="70" name="Straight Connector 69"/>
          <p:cNvCxnSpPr>
            <a:stCxn id="63" idx="2"/>
          </p:cNvCxnSpPr>
          <p:nvPr/>
        </p:nvCxnSpPr>
        <p:spPr>
          <a:xfrm>
            <a:off x="6066470" y="1922038"/>
            <a:ext cx="280" cy="1420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21258" y="3195420"/>
            <a:ext cx="1627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eth0</a:t>
            </a:r>
            <a:r>
              <a:rPr lang="en-US" sz="1500" dirty="0"/>
              <a:t>: </a:t>
            </a:r>
            <a:r>
              <a:rPr lang="en-US" sz="1500" dirty="0" smtClean="0"/>
              <a:t>192.168.100.1</a:t>
            </a:r>
            <a:endParaRPr lang="en-US" sz="1500" dirty="0"/>
          </a:p>
        </p:txBody>
      </p:sp>
      <p:sp>
        <p:nvSpPr>
          <p:cNvPr id="65" name="TextBox 64"/>
          <p:cNvSpPr txBox="1"/>
          <p:nvPr/>
        </p:nvSpPr>
        <p:spPr>
          <a:xfrm>
            <a:off x="6699630" y="3195420"/>
            <a:ext cx="1627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eth0</a:t>
            </a:r>
            <a:r>
              <a:rPr lang="en-US" sz="1500" dirty="0"/>
              <a:t>: </a:t>
            </a:r>
            <a:r>
              <a:rPr lang="en-US" sz="1500" dirty="0" smtClean="0"/>
              <a:t>192.168.200.1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9469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50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pic>
        <p:nvPicPr>
          <p:cNvPr id="10" name="图片 9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3" y="1960637"/>
            <a:ext cx="3200400" cy="4335427"/>
          </a:xfrm>
          <a:prstGeom prst="rect">
            <a:avLst/>
          </a:prstGeom>
        </p:spPr>
      </p:pic>
      <p:pic>
        <p:nvPicPr>
          <p:cNvPr id="11" name="图片 10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4" y="1960638"/>
            <a:ext cx="3200400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Allocate buffer1;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buffer2;</a:t>
            </a: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3927393" y="2199590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>
                <a:solidFill>
                  <a:schemeClr val="tx1"/>
                </a:solidFill>
              </a:rPr>
              <a:t>addr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Pass buffer2’s address to Sender</a:t>
            </a:r>
          </a:p>
        </p:txBody>
      </p:sp>
      <p:sp>
        <p:nvSpPr>
          <p:cNvPr id="7" name="矩形 6"/>
          <p:cNvSpPr/>
          <p:nvPr/>
        </p:nvSpPr>
        <p:spPr>
          <a:xfrm>
            <a:off x="3941762" y="3014524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Step2</a:t>
            </a: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3929667" y="4328068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333542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Allocate buffer1;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buffer2;</a:t>
            </a: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891488" y="2187498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547532" y="267733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remote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>
                <a:solidFill>
                  <a:schemeClr val="tx1"/>
                </a:solidFill>
              </a:rPr>
              <a:t>addr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Pass buffer2’s address to Sender</a:t>
            </a:r>
          </a:p>
        </p:txBody>
      </p:sp>
      <p:sp>
        <p:nvSpPr>
          <p:cNvPr id="7" name="矩形 6"/>
          <p:cNvSpPr/>
          <p:nvPr/>
        </p:nvSpPr>
        <p:spPr>
          <a:xfrm>
            <a:off x="905857" y="3183857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Step2</a:t>
            </a: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905857" y="4267592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340232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buffer1</a:t>
              </a: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NIC</a:t>
              </a: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buffer2</a:t>
              </a: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                        NIC</a:t>
              </a: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051897" y="3034166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Step2: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R-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Step3: Direct copy buffer1 to buffer2</a:t>
            </a: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31" name="TextBox 54"/>
          <p:cNvSpPr txBox="1"/>
          <p:nvPr/>
        </p:nvSpPr>
        <p:spPr>
          <a:xfrm>
            <a:off x="1337725" y="3138186"/>
            <a:ext cx="8636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</p:spTree>
    <p:extLst>
      <p:ext uri="{BB962C8B-B14F-4D97-AF65-F5344CB8AC3E}">
        <p14:creationId xmlns:p14="http://schemas.microsoft.com/office/powerpoint/2010/main" val="65788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>
            <a:endCxn id="24" idx="0"/>
          </p:cNvCxnSpPr>
          <p:nvPr/>
        </p:nvCxnSpPr>
        <p:spPr>
          <a:xfrm>
            <a:off x="2726225" y="2786071"/>
            <a:ext cx="1845775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474720" y="4051188"/>
            <a:ext cx="2194560" cy="804613"/>
            <a:chOff x="2693788" y="4051188"/>
            <a:chExt cx="2194560" cy="804613"/>
          </a:xfrm>
        </p:grpSpPr>
        <p:sp>
          <p:nvSpPr>
            <p:cNvPr id="40" name="Rectangle 5"/>
            <p:cNvSpPr/>
            <p:nvPr/>
          </p:nvSpPr>
          <p:spPr>
            <a:xfrm>
              <a:off x="2693788" y="4418057"/>
              <a:ext cx="2194560" cy="43774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NIC</a:t>
              </a: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3791068" y="405118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>
            <a:endCxn id="24" idx="0"/>
          </p:cNvCxnSpPr>
          <p:nvPr/>
        </p:nvCxnSpPr>
        <p:spPr>
          <a:xfrm flipH="1">
            <a:off x="4572000" y="2786071"/>
            <a:ext cx="1784294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sp>
        <p:nvSpPr>
          <p:cNvPr id="24" name="Rectangle 5"/>
          <p:cNvSpPr/>
          <p:nvPr/>
        </p:nvSpPr>
        <p:spPr>
          <a:xfrm>
            <a:off x="3474720" y="3600455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 Agent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31810" y="2310190"/>
            <a:ext cx="2056190" cy="1378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Rectangle 61"/>
          <p:cNvSpPr/>
          <p:nvPr/>
        </p:nvSpPr>
        <p:spPr>
          <a:xfrm>
            <a:off x="3611081" y="2993341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obj1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3483422" y="3291787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35" name="Rectangle 61"/>
          <p:cNvSpPr/>
          <p:nvPr/>
        </p:nvSpPr>
        <p:spPr>
          <a:xfrm>
            <a:off x="4598053" y="3000598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obj2</a:t>
            </a:r>
          </a:p>
        </p:txBody>
      </p:sp>
      <p:cxnSp>
        <p:nvCxnSpPr>
          <p:cNvPr id="38" name="Straight Connector 26"/>
          <p:cNvCxnSpPr/>
          <p:nvPr/>
        </p:nvCxnSpPr>
        <p:spPr>
          <a:xfrm flipH="1">
            <a:off x="5358190" y="2406952"/>
            <a:ext cx="529771" cy="556381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6"/>
          <p:cNvCxnSpPr/>
          <p:nvPr/>
        </p:nvCxnSpPr>
        <p:spPr>
          <a:xfrm>
            <a:off x="3241524" y="2419048"/>
            <a:ext cx="483809" cy="568476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6"/>
          <p:cNvCxnSpPr/>
          <p:nvPr/>
        </p:nvCxnSpPr>
        <p:spPr>
          <a:xfrm>
            <a:off x="3321352" y="2341639"/>
            <a:ext cx="1347410" cy="609599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6"/>
          <p:cNvCxnSpPr/>
          <p:nvPr/>
        </p:nvCxnSpPr>
        <p:spPr>
          <a:xfrm flipH="1">
            <a:off x="3386668" y="2119089"/>
            <a:ext cx="2300513" cy="9675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4"/>
          <p:cNvSpPr txBox="1"/>
          <p:nvPr/>
        </p:nvSpPr>
        <p:spPr>
          <a:xfrm>
            <a:off x="3832972" y="1535559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Step 2: </a:t>
            </a:r>
          </a:p>
          <a:p>
            <a:pPr algn="ctr">
              <a:lnSpc>
                <a:spcPct val="80000"/>
              </a:lnSpc>
            </a:pP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5612" y="2334378"/>
            <a:ext cx="134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rgbClr val="FF0000"/>
                </a:solidFill>
              </a:rPr>
              <a:t>Step3: write 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6" name="TextBox 54"/>
          <p:cNvSpPr txBox="1"/>
          <p:nvPr/>
        </p:nvSpPr>
        <p:spPr>
          <a:xfrm>
            <a:off x="5624280" y="3028115"/>
            <a:ext cx="1572386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Step1: create</a:t>
            </a:r>
          </a:p>
          <a:p>
            <a:pPr algn="ctr">
              <a:lnSpc>
                <a:spcPct val="70000"/>
              </a:lnSpc>
            </a:pP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object  </a:t>
            </a:r>
          </a:p>
        </p:txBody>
      </p:sp>
      <p:sp>
        <p:nvSpPr>
          <p:cNvPr id="57" name="TextBox 54"/>
          <p:cNvSpPr txBox="1"/>
          <p:nvPr/>
        </p:nvSpPr>
        <p:spPr>
          <a:xfrm>
            <a:off x="2377917" y="2999084"/>
            <a:ext cx="9119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Step1</a:t>
            </a:r>
          </a:p>
        </p:txBody>
      </p:sp>
    </p:spTree>
    <p:extLst>
      <p:ext uri="{BB962C8B-B14F-4D97-AF65-F5344CB8AC3E}">
        <p14:creationId xmlns:p14="http://schemas.microsoft.com/office/powerpoint/2010/main" val="385094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buffer1</a:t>
              </a: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NIC</a:t>
              </a: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Host Agent</a:t>
              </a: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buffer2</a:t>
              </a: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R-</a:t>
              </a:r>
              <a:r>
                <a:rPr lang="en-US" dirty="0" err="1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                        NIC</a:t>
              </a: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23330" y="3046260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Step2: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R-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Step3: Direct copy buffer1 to buffer2</a:t>
            </a: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</p:spTree>
    <p:extLst>
      <p:ext uri="{BB962C8B-B14F-4D97-AF65-F5344CB8AC3E}">
        <p14:creationId xmlns:p14="http://schemas.microsoft.com/office/powerpoint/2010/main" val="268683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1664517" y="3156857"/>
            <a:ext cx="5810340" cy="88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                                                                                       Host Agent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3236138" y="3344102"/>
            <a:ext cx="2560320" cy="26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shared memory object</a:t>
            </a:r>
          </a:p>
        </p:txBody>
      </p:sp>
      <p:sp>
        <p:nvSpPr>
          <p:cNvPr id="40" name="Rectangle 5"/>
          <p:cNvSpPr/>
          <p:nvPr/>
        </p:nvSpPr>
        <p:spPr>
          <a:xfrm>
            <a:off x="1665713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41" name="Straight Connector 26"/>
          <p:cNvCxnSpPr/>
          <p:nvPr/>
        </p:nvCxnSpPr>
        <p:spPr>
          <a:xfrm>
            <a:off x="2742541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/>
          <p:nvPr/>
        </p:nvCxnSpPr>
        <p:spPr>
          <a:xfrm>
            <a:off x="6356294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5295782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50" name="Straight Connector 26"/>
          <p:cNvCxnSpPr/>
          <p:nvPr/>
        </p:nvCxnSpPr>
        <p:spPr>
          <a:xfrm>
            <a:off x="6372610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Sender</a:t>
            </a:r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Container: Receiver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H="1">
            <a:off x="5430761" y="2406952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 flipH="1">
            <a:off x="3848219" y="2317447"/>
            <a:ext cx="1408373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4"/>
          <p:cNvSpPr txBox="1"/>
          <p:nvPr/>
        </p:nvSpPr>
        <p:spPr>
          <a:xfrm>
            <a:off x="3832972" y="1668604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Step 2: </a:t>
            </a:r>
          </a:p>
          <a:p>
            <a:pPr algn="ctr">
              <a:lnSpc>
                <a:spcPct val="80000"/>
              </a:lnSpc>
            </a:pP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26"/>
          <p:cNvCxnSpPr/>
          <p:nvPr/>
        </p:nvCxnSpPr>
        <p:spPr>
          <a:xfrm>
            <a:off x="3241524" y="2419048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4"/>
          <p:cNvSpPr txBox="1"/>
          <p:nvPr/>
        </p:nvSpPr>
        <p:spPr>
          <a:xfrm>
            <a:off x="1705428" y="3193141"/>
            <a:ext cx="17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rgbClr val="FF0000"/>
                </a:solidFill>
              </a:rPr>
              <a:t>Step3: write 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err="1">
                <a:solidFill>
                  <a:srgbClr val="FF0000"/>
                </a:solidFill>
              </a:rPr>
              <a:t>shm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4015615" y="2641062"/>
            <a:ext cx="191104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Step1: </a:t>
            </a:r>
          </a:p>
          <a:p>
            <a:pPr algn="ctr"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create </a:t>
            </a:r>
            <a:r>
              <a:rPr lang="en-US" dirty="0" err="1">
                <a:solidFill>
                  <a:srgbClr val="FF0000"/>
                </a:solidFill>
              </a:rPr>
              <a:t>shm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1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412</Words>
  <Application>Microsoft Office PowerPoint</Application>
  <PresentationFormat>On-screen Show (4:3)</PresentationFormat>
  <Paragraphs>208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Hongqiang Liu</cp:lastModifiedBy>
  <cp:revision>54</cp:revision>
  <dcterms:created xsi:type="dcterms:W3CDTF">2016-07-12T20:41:11Z</dcterms:created>
  <dcterms:modified xsi:type="dcterms:W3CDTF">2016-07-18T19:08:29Z</dcterms:modified>
</cp:coreProperties>
</file>